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2.xml" ContentType="application/vnd.openxmlformats-officedocument.presentationml.notesSlide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notesSlides/notesSlide3.xml" ContentType="application/vnd.openxmlformats-officedocument.presentationml.notesSlide+xml"/>
  <Override PartName="/ppt/ink/ink12.xml" ContentType="application/inkml+xml"/>
  <Override PartName="/ppt/ink/ink13.xml" ContentType="application/inkml+xml"/>
  <Override PartName="/ppt/notesSlides/notesSlide4.xml" ContentType="application/vnd.openxmlformats-officedocument.presentationml.notesSlide+xml"/>
  <Override PartName="/ppt/ink/ink14.xml" ContentType="application/inkml+xml"/>
  <Override PartName="/ppt/notesSlides/notesSlide5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429" r:id="rId2"/>
    <p:sldId id="462" r:id="rId3"/>
    <p:sldId id="463" r:id="rId4"/>
    <p:sldId id="464" r:id="rId5"/>
    <p:sldId id="466" r:id="rId6"/>
    <p:sldId id="485" r:id="rId7"/>
    <p:sldId id="514" r:id="rId8"/>
    <p:sldId id="467" r:id="rId9"/>
    <p:sldId id="489" r:id="rId10"/>
    <p:sldId id="490" r:id="rId11"/>
    <p:sldId id="495" r:id="rId12"/>
    <p:sldId id="471" r:id="rId13"/>
    <p:sldId id="472" r:id="rId14"/>
    <p:sldId id="501" r:id="rId15"/>
    <p:sldId id="473" r:id="rId16"/>
    <p:sldId id="515" r:id="rId17"/>
    <p:sldId id="516" r:id="rId18"/>
    <p:sldId id="519" r:id="rId19"/>
    <p:sldId id="520" r:id="rId20"/>
    <p:sldId id="521" r:id="rId21"/>
    <p:sldId id="52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8T04:15:23.3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11925 2878 3827 0,'-7'0'136'15,"1"-3"25"-15,-1 1 19 16,-2-2 22-16,6 2 66 16,1-3 65-16,-2 2 86 15,1-3 24 1,2 0 12-16,0 1-120 16,1-3-23-16,0-1-23 15,2 0-16-15,7-4-23 16,5 1-70-16,10-1-72 15,9-1-88-15,11-1-20 16,2 4 0-16,5-2 0 16,4 4 0-16,6 3 0 15,2 1 0-15,4 2 0 16,5 3 0-16,3 6 0 16,-1 2 0-1,2 5 0-15,-2 1 0 16,-3 9 0-16,0 0 0 15,-8 2 0-15,2-1 0 16,-7-3 0-16,3-2 0 16,-3-6 0-16,-2-6 0 15,4 1 0-15,1-7 0 16,4-1 0-16,1-3 0 16,-1-3 0-16,4-3 0 15,1-2 0 1,3-1 0-16,-2-2 0 15,1 2 0-15,-3-1 0 16,4 2 0-16,-4 1 0 16,6 2 0-16,-4 1 0 15,3 4 0-15,0 2 0 16,-4 1 0-16,2 2 0 16,0 7 0-16,-1 2 0 15,3 3 0-15,-1 2 0 16,2 1 0-16,0-2 0 15,1-1 0-15,-2-4 0 16,5-3 0 0,0-6 0-16,2 0 0 15,1-1 0-15,3-1 0 16,1-2 0-16,0 1 0 16,-3-1 0-16,3-5 0 15,-3-1 0-15,-1-2 0 16,-3 0 0-16,1 1 0 15,-2 0 0-15,0 3 0 16,-2 3 0-16,-2 3 0 16,-5 0 0-16,-4 3 0 15,-5 3 0-15,-7 4 0 16,-4 1 0-16,-6 4 0 16,2-2 0-1,-5 2 0-15,3-5 0 16,2-3 0-16,0-1 0 15,3-4 0-15,3-1 0 16,1-3 0-16,1-2 0 16,2-3 0-16,0-2 0 15,0-4 0-15,1 0 0 16,-3 2 0-16,-2-2 0 16,-5 5 0-16,-7-1 0 15,-8 4 0 1,-10 2 0-16,-8 2 0 0,-7 1-268 15,-2 1-163 1,-3 0-1322-16,-6 0 146 16,-2-7 124-16</inkml:trace>
  <inkml:trace contextRef="#ctx0" brushRef="#br0" timeOffset="1627.2">18121 2970 3637 0,'0'0'151'15,"0"0"27"-15,0-1 27 16,2-2 18-16,-2 3 19 15,5-6 43-15,3-1 67 16,5-4 32-16,5-1 40 16,7-1-127-1,4-1-3-15,5-1-9 16,2 0-26-16,7 1-13 16,3 1-17-16,1 1-43 15,4 5-71-15,2 3-28 16,-2 1-36-16,-1 2-12 15,1 1-20-15,-5 4-16 16,0 0-3-16,-4 3 0 16,0 5 0-16,0 1 0 15,-2-3 0-15,1 0 0 16,3-1 0 0,1-5 0-16,1 0 0 15,2 0 0-15,1-4 0 16,2 0 0-16,-3 0 0 15,3-2 0-15,-1 0 0 16,3-3 0-16,-1-1 0 16,0-1 0-16,2-1 0 15,-3 1 0-15,1 4 0 16,-5 2 0-16,-3-2 0 16,-3 3 0-16,-4 3 0 15,-2 1 0 1,0 3 0-16,-2 2 0 15,3 4 0-15,-3 1 0 16,2-3 0-16,1-1 0 16,3-2 0-16,4-1 0 15,2-3 0 1,4-2 0-16,0-2 0 0,2 0 0 16,1-5 0-16,-3 1 0 15,1-4 0-15,0 0 0 16,-1-6 0-16,0 1 0 15,-4 1 0 1,-2 1 0-16,0 1 0 16,-4 2 0-16,-1 5 0 15,-2 2 0-15,-6-1 0 16,-2 5 0-16,-1 4 0 16,-1-3 0-16,0 6 0 15,3 1 0-15,1 0 0 16,3-2 0-16,5-2 0 15,5-3 0-15,2-2 0 16,4 0 0-16,-1-2 0 16,-2 0 0-1,-3 0 0-15,-5 0 0 16,-5-2 0-16,-5 0 0 16,-5 1 0-16,-5-2 0 15,-5-1 0-15,-5-1 0 16,-4 1 0-16,0 1-332 15,5-3-494-15,-12 1-803 16,-7-5 125-16,-6-5 112 16,-10-1 96-16</inkml:trace>
  <inkml:trace contextRef="#ctx0" brushRef="#br0" timeOffset="32904.19">2564 9060 2798 0,'0'0'72'0,"0"0"11"15,0 0 6-15,0 0 13 16,0 0 23-16,0 0 35 15,0 0 40-15,0 0 43 16,0 0 31-16,-1 0-12 16,-1 0 8-1,-1 0 52-15,2 0 44 16,0 0 28-16,-1 0 18 16,1 0-28-16,1 0-41 15,0 0-39-15,0-1-30 16,0 0-25-16,4-2-47 15,6-3-69-15,9-3-50 16,7-2-40-16,10-4-39 16,2-3-4-16,-1 2 0 15,-1 0 0-15,-4-1 0 16,-7 3 0-16,-4 3 0 16,-7 3 0-16,-6 3 0 15,-2-1 0 1,-5 6 0-16,-1-2 0 15,0 0 0-15,2 0-78 16,-2 2-220-16,0 0-155 16,2 0-334-16,-2 0-723 15,-4 2 109-15,-3 2 97 16</inkml:trace>
  <inkml:trace contextRef="#ctx0" brushRef="#br0" timeOffset="33319.71">2508 9178 3194 0,'-3'4'186'0,"0"1"35"16,2-1 52-16,-2 0 121 15,4-2 87-15,7-2 15 16,7-4 15-16,8-4 12 15,9 0 16-15,6-6-136 16,1-4-71-16,-1 0-37 16,-1 1-56-16,-6 3-140 15,-3 0-94 1,-8 4-5-16,-4 2 0 16,-6 2 0-16,-2 0 0 15,-7 3 0-15,1 1 0 16,-2 0 0-16,0 2 0 15,0 0 0-15,0 0 0 16,0 0 0-16,0-1 0 16,0 1 0-16,0 0 0 15,0 0-38-15,0 0-278 16,0 0-236-16,0-4-1145 16,0 4 137-16,0-1 118 15,0-1 103 1</inkml:trace>
  <inkml:trace contextRef="#ctx0" brushRef="#br0" timeOffset="64562.93">15513 6850 4071 0,'1'-7'248'0,"4"-1"110"15,1-3 44-15,2-2 9 16,1 1 10-16,0-1 8 16,-1 3 9-1,0-1 12-15,-3 3 9 16,-2 1-172-16,0 3-115 15,-3 1-127-15,0 2-45 16,0 1 0-16,0 0 0 16,1 5 0-16,-1 5 0 15,0 7 0-15,-1 5 0 16,0 6 0-16,-4 0 0 16,-2 2 0-16,3-2 0 15,-3-3 0-15,1-3 0 16,4-4 0-1,2-6 0-15,-1-3 0 16,1-4 0-16,1-5 0 16,4 0 0-16,3-5 0 15,10-5 0-15,3-7 0 16,7-1 0-16,2-2 0 16,-2 0 0-16,-4 5 0 15,-4 5 0-15,-5 3 0 16,-1 6 0-16,-1 1 0 15,-1 4 0-15,1 3 0 16,0 4 0 0,1 1 0-16,-2 1 0 15,2-3 0-15,-2-2 0 16,5-4 0-16,-4-2 0 16,3-1 0-16,-2-4 0 15,-1-5 0-15,0-2 0 16,-4-9 0-16,-3-6 0 15,-2-3 0-15,-2 3 0 16,-2 0 0-16,2 6 0 16,-2 5 0-16,-4 7 0 15,0 3-271 1,-6 4-173-16,-1 2-1304 16,-6 3 145-16,-3 1 123 15,4 0 110-15</inkml:trace>
  <inkml:trace contextRef="#ctx0" brushRef="#br0" timeOffset="64839.17">15328 7206 5792 0,'0'0'248'16,"0"2"4"-16,13-1 1 16,19 1 6-16,21-5 2 15,17-3 4-15,16-3 3 16,5 0 4-16,-3-2 4 16,-9-1-231-16,-10 3-308 15,-16 3-179-15,-14-3-1309 16,-20 4 145-16,-13-2 124 15</inkml:trace>
  <inkml:trace contextRef="#ctx0" brushRef="#br0" timeOffset="65079.36">15308 7365 5621 0,'1'2'270'16,"15"1"3"-16,19-3 3 15,20 0 6-15,17-3 3 16,20-4 3-16,4-2 6 16,-5 0 5-16,-11-2 4 15,-16 3-384-15,-16-1-177 16,-19 4-69-16,-15 2-178 16,-10-7-1121-16,-12 7 125 15,-11 3 111-15,-5-4 96 16</inkml:trace>
  <inkml:trace contextRef="#ctx0" brushRef="#br0" timeOffset="66871.32">15186 8009 3133 0,'0'0'109'0,"0"0"17"15,0 0 28-15,0 0 26 16,0 0 22-16,0 0 19 16,0 0 18-1,0 0 22-15,0 0 13 16,0 0-78-16,0 0-20 16,0 0-12-16,0 0-26 15,0 0-17-15,0 0-12 16,0 0 1-16,0 2 7 15,0 2 1-15,0 3 6 16,2 0 18-16,0 0-1 16,2 2 8-16,-1 0 14 15,4-2 12-15,0 2 4 16,-1 1-4 0,0-4-18-16,2 0-21 15,-2-2-14-15,1-1-23 16,4-3-13-16,4 0-13 15,4-4-15-15,8-5-23 16,4-4-14-16,3-6-13 16,3-7-8-16,0-3 0 15,1-3 0-15,-3 3 0 16,-4 0 0-16,-3 3 0 16,-7 6 0-16,-8 4 0 15,-5 6 0-15,-4 4 0 16,-3 3-252-16,-2 2-207 15,-1-48-1290 1,-5 48 144-16,0-3 124 16</inkml:trace>
  <inkml:trace contextRef="#ctx0" brushRef="#br0" timeOffset="72350.4">2385 7838 4101 0,'0'0'122'15,"3"0"9"-15,-3-1 1 16,1 1 5-16,1 0 4 16,2 0 6-16,1 1 13 15,2 3 14 1,-1 5 25-16,4 0-56 16,-2 6-6-16,1 3 12 15,-2 1 17-15,3 1 6 16,-2 2 21-16,-1-5 10 15,-1-2 13-15,2-2 16 16,-2-6-8-16,1-2-38 16,1-1-31-16,1-2-22 15,2-2-16-15,6 0-10 16,2-4-23-16,5-6-15 16,8-3-23-1,7-7-31-15,7-11-15 16,4-2 0-16,6-8 0 15,2 1 0-15,-5-1 0 16,-4 2 0-16,-7 4 0 16,-7 7 0-16,-11 1 0 15,-5 7 0-15,-8 3 0 16,-2 5 0-16,-4 5 0 16,-4 3 0-16,0 1-271 15,-1 2-243-15,0-77-1214 16,-5 78 140-16,-4 1 123 15,-8 4 106 1</inkml:trace>
  <inkml:trace contextRef="#ctx0" brushRef="#br0" timeOffset="73290.77">2609 7795 3121 0,'0'-5'137'0,"0"-1"41"16,0-3 26-16,0 1 34 15,0-3 33-15,0 4 71 16,1-1 68-16,-1 5 46 16,0-3 19-16,2 3-80 15,-1 3-35-15,4 0-27 16,2 4-22-16,4 7-32 16,2 4-32-16,3 7-80 15,-3 5-68-15,-1 2-43 16,2-2-9-16,-2-2-2 15,1-5-25 1,-3-2-20-16,0-4 0 16,1-1 0-16,0-7 0 15,2 1 0-15,3-4 0 16,5-2 0-16,8-5 0 16,10-3 0-16,8-8 0 15,9-7 0-15,4-8 0 16,4-2 0-16,-5-4 0 15,-4 3 0-15,-7 1 0 16,-5 5 0 0,-10 3 0-16,-3 2 0 15,-4 4 0-15,-7 2 0 16,0 1 0-16,-4 5 0 16,-3 2 0-16,-4 2 0 15,-2 2 0-15,-3-1 0 16,-3 3 0-16,1 2 0 15,-1 0 0-15,0 0 0 16,0 0 0-16,0 0 0 16,0 0-405-16,0-48-1426 15,-4 47 157 1,-5-3 135-16,-3 2 117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8T04:40:32.2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1891 5923 3207 0,'-2'0'90'16,"-3"0"22"-16,2-2 11 16,-1 2 17-1,1 0 26-15,1 0 22 16,2 0 17-16,0 0 17 15,0 0 20-15,0 0-53 16,0 0 7-16,-1 0 6 16,-1 0 8-16,0 0 23 15,0-2-2-15,1-2-15 16,1 0-19-16,0-5-11 16,4 0-14-16,8-2-28 15,9-4-35 1,10 0-27-16,9 1-28 15,9 1-33-15,2 3-31 16,7 6-6-16,-1 2 1 16,1 6 5-16,1 2-1 15,0 6 10-15,-1 0 2 16,-1 2 18-16,-1-1 37 16,-1-1 25-16,-5-6 30 15,-2-3 5-15,0-2 1 16,-2-1-6-16,4-1-4 15,2-2 1 1,-2 1 3-16,0-5-21 16,-2-1-31-16,-5 0-29 15,-4-2-30-15,-3 3 0 16,-5-1 0-16,-8 2 0 16,-5 2 0-16,-8 1 0 15,-5 3 0-15,-4-3 0 16,-1 3-30-16,0 0-256 15,2 2-186-15,4-2-1256 16,3 5 140 0,3-2 123-16,7-1 107 15</inkml:trace>
  <inkml:trace contextRef="#ctx0" brushRef="#br0" timeOffset="2834.36">11310 4723 2913 0,'-1'4'59'16,"-3"-2"9"0,0 0 21-16,0 3 36 15,3-3 39-15,-1-2 36 16,0 2 37-16,2-2 32 16,2-2 65-16,-2 2 35 15,0 0 9-15,3 0 1 16,9-2 8-16,9-3-15 15,12-1-29-15,15-2-21 16,5 0-26-16,9 1-30 16,6 3-71-16,7 2-74 15,3 2-32 1,1 2-5-16,2 2-27 16,-7 4-21-16,-3-1-10 15,-2 3-16-15,-5-3-7 16,-3-1-3-16,0-2 0 15,-1-2 0-15,-2-2 0 16,1-2 0-16,1 2 0 16,1 0 0-16,-2 0 0 15,4 0 0-15,-1 0 0 16,1 0 0-16,0 0 0 16,-2 0 0-1,-3 0 0-15,1 0 0 16,-5 0 0-16,0 0 0 15,-5 2 0-15,-4-2 0 16,-3 4 0-16,-4-2 0 16,-8 1 0-16,-3-2 0 15,-2-1 0-15,-7 0 0 16,-1 0 0-16,-3 0 0 16,-1 0 0-16,-6 0-178 15,7 3-337-15,1 1-1239 16,10-3 145-1,9-2 125-15</inkml:trace>
  <inkml:trace contextRef="#ctx0" brushRef="#br0" timeOffset="4114.76">16530 3946 3269 0,'-6'-4'159'16,"-1"-1"29"-16,1-2 27 16,0-3 24-16,6 0 17 15,0 0 37-15,7-2 63 16,8-2 38 0,10-1 45-16,15 0-68 15,12-2-34-15,10 3-27 0,7-1-27 16,3 1-19-16,-1 5-14 15,1 4-34 1,-2 2-69 0,-2 3-33-16,0 4-42 0,1 3-53 15,-1 2-19-15,1 2 0 16,2 1 0-16,-1-1 0 16,1-1 0-16,-3-3 0 15,0-1 0-15,4-2 0 16,-1-2 0-16,0-2 0 15,4 0 0-15,0 0 0 16,-2 0 0-16,0-2 0 16,-4 0 0-1,-2-2 0-15,-4 0 0 16,-1 1 0-16,-4 2 0 16,-2 0 0-16,-5 3 0 15,-2 5 0-15,0 3 0 16,-3 4 0-16,2 1 0 15,4 2 0-15,3 0 0 16,4-1 0-16,6-2 0 16,6-3 0-16,2-3 0 15,2-3 0-15,2-3 0 16,-2-2 0-16,-1 0 0 16,-5 0 0-1,-2-2 0-15,-5 2 0 16,-8-3 0-16,-3 1 0 15,-8-1 0-15,-8 1 0 16,-6 0 0 0,-5 1 0-16,-4 1 0 15,-6 0 0-15,-6-1 0 16,-1 1 0-16,-4 0 0 16,-1 0 0-16,-2 0 0 0,0 0 0 15,0 0 0-15,0 0-257 16,-2 0-153-1,28 2-1350-15,-43 2 145 16,-7 0 126-16,-8-1 111 16</inkml:trace>
  <inkml:trace contextRef="#ctx0" brushRef="#br0" timeOffset="7154.59">3035 6209 1909 0,'-6'-3'127'16,"3"2"22"-16,-2-3 14 16,0-2 10-16,1-1 13 15,2 1 26-15,1-3 18 16,1 3 10-16,0-4 9 16,0 3-92-16,0 0-29 15,1-1-18 1,4-2-9-16,2 3-4 15,10-2-9-15,9-1-12 16,13 2 0-16,15 0 6 16,12 1 5-16,6 1 1 15,9 1 0-15,-1 1 7 16,-2 0 8-16,-6-2 10 16,-7 1 10-16,-9-2 13 15,-10 0 14-15,-10 0 0 16,-11 1-4-1,-11-1-12-15,-3 3-94 0,-1 0-138 16,17 2-445-16,-4 2-660 16,9-1 72-1,11-1 64-15,10-5 59 16</inkml:trace>
  <inkml:trace contextRef="#ctx0" brushRef="#br0" timeOffset="8230.5">6722 5946 3155 0,'-6'0'151'16,"-1"-1"40"-16,-2-3 36 15,1-1 27-15,5-2 22 16,3-4 40-16,0-1 37 16,7-2 44-16,7-1 41 15,11-3-78-15,8-1-16 16,10 0-26-16,6 0-37 16,4 0-23-1,0 3-20-15,0 2-39 16,2 4-35-16,0 4-41 15,4 3-38-15,5 3-37 16,5 3-33-16,0 3-15 16,5 2 0-16,0 1 0 15,1 0 0-15,4-1 0 16,-5-1 0-16,-1-3 0 16,-5-3 0-16,-3 1 0 15,-4-5 0-15,-2-1 0 16,2-3 0-1,-2 0 0-15,0 1 0 16,-2 1 0-16,1-1 0 16,-2 4 0-16,-4 2 0 15,-3 2 0-15,-2 2 0 16,-3 4 0-16,3 2 0 16,4 3 0-16,4 1 0 15,7-1 0-15,7 0 0 16,5-3 0-16,1-1 0 15,0-3 0-15,-4-2 0 16,-3 0 0 0,-7-2 0-16,-8-2 0 15,-6-2 0-15,-10 0 0 16,-9 0 0-16,-9-2 0 16,-6 2 0-16,-7-1 0 15,-5 2 0-15,1 0-287 16,-4 1-230-16,-8-57-1206 15,-5 54 139-15,-11-3 122 16,-11-1 107-16</inkml:trace>
  <inkml:trace contextRef="#ctx0" brushRef="#br0" timeOffset="23909.84">12818 7249 3539 0,'-2'-2'163'16,"2"2"31"-16,-4-4 31 16,2-1 59-16,2-1 77 15,0-2 71-15,0-1 38 16,2 0 12-16,-2-1 10 16,0 0-133-16,4 2-41 15,3-1-32-15,5 1-29 16,7-1-66-16,8 2-86 15,3-2-72-15,8 2-33 16,7 0 0-16,-1 4 0 16,6 2 0-16,2 2 0 15,1 8 0 1,-3 4 0-16,7 5 0 16,3 4 0-16,-1 3 0 15,1-2 0-15,1 0 0 16,-3-2 0-16,-4-7 0 15,0-2 0-15,0-5 0 16,-3-3 0-16,8-3 0 16,-1-1 0-1,3-2 0-15,2 1 0 0,3-2 0 16,1 2 0-16,-2 0 0 16,-2 1 0-1,-2 0 0-15,-9 1 0 16,-6 0 0-16,-8 2 0 15,-5 0 0-15,-6 1 0 16,-8 1 0-16,0-1-309 16,15 0-594-16,-11-3-712 15,6-1 123-15,11-6 110 16,19-6 95-16</inkml:trace>
  <inkml:trace contextRef="#ctx0" brushRef="#br0" timeOffset="25001.56">17624 7186 4132 0,'0'0'106'15,"6"-4"11"-15,9-3 17 16,6-1 24-16,9-3 17 16,14-3 33-16,8 4 46 15,7-1 26-15,4 4 11 16,4 4-91-16,-1 2-9 15,-2 5-8-15,-5 6-9 16,-4 3-8 0,-7 2-20-16,-1 4-30 15,-3-3-42-15,0-1-22 16,3-4 1-16,2-3-6 16,3-6 1-16,1-1 24 15,4-1 17-15,3-3-4 16,2-3 9-16,3-3-3 15,3-4-5-15,0 1-3 16,-3-2-7-16,-3 1-4 16,-4 4-3-16,-7 0-25 15,-3 5-26 1,-3 3-11-16,-2 5-7 16,1 6 0-16,0-1 0 15,4 4 0-15,6 2 0 16,3-1 0-16,8-2 0 15,3-2 0-15,0-6 0 16,-3-2 0-16,-5-2 0 16,-7-3 0-16,-7-3 0 15,-6 0 0-15,-6 0 0 16,-5-4 0-16,-5 3 0 16,-5 2 0-1,-5 2 0-15,-2 2 0 16,-2 1 0-16,-1 0 0 15,-4 1-40-15,3 3-338 16,1 3-1450-16,2 0 157 16,3-3 134-16,7-1 118 15</inkml:trace>
  <inkml:trace contextRef="#ctx0" brushRef="#br0" timeOffset="27853.78">7590 8620 4369 0,'-6'0'261'0,"-3"0"105"0,2-3 8 15,-4 1 6-15,6 2 8 16,4-1 8-16,1-2 8 16,14-2 8-16,18-2 9 15,25-6-121 1,28 1-180-16,29-4-120 16,13-4 0-16,11 0 0 15,1-2 0-15,1-1 0 16,-6 1 0-16,-10 0 0 15,-15 3 0-15,-22 0 0 16,-24 2 0-16,-18 3 0 16,-19 5 0-16,-16 2 0 15,-7 4 0-15,-3 0 0 16,-8 3 0-16,-7-2 0 16,-4 2 0-16,-10-1 0 15,-6 4-74 1,-2 1-323-16,22 7-1416 15,-28 1 155-15,-5 9 131 16,-2 0 117-16</inkml:trace>
  <inkml:trace contextRef="#ctx0" brushRef="#br0" timeOffset="28330.66">7643 8878 5452 0,'-11'11'269'0,"-2"-3"3"16,5 2 4-16,16-4 4 15,38-5 4-15,28-8 4 16,31-7 3-16,22-2 6 16,16-7 5-16,4-7-122 15,-1-3-180-15,-10 2 0 16,-13 0 0-16,-20 2 0 15,-24 5 0-15,-27 5 0 16,-21 4 0-16,-18 8 0 16,-7 3 0-16,-6 2 0 15,-4 2 0 1,1 0 0-16,-3 2 0 16,3-2 0-16,-1 0 0 15,1 1 0-15,3-1 0 16,0 0 0-16,0 0 0 15,1 0 0-15,-1 0 0 16,0 0 0-16,0 0 0 16,0 0 0-16,0 0 0 15,0 0 0-15,0 0 0 16,-1 0 0-16,-1 0 0 16,1 0-69-1,1 1-441-15,3-1-1274 16,7-2 149-16,12-9 129 15</inkml:trace>
  <inkml:trace contextRef="#ctx0" brushRef="#br0" timeOffset="29985.89">15499 8563 3690 0,'-6'-2'153'0,"0"2"23"16,0 0 31-16,-2-3 62 15,6 0 48-15,2-1 34 16,0-4 46-16,6-3 43 16,5-2 30-16,10 0-112 15,9-4-51 1,15 1-21-16,13 2-30 0,11 0-69 15,9 6-49-15,10 3-33 16,4 2-44 0,8 3-38-16,4 0-23 15,4 0 0-15,7 0 0 16,4 2 0-16,3-2 0 16,2 1 0-16,-1-1 0 15,-1 0 0-15,0-1 0 16,2 2 0-16,-1-1 0 15,-1 0 0-15,1 0 0 16,-5 0 0-16,-1 0 0 16,-4 0 0-1,3 0 0-15,-4 5 0 0,-2 0 0 16,-2 7 0 0,-5 2 0-16,-6 7 0 15,-3 6 0-15,1 3 0 16,-3 6 0-16,-5-1 0 15,-2-2 0-15,-1-6 0 16,-6-5 0-16,3-10 0 16,4-6 0-16,6-8 0 15,5-4 0-15,7-7 0 16,11-2 0-16,6-5 0 16,6-4 0-16,4 1 0 15,7 2 0 1,0-1 0-16,-3 6 0 15,-4 4 0-15,-10 5 0 16,-13 0 0-16,-16 5 0 16,-10-2 0-16,-15 3 0 15,-11-2 0-15,-10 3 0 16,-9-3 0-16,-10 3 0 16,-10-1 0-16,-6 1 0 15,-6 0 0-15,-2 0-90 16,-4 0-358-16,4-44-1346 15,-2 34 150 1,1-4 131-16,-2-1 113 16</inkml:trace>
  <inkml:trace contextRef="#ctx0" brushRef="#br0" timeOffset="37159.82">13015 8799 4870 0,'0'-8'327'0,"0"-1"6"0,0 0 5 15,0-3 7 1,0 3 5-16,0 5 7 16,0-2 7-16,0 3 5 15,0 1 10-15,0 2-220 16,0-1-159-16,-4 4 0 15,-2 6 0-15,-7 10 0 16,-8 7 0-16,-6 10 0 16,-6 9 0-16,1 5 0 15,-4-2 0-15,-1-2 0 16,-1-5 0-16,1-6 0 16,5-6 0-16,1-7 0 15,4-7 0 1,5-6 0-16,1-4 0 15,1-5 0-15,1-3 0 16,-2-5 0-16,3-4 0 16,5-2 0-16,4-7 0 15,4-5 0-15,3-3 0 16,4-1 0 0,3-6 0-16,4-1 0 0,7 1 0 15,3 5 0-15,4 3 0 16,4 4 0-16,-4 5 0 15,-6 5 0 1,2 5 0-16,0 5 0 16,1 8 0-16,3 9 0 15,2 12 0-15,-3 3 0 16,3 8 0-16,0 6 0 16,0-2 0-16,2-2 0 15,2-3 0-15,0-6 0 16,-1-6 0-16,0-6 0 15,1-5 0-15,-4-4 0 16,-2-2 0-16,1-4 0 16,2 1-393-1,1-8-1441-15,-2 3 157 16,-6-2 136-16,-6-2 117 16</inkml:trace>
  <inkml:trace contextRef="#ctx0" brushRef="#br0" timeOffset="38053.99">14219 8564 4878 0,'-1'-13'297'15,"-6"-3"34"-15,0-3 6 16,-6-4 7-16,-5 4 4 16,-11 6 8-16,-3 4 6 15,-10 6 7-15,-4 3 6 16,-3 9-216-1,-3 7-124-15,0 7-35 16,0 5 0-16,2 12 0 16,8 5 0-16,0 9 0 15,9 4 0-15,11 9 0 16,6 4 0-16,9 1 0 16,7-1 0-16,9-2 0 15,11-2 0-15,7-9 0 16,11-8 0-16,7-6 0 15,5-14 0-15,2-9 0 16,-1-8 0 0,-1-8 0-16,-4-6 0 15,-1-3 0-15,-4-9-289 16,-7-3-256-16,-6-11-1170 16,-9 0 138-16,-10-4 121 15,-5-3 106-15</inkml:trace>
  <inkml:trace contextRef="#ctx0" brushRef="#br0" timeOffset="38265.79">13624 9081 5764 0,'-1'0'255'15,"-2"-2"3"-15,13 2 5 16,14-5 2-16,23-2 4 15,16-5 5-15,15-3 2 16,8-3-283-16,-1 2-201 16,-5-13-1522-16,-11 13 141 15,-11 2 123-15,-15 2 107 16</inkml:trace>
  <inkml:trace contextRef="#ctx0" brushRef="#br0" timeOffset="38569.51">14608 8909 7686 0,'0'0'56'0,"0"0"-1"15,1 1 1-15,1 9 0 16,-1 8 0-16,1 12 0 15,0 13 0-15,-2 9 0 16,0 7 2-16,-5 2-58 16,0-2 0-16,-2-2 0 15,-3-7 0 1,-2-5 0-16,5-10-13 16,3-6-397-16,2-15-1416 15,2-8 156-15,2-6 134 16,1-13 118-16</inkml:trace>
  <inkml:trace contextRef="#ctx0" brushRef="#br0" timeOffset="38837.26">14640 8999 5779 0,'5'-9'254'15,"2"-1"3"-15,8 2 3 16,6 1 4-1,5 7 4-15,3 8 3 16,4 7 4-16,-2 7 4 16,0 3 5-16,-3 4-284 15,-2 1 0-15,-6-2 0 16,0-3 0-16,-6-3 0 16,-5-4 0-16,0-4-268 15,-1-6-235-15,-1-31-1230 16,-2 19 141-16,1-6 124 15</inkml:trace>
  <inkml:trace contextRef="#ctx0" brushRef="#br0" timeOffset="39110.01">15000 8815 5488 0,'-1'-9'282'16,"0"0"4"-16,-1 1 6 15,1 1 3-15,1 10 5 16,0 12 5-16,0 9 4 16,1 10 4-16,-1 3 8 15,0 7-321-15,0-3 0 16,0-3 0-16,0-2 0 16,0-5 0-1,2-6 0-15,-2-6-138 16,0-5-258-16,27-3-497 15,-23-7-665-15,4-4 115 16,0-3 102-16,-1-5 91 16</inkml:trace>
  <inkml:trace contextRef="#ctx0" brushRef="#br0" timeOffset="39522.62">15156 8990 5209 0,'3'-10'302'15,"2"-1"6"-15,-2 0 3 16,2 2 6 0,-4 2 6-16,-1 7 5 15,3 0 4-15,2 3 8 16,-2 3 5-16,6 8-269 16,-2 8-76-16,0 6 0 15,-1 6 0-15,4 2 0 16,3-1 0-16,0 0 0 15,5-3 0-15,2-3 0 16,2-4 0-16,3-5 0 16,5-10 0-1,2-5 0-15,1-8 0 16,2-6 0-16,0-9 0 16,-5-6 0-16,-1-8 0 15,-8-11 0-15,-7-8 0 16,-6-6 0-16,-5-4 0 15,-6 1 0-15,-7 5 0 16,0 11 0-16,-4 11-324 16,64 11-1529-16,-62 7 161 15,3 7 137-15,4 3 120 16</inkml:trace>
  <inkml:trace contextRef="#ctx0" brushRef="#br0" timeOffset="40254.95">16011 8851 6843 0,'2'0'145'0,"-1"0"1"16,1 0 2-16,-1 0 0 16,1 3 2-16,-1 6 1 15,2 10 1-15,0 6 0 16,0 9 4-16,-1 5-156 15,0 2 0-15,-2-3 0 16,0 0 0-16,0-3 0 16,0-3 0-1,0-5 0-15,0-2 0 16,0-8 0-16,0-3 0 16,0-6 0-16,0-3 0 15,0-4 0-15,0-1 0 16,0 0 0-16,0 0 0 15,-4-1 0-15,-1-6 0 16,0-5-384-16,30-3-1454 16,-35-8 159-16,0-2 136 15</inkml:trace>
  <inkml:trace contextRef="#ctx0" brushRef="#br0" timeOffset="40646.58">15749 8987 5530 0,'-3'-6'279'0,"0"1"3"0,3-3 5 16,3-3 4-1,15 0 4-15,11 0 4 16,15-2 6-16,9 0 4 16,6-3 5-16,-3 4-314 15,-6-1 0-15,-9 3 0 16,-10-1 0-16,-11 6 0 15,-6 0 0-15,-9 3 0 16,-4-1-273-16,-1 2-242 16,0-45-1213-16,0 39 140 15,0-3 123-15,0-3 107 16</inkml:trace>
  <inkml:trace contextRef="#ctx0" brushRef="#br0" timeOffset="41153.11">16208 8570 4867 0,'8'-12'325'0,"1"-1"6"16,0 0 5-16,1 0 5 16,-2 9 8-16,1 8 5 15,-2 12 6-15,5 3 9 16,-1 13 5-1,3 6-189-15,1 2-185 16,7-3 0-16,0-1 0 16,7-6 0-16,2-8 0 15,3-5 0-15,1-9 0 16,-1-4 0-16,-9-4 0 16,-2-2 0-16,-11-4 0 15,-6-4 0 1,-4 0 0-16,-2-2 0 0,-8 1 0 15,-1 4 0-15,-3 5 0 16,-5 5 0 0,-5 9 0-16,5 9 0 15,2 9 0-15,8 11 0 16,4 8 0-16,3 8 0 16,2 1 0-16,0 2 0 15,-2 1 0-15,-1-1 0 16,-3-5 0-16,-11-2 0 15,-11-6 0-15,-12-5 0 16,-11-10 0-16,-5-3-255 16,-5-8-199-16,-5-21-1295 15,-3 2 144-15,-5-4 124 16,-6-16 110 0</inkml:trace>
  <inkml:trace contextRef="#ctx0" brushRef="#br0" timeOffset="42097.92">14726 8660 3418 0,'-1'-6'152'0,"-3"-2"29"16,2-2 23-16,-1-1 23 16,0 1 34-16,0 1 51 15,-2 2 32 1,0 1 28-16,-3 3 27 16,-1-1-81-16,-5 4-27 15,1 0 10-15,-3 0-20 16,1 4-23-16,-1 1-31 15,0 6-53-15,-2 8-30 16,3 8-23-16,3 8-22 16,1 9-32-16,4 4-27 15,-1 8-40-15,-2 0 0 16,-1 4 0-16,2 0 0 16,-9 0 0-16,0-3 0 15,-2-3 0 1,-3-10 0-16,-2-5 0 15,2-11 0-15,2-8 0 16,-1-10 0-16,1-5 0 16,3-8 0-16,-2-11 0 15,2-7 0-15,7-8 0 16,2-3 0-16,7-2 0 16,4 7 0-16,7 5 0 15,3 11 0-15,7 7 0 16,8 16 0-16,6 19 0 15,-3 17 0-15,-1 20 0 16,-4 14 0 0,-3 7 0-16,0-1 0 15,-1-8 0-15,2-12 0 16,2-12 0-16,6-14 0 16,5-11 0-16,10-17 0 15,9-7-302-15,16-11-288 16,8-13-1110-16,12-10 137 15,6-10 118-15,1-9 105 16</inkml:trace>
  <inkml:trace contextRef="#ctx0" brushRef="#br0" timeOffset="42779.7">17125 8478 5684 0,'0'-4'263'0,"0"-2"4"16,0 2 4 0,-2 1 3-16,-5 6 3 15,-7 8 6-15,-7 9 3 16,-9 4 4-16,-7 11 6 15,-2 4-296-15,-5 3 0 16,-3-1 0-16,2 1 0 16,0-1-115-1,7-4-288-15,27-5-1398 0,-12-10 152 16,13-11 131-16</inkml:trace>
  <inkml:trace contextRef="#ctx0" brushRef="#br0" timeOffset="43033.47">16702 8586 5238 0,'8'0'284'16,"4"0"4"-16,8 5 3 16,5 7 6-16,7 3 5 15,2 9 4-15,2 6 4 16,-3-3 6-1,-2 2 5-15,-7-5-83 0,-5-3-238 16,-5-5-38 0,-6-1-251-16,-5-5-177 15,-2-6-1261-15,-1-3 141 16,-3-6 122-16,-4-8 107 16</inkml:trace>
  <inkml:trace contextRef="#ctx0" brushRef="#br0" timeOffset="43284.24">16873 8445 5514 0,'0'-3'275'15,"0"3"3"1,3 5 4-16,3 12 5 16,5 11 3-16,3 11 6 15,4 7 4-15,-2 1 4 16,1-2 5-16,-3-5-253 15,-6-4-56-15,-1-4 0 16,-4-6 0-16,-1-4-338 16,15-1-617-16,-27-4-639 15,-6-6 122-15,-4-3 105 16,-6-5 94-16</inkml:trace>
  <inkml:trace contextRef="#ctx0" brushRef="#br0" timeOffset="43468.07">16788 8801 5356 0,'5'-8'84'16,"7"-3"14"-16,7 0 5 15,10-5-7-15,3 3-33 16,8 4-35-16,-2-1-32 16,-5 2-58-16,-7 0-92 15,-7 4-249-15,-11-21-760 16,-6 23 67-16,-13 2 61 15,-10 1 55-15</inkml:trace>
  <inkml:trace contextRef="#ctx0" brushRef="#br0" timeOffset="48150.34">1885 11010 3010 0,'-2'0'128'0,"-1"-1"31"16,0-1 30-16,-2-4 36 16,2 6 30-16,2-4 50 15,-2-2 73-15,-2 2 75 16,2 0 69 0,0-1-77-16,-2 1-49 15,1-1-28-15,1 1-28 16,0 1-35-16,2 0-29 15,-1 2-51-15,2-3-81 16,0 1-76-16,0-1-68 16,0 0 0-1,2-2 0-15,4-2 0 16,5-2 0-16,8-1 0 0,11-2 0 16,8-1 0-1,8 0 0-15,6 1 0 16,6 1 0-16,2 3 0 15,0 5 0-15,-6 1 0 16,-4 2 0-16,-3 1 0 16,-5 0 0-16,1 1 0 15,1 2 0-15,2 3 0 16,2 3 0-16,2 3 0 16,1 3 0-16,-1-1 0 15,-1 0 0-15,-4-3 0 16,-3-2 0-16,-3-3 0 15,-3-5 0-15,0 0 0 16,0-2 0-16,3-5 0 16,3-4 0-1,3-3 0-15,1-3 0 16,1-3 0-16,-1 1 0 16,-3 1 0-16,0 5 0 15,-2 1 0-15,-1 3 0 16,0 2 0-16,0 1 0 15,0 3 0-15,3 2 0 16,-4 2 0-16,0 4 0 16,-1 3 0-16,-3 4 0 15,-5 0 0 1,0 0 0-16,-1-6 0 16,2 1 0-16,-1-7 0 15,2-1 0-15,3 0 0 16,3-3 0-16,1-3 0 15,0 0 0-15,3-2 0 16,-6-2 0-16,-1 1 0 16,-3 0 0-16,-2 4 0 15,-1 1 0-15,2 1 0 16,0 3 0 0,3 0 0-16,1 2 0 15,4 0 0-15,1 5 0 16,1 0 0-16,0 2 0 15,0-2 0-15,-5 0 0 16,-2-4 0 0,-4-2 0-16,-4-1 0 0,-2 0 0 15,-2-1 0-15,1-2 0 16,0 0 0-16,-1-2 0 16,-3-1 0-1,-2 1 0-15,-1 1 0 16,-2-2 0-16,-1 2 0 15,-2 1 0-15,0 1 0 16,-5 1 0-16,0 1 0 16,-2-2 0-16,-2 1 0 15,-1 1 0-15,1-1 0 16,-2-1 0-16,2 2 0 16,-1-1 0-16,1 1 0 15,-1-2 0 1,1 4 0-16,-2-4 0 15,0 2 0-15,0 0 0 16,0 0 0-16,0 0-311 16,0 0-283-16,0 0-1103 15,0 0 137-15,-5 0 118 16,-1 0 103-16</inkml:trace>
  <inkml:trace contextRef="#ctx0" brushRef="#br0" timeOffset="53685.21">28290 10939 5002 0,'-6'-2'310'0,"2"2"4"15,0-2 5-15,1 2 6 16,3 0 6-16,7-2 5 16,10-5 6-16,12-1 6 15,12-5 6 1,12-2-144-16,9 0-210 16,0 0 0-16,-4 0 0 15,-7 3 0-15,-7 1 0 16,-11 2 0-16,-10 0 0 15,-8 2 0-15,-8 2 0 16,-4 3 0-16,0-1 0 16,-3 1 0-16,0 2 0 15,0 0 0-15,-6 2-312 16,-2 3-184-16,11 2-1227 16,-25 4 141-16,-7 2 121 15,0 3 107 1</inkml:trace>
  <inkml:trace contextRef="#ctx0" brushRef="#br0" timeOffset="54024.89">28388 10955 3934 0,'-13'3'277'15,"2"-2"130"-15,-1 2 9 16,1-3 9-16,23 2 9 16,10-4 10-16,21 2 11 15,13 0 10-15,16-4 12 16,4 0-173-16,4-1-151 15,-12-1-153-15,-5 0 0 16,-12 0 0-16,-15 1 0 16,-10 1 0-16,-15 2 0 15,-5 0 0 1,-3 2 0-16,-3 0 0 16,-3 0 0-16,6-2 0 15,-3 2 0-15,0 0 0 16,0 0 0-16,0 0 0 15,0-2 0-15,0 2 0 16,0 0-152-16,0 0-187 16,-6 0-181-16,-2-4-1148 15,-5 4 132-15,-5-3 114 16,-8-1 101-16</inkml:trace>
  <inkml:trace contextRef="#ctx0" brushRef="#br0" timeOffset="56002.66">5503 10417 8191 0,'0'-1'0'16,"0"-3"0"0,-2 0 0-16,2 0 0 15,-1-3 0-15,-1 3 0 16,2 0 0-16,-3 0 0 15,1 1 0-15,2 2-330 16,0-2-1521-16,-1 3 160 16,-4 0 138-16,-4 0 119 15</inkml:trace>
  <inkml:trace contextRef="#ctx0" brushRef="#br0" timeOffset="56433.65">5513 10864 8191 0,'3'-1'0'15,"0"-2"0"-15,-2 1 0 16,4-2 0-16,-4 2 0 15,2-2 0 1,-3 1 0-16,1 0 0 16,-1 2 0-16,0 1 0 15,0 0 0-15,0 0-336 16,5-1-339-16,-4 1-993 16,-1 0 132-16,2-3 114 15,-1-1 101-15</inkml:trace>
  <inkml:trace contextRef="#ctx0" brushRef="#br0" timeOffset="65153.31">26199 8318 5935 0,'8'-15'238'0,"1"-2"3"16,1-2 3-16,-4 1 3 16,-4 10 3-16,-4 6 4 15,-9 8 3-15,-5 10 3 16,-13 10 5-1,-17 10-265-15,-11 13 0 16,-11 4 0-16,-4 0 0 16,-1-6 0-16,2-2 0 15,4-10 0-15,9-11 0 16,11-6 0-16,9-8 0 16,11-6 0-16,12-11 0 15,7-14 0-15,8-9 0 16,5-15 0-16,10-7 0 15,7-7 0 1,9 8 0-16,7 5 0 16,4 9 0-16,-4 11 0 15,5 13 0-15,-5 10 0 16,2 15 0-16,-4 15 0 16,-2 13 0-16,1 6 0 15,-8 10 0-15,-2-2 0 16,-2-2 0-16,-2-7 0 15,-4-3 0-15,3-10 0 16,0-5 0-16,5-8-63 16,4-3-437-16,9-68-1288 15,5 47 150-15,6-8 129 16,1-7 114-16</inkml:trace>
  <inkml:trace contextRef="#ctx0" brushRef="#br0" timeOffset="65467.39">26576 8438 7779 0,'0'-3'45'0,"0"-4"0"15,6-4 1-15,11-2-1 16,16 0 1-1,14-1-1-15,16-2 1 16,9 4 0-16,4 1 2 16,-4-1-48-16,-10 4 0 15,-6 1 0-15,-16 2 0 16,-11 2 0-16,-14-1 0 16,-8 4 0-16,-5 0-274 15,-4 0-185-15,22 4-1284 16,-40 0 144-16,-7 7 123 15,-7 3 109-15</inkml:trace>
  <inkml:trace contextRef="#ctx0" brushRef="#br0" timeOffset="65700.95">26693 8529 4929 0,'-10'6'327'0,"4"0"6"15,1-1 5-15,5 0 7 16,21-2 5-16,15-3 8 15,20 0 5-15,11 0 8 16,14 0 6-16,1-5-277 16,-7 1-100-16,-7-2 0 15,-12-1 0-15,-14-1 0 16,-13 2-282-16,-13-2-150 16,-9-3-249-16,-7-6-887 15,-7 2 118-15,-8-7 103 16,-4-4 91-1</inkml:trace>
  <inkml:trace contextRef="#ctx0" brushRef="#br0" timeOffset="65969.92">26911 8104 4309 0,'0'-11'123'0,"10"0"2"15,13 1 25-15,15 3 84 16,16 7 96-16,14 15 54 15,5 12 9-15,-5 13 7 16,-9 12 9-16,-19 12-113 16,-18 8-16-16,-15 2 0 15,-19-2-22-15,-12-4-94 16,-12-7-108-16,-5-7-56 16,-1-11-127-1,1-8-186-15,15-9-148 16,24-11-1238-16,2-8 138 15,13-11 118-15,16-14 103 16</inkml:trace>
  <inkml:trace contextRef="#ctx0" brushRef="#br0" timeOffset="66507.39">28209 8238 5931 0,'0'-7'239'0,"0"-2"2"16,2 2 4 0,-2-1 2-16,0 5 4 15,0 3 3-15,0 0 4 16,0-1 2-16,0 1 5 15,0 0-265-15,0 0 0 16,0 0 0-16,0-2 0 16,0 2 0-16,0 0 0 15,0 0 0-15,0-1 0 16,0 1 0-16,0 0 0 16,-5-1 0-1,-4-2 0-15,-6 2 0 0,-8-3 0 16,-5 3 0-1,-3 1 0-15,-6 6 0 16,-2 8 0-16,0 8 0 16,4 13 0-16,7 9 0 15,5 6 0-15,16 2 0 16,5-2 0-16,4-7 0 16,11-4 0-16,7-10 0 15,2-4 0-15,8-10 0 16,4-7 0-16,-2-5 0 15,-4-2-287-15,-3-2-199 16,-4-10-1245 0,-10 3 140-16,-4-3 124 15,-5-5 106-15</inkml:trace>
  <inkml:trace contextRef="#ctx0" brushRef="#br0" timeOffset="66701.21">27943 8455 5680 0,'0'-3'264'0,"5"-2"3"16,6-1 3-16,12-3 5 15,8 2 4-15,8-3 3 16,3 4-169-16,1 0-158 16,-7 2-281-16,-11 0-1311 15,-12 0 127 1,-9-5 112-16,-10 4 98 15</inkml:trace>
  <inkml:trace contextRef="#ctx0" brushRef="#br0" timeOffset="67425.27">26976 7714 5645 0,'0'-7'267'0,"2"1"3"16,0 0 5-16,-9 1 4 16,-7 14 3-1,-8 6 5-15,-9 9 3 16,-8 9 5-16,3 8 6 15,3 1-301-15,-1-4 0 16,5-3 0-16,2-5 0 16,2-5 0-16,3-2-297 15,2-6-169-15,13-6-428 16,-5-7-605-16,1 0 108 16,3-9 96-16,1-6 84 15</inkml:trace>
  <inkml:trace contextRef="#ctx0" brushRef="#br0" timeOffset="67669.15">26614 7771 4101 0,'12'-12'381'0,"0"-2"19"15,7 2 9 1,7 3 9-16,-1 7 8 16,8 12 11-16,-3 8 9 15,3 6 10-15,-1 2 12 16,-3 6-234-16,-2-4-219 15,-4-2-15-15,-8-4 0 16,1-3 0-16,-9-5-147 16,-3-4-171-16,-2-1-133 15,-2-5-316-15,-2-4-726 16,-5-7 107 0,-3-7 95-16,-4-10 85 15</inkml:trace>
  <inkml:trace contextRef="#ctx0" brushRef="#br0" timeOffset="67905.45">26831 7627 3524 0,'0'-24'303'16,"0"-1"139"-16,0-3 12 15,0 3 9-15,0 15 14 16,3 14 10-16,1 13 13 16,4 11 13-16,5 11 14 15,1 4-193-15,1 6-167 16,1 0-167-1,-3-3 0-15,0-4 0 16,-3-3 0-16,-4-6 0 16,-4-2-265-16,-6-2-231 15,-10-22-1239-15,-3 8 142 16,-4-5 123-16,-12-7 108 16</inkml:trace>
  <inkml:trace contextRef="#ctx0" brushRef="#br0" timeOffset="68185.09">26580 7831 4991 0,'16'-13'218'15,"13"-3"95"-15,12-5 6 16,19-1 5-16,5 5 6 16,11 4 6-16,-3 6 5 15,-8-1 6-15,-9 3 7 16,-14 1-146-16,-13 2-101 15,-15 0-104-15,-5 0-3 16,-8 2 0-16,-1 0 0 16,0 0 0-16,-3 0 0 15,-1 0-40-15,-4 0-307 16,6 4-457 0,-15 0-817-16,-6 3 124 15,-6 4 110-15,0 5 97 16</inkml:trace>
  <inkml:trace contextRef="#ctx0" brushRef="#br0" timeOffset="69345.19">27746 8928 7181 0,'2'-2'110'16,"9"0"0"-16,12-4 1 15,10 0 0-15,6-1 1 16,13-1 1-16,1 0 0 16,4 0 1-1,-7 1 2-15,1 0-116 16,-9 1 0-16,-7 0 0 16,-10 2 0-16,-9 2-257 15,-11 0-164-15,-1 1-308 16,-13 1-835-16,-8 0 116 15,-4 0 103-15,-4 0 91 16</inkml:trace>
  <inkml:trace contextRef="#ctx0" brushRef="#br0" timeOffset="69597.74">27730 8996 3945 0,'-9'7'193'16,"0"1"118"-16,1-1 99 15,-2 0 10 1,24-3 7-16,8-4 11 16,17 0 11-1,8-1 9-15,11-1 10 0,0-1-158 16,-6-2-60-16,-9-2-138 16,-12-1-112-16,-8 2 0 15,-13 1-85-15,-7 1-310 16,20-2-1416-16,-19 0 153 15,1-3 134-15,1-4 114 16</inkml:trace>
  <inkml:trace contextRef="#ctx0" brushRef="#br0" timeOffset="94673.23">13645 11890 2995 0,'0'0'91'0,"0"0"43"16,0 0 27-16,-2-1 29 15,2 1 32-15,0 0 28 16,0 0 26-16,0 0 60 16,0 0 61-1,0 0 6 1,0 0 1-16,0 0-20 0,0 0-23 15,-2 0-27-15,2 0-29 16,0 0-27-16,0 0-23 16,0 0-62-16,0 0-65 15,0 0-57-15,0-2-48 16,2 1-23-16,9-4 0 16,11-5 0-16,10-4 0 15,14-2 0-15,7-4 0 16,7-4 0-1,-3 2 0-15,1 2 0 16,-1 0 0-16,-4 2 0 16,-8 1 0-16,-2 1 0 15,-5 0 0-15,-11 2 0 16,-9 3 0-16,-4 0 0 16,-5 5 0-16,-7 2 0 15,0 3 0-15,-4-2 0 16,4 3 0-16,-2 0 0 15,0 0 0 1,0-1 0-16,0 1 0 16,0 0 0-16,-2 0-38 15,-3 5-298-15,-5 3-212 16,-5-5-1144-16,-7 14 136 16,-6 2 117-16,-5 1 103 15</inkml:trace>
  <inkml:trace contextRef="#ctx0" brushRef="#br0" timeOffset="95114.93">13645 12082 3933 0,'0'3'119'0,"0"-2"58"16,4 0 142-16,8-2 86 15,12-3 8-15,15-9 8 16,12-4 10-16,16-5 10 16,4-4 9-16,0-2-49 15,-1-1-75-15,-2 3-66 16,-10 2-165-16,-7 3-95 16,-11 5 0-16,-11 2 0 15,-12 1 0 1,-6 7 0-16,-7 2 0 15,-1 2 0-15,-3 0 0 16,0 1 0-16,0 1 0 16,0 0 0-16,0 0 0 15,0 0 0-15,0 0 0 16,0 0 0-16,0 0 0 16,0 0 0-16,0 0 0 15,0 0 0-15,0 0-312 16,0 0-274-16,0 0-1112 15,2 0 136 1,1-2 118-16,3 0 105 16</inkml:trace>
  <inkml:trace contextRef="#ctx0" brushRef="#br0" timeOffset="98237.05">24165 11912 3455 0,'-6'0'129'16,"2"0"54"-16,-2 0 45 16,1 0 114-16,4 0 95 15,1 0 25-15,0-1 11 16,1-2 11-16,4-1 15 16,4-3-65-1,8-3-71-15,10-1-59 16,6 0-47-16,11-1-135 15,6 2-103-15,5-2-19 16,4 4 0-16,5 4 0 16,-1 1 0-16,0 5 0 15,-3 5 0-15,-1 5 0 16,-5 4 0-16,-1 7 0 16,-1 5 0-16,0-1 0 15,-1 0 0-15,2-3 0 16,2-5 0-16,2-5 0 15,3-4 0-15,8-6 0 16,1-3 0 0,5-2 0-16,-2-5 0 15,0 0 0-15,-7-4 0 16,0 1 0-16,-2-1 0 16,-4 3 0-16,-3 2 0 15,0 4 0-15,-4-1 0 16,-3 4 0-16,-1 0 0 15,3 3 0-15,3 5 0 16,0 1 0-16,4 3 0 16,3-2 0-16,4-1 0 15,2-3 0-15,7-1 0 16,5-4 0 0,4-2 0-16,2-1 0 15,5 0 0-15,0-3 0 16,-4 1 0-16,-3 0 0 15,-7-2 0-15,-2-1 0 16,-8 1 0-16,-1 0 0 16,-7-1 0-16,-2 2 0 15,-9 2 0-15,-4-2 0 16,-11 2 0-16,-8 0 0 16,-6-1 0-1,-7 1 0-15,-7 0 0 0,-2-1-267 16,-2 0-182-1,-9-4-1299-15,-8-2 145 16,-12-4 124-16,-10-3 108 16</inkml:trace>
  <inkml:trace contextRef="#ctx0" brushRef="#br0" timeOffset="104529.04">1930 13215 2894 0,'-1'0'47'15,"-2"-1"21"1,3-1 16-16,-3 1 18 16,3-3 23-16,0-3 21 15,0-1 20-15,0 0 14 16,3-3 15-16,6 0-9 15,1-1-16-15,5-1-15 16,6 3-14-16,2 0-16 16,9 2-18-16,-1 3-21 15,7 1-17-15,3 2-7 16,6 1-6 0,4 2-4-16,2 2-3 15,2 1 2-15,4 2 6 16,-1 0 7-16,4 1 0 15,-1 1 5-15,-4-1 1 16,-2 3-3-16,-1-4 1 16,-4 1-3-16,-1-1 13 15,-1-2 14-15,-2-3 6 16,-2-1 26-16,0-1 12 16,-2-5 11-1,4-2 12-15,1-4 15 16,2-3-2-16,0 0 4 15,3-1-23-15,1 1-15 16,-2 2-16-16,2 3-31 16,2 2-16-16,0 6-14 15,2 0-24-15,0 6-8 16,1 4 1-16,0 1-15 16,1 1 7-16,-3 0-1 15,-1-1 8-15,-3-4-4 16,0-5-1-16,1 0-3 15,-2-4 5 1,4-2-6-16,0-3-6 16,-2-2 5-16,-1-2-5 15,0-3-5-15,0 1-9 16,-3 2 0-16,0 2 0 16,2 2 0-16,-3 1 0 15,-2 3 0-15,-3 2 0 16,-4 2 0-16,-6-1 0 15,-5 2 0-15,-7 0 0 16,-5 0 0-16,-3 0 0 16,-1 0-357-16,5 0-1487 15,2 0 159 1,7 0 136-16,9 0 119 16</inkml:trace>
  <inkml:trace contextRef="#ctx0" brushRef="#br0" timeOffset="105724.81">5880 12103 3770 0,'0'-3'203'0,"0"1"97"15,0-2 65-15,0 0 69 16,0 1 9-16,0 2 10 16,0 0 12-16,0 1 11 15,0 0 11-15,1 0-163 16,4 2-68-16,2 5-112 16,4 3-73-1,1 7-71-15,4 1 0 16,-3 0 0-16,0 1 0 15,0-4 0-15,0-2 0 16,1-5 0-16,1-2 0 16,3-4 0-16,4-1 0 15,6-4 0-15,8-6 0 16,4-7 0-16,2-5 0 16,3-8 0-16,1-6 0 15,-1-1 0 1,-5 4 0-16,-1 0 0 15,-2 5 0-15,-6 3 0 16,-3 2 0-16,-5 4 0 16,-5 5 0-16,-6 0 0 15,-3 4 0-15,-2 5 0 16,-4-1 0-16,-2 3 0 16,-1 2 0-16,0 0-273 15,-1 0-180-15,6 4-452 16,-16 2-601-1,-8 2 109-15,-7 4 96 16,-6 1 85-16</inkml:trace>
  <inkml:trace contextRef="#ctx0" brushRef="#br0" timeOffset="106357.42">6068 12040 2930 0,'-3'-3'169'16,"1"-1"56"-16,2-2 52 15,-1 1 94-15,1 0 101 16,0-1 44-16,1 3 13 16,-1 2 16-16,0 1 16 15,0-3-105-15,0 3-79 16,5 4-62-16,2 5-55 16,3 4-110-1,3 7-112-15,3 5-38 16,-3-2 0-16,1 0 0 15,1-5 0-15,-4-4 0 16,2-2 0-16,2-5 0 16,5-4 0-16,6-2 0 15,6-5 0-15,4-6 0 16,4-3 0-16,3-5 0 16,1-5 0-16,-1-2 0 15,-1-2 0 1,-3 1 0-16,-3 0 0 15,-2 0 0-15,-4 3 0 16,-3 3 0-16,-5 1 0 16,-6 4 0-16,-3 5 0 15,-6 1 0-15,-4 3 0 16,-2 2 0-16,1 1 0 16,-2 2 0-16,0-1 0 15,0 2 0-15,0 0-280 16,0 2-251-16,-8-41-1191 15,-2 43 140 1,-13 6 122-16,-7 5 105 16</inkml:trace>
  <inkml:trace contextRef="#ctx0" brushRef="#br0" timeOffset="113116.49">25477 15073 5461 0,'2'0'110'0,"2"-1"109"16,2 1 50-16,-2-2 3 15,-1 4 4-15,-1-2 5 16,-2-2 2-16,2 2 5 16,-4 0 5-16,4-1-81 15,-2 1-38-15,0-3-121 16,0 0-53-16,0-1 0 16,0-1 0-1,0-2 0-15,-4-4 0 16,1 1 0-16,-8-4 0 15,-2 1 0-15,-6-1 0 16,-3-1 0-16,-3 8 0 16,-4-2 0-16,-2 4 0 15,-3 4 0-15,-1 1 0 16,0 1 0-16,1 4 0 16,3 4 0-16,1 5 0 15,5 4 0-15,4 5 0 16,2 3 0-16,6 2 0 15,5 1 0-15,7 0 0 16,0 1 0 0,9-1 0-16,7-2 0 15,10-2 0-15,6-1 0 16,10 0 0-16,2-4 0 16,0-1 0-16,2 1 0 15,-3 2 0-15,-2-1 0 16,-3 3 0-16,-8-2 0 15,-7 4 0-15,-12-1 0 16,-8-4 0-16,-11 1 0 16,-14-4 0-16,-13-3 0 15,-11-6 0 1,-14-3 0-16,-6-5 0 16,4-2 0-16,3-6 0 15,10 1 0-15,8-3 0 16,15 1 0-16,8 0-248 15,13 4-318-15,5-2-1155 16,8-2 140-16,12-3 122 16,5-5 105-16</inkml:trace>
  <inkml:trace contextRef="#ctx0" brushRef="#br0" timeOffset="114148.43">25956 15213 4881 0,'-5'-1'330'15,"3"1"5"-15,-3 0 5 16,-1-1 8-16,6 2 5 16,-1-2 6-1,2 1 7-15,5 0 8 16,10 0 6-16,16 0-255 15,16-2-125-15,23 1 0 16,14-3 0-16,10 0 0 16,1 0 0-16,-2-3 0 15,-6 2 0-15,-10 2 0 16,-10-2 0-16,-10 2 0 16,-17 1 0-16,-12 1 0 15,-13 0 0-15,-10 1 0 16,-4-3 0-16,-2 3 0 15,-4 0 0 1,-5 0 0-16,-2 0-186 16,-5 0-280-16,-11-4-1298 15,-2 8 146-15,-5-1 127 16,-4 0 111-16</inkml:trace>
  <inkml:trace contextRef="#ctx0" brushRef="#br0" timeOffset="114495">26040 15359 4508 0,'-12'6'263'16,"-4"1"94"-16,-2 1 6 16,-2 2 8-16,13-2 7 15,3-4 7 1,8 1 8-16,14-3 6 15,13 0 10-15,18-2-151 16,20 0-151-16,15-2-107 16,8-2 0-16,-2 0 0 15,-2-3 0-15,-14-1 0 16,-8-1 0-16,-13 2 0 16,-14 0 0-16,-13 3 0 15,-12 3 0-15,-6-2 0 16,-5 3-246-16,-3 0-190 15,0-3-1320-15,0-1 145 16,0-1 126 0,0-4 109-16</inkml:trace>
  <inkml:trace contextRef="#ctx0" brushRef="#br0" timeOffset="114972.91">26407 14964 3735 0,'0'-3'207'0,"0"-1"157"16,0 0 65-16,0-1 12 16,0 1 9-16,0 0 12 15,0 1 9-15,0 2 13 16,0 1 13-16,5 0-176 16,10 0-64-16,15 4-184 15,15 5-73-15,18 1 0 16,11 4 0-16,5 5 0 15,-3 5 0 1,-1 3 0-16,-14 12 0 16,-13 4 0-16,-21 5 0 15,-16 7 0-15,-25 1 0 16,-21 0 0-16,-15-4 0 16,-9 0 0-16,-12-6 0 15,2-5 0-15,5-4-321 16,15-8-1533-16,13-11 161 15,18-11 137-15,14-9 121 16</inkml:trace>
  <inkml:trace contextRef="#ctx0" brushRef="#br0" timeOffset="115857.19">28110 14882 6548 0,'2'-7'176'16,"0"1"2"-16,-1 3 0 15,-1 5 3-15,-7 15 2 16,-9 9 0 0,-9 10 3-16,-7 3 2 15,-15 2 2-15,-6-1-190 16,-9-2 0-16,-3-3 0 15,0-6 0-15,3-8 0 16,8-6 0-16,12-8 0 16,10-4 0-16,9-10 0 15,9-7 0-15,10-10 0 16,6-9 0-16,10-10 0 16,11-1 0-1,3 1 0-15,12 5 0 16,1 9 0-16,5 10 0 15,-3 13 0-15,-3 8 0 16,-2 17 0-16,0 11 0 16,-7 8 0-16,1 9 0 15,-3 4 0-15,-1-3 0 16,0-4 0-16,3-1 0 16,-3-8 0-16,5-5 0 15,-1-7 0-15,1-7-264 16,10-7-463-16,-3-4-947 15,-1-8 133-15,-1-5 115 16,-1-8 101 0</inkml:trace>
  <inkml:trace contextRef="#ctx0" brushRef="#br0" timeOffset="116508.58">28572 14995 5270 0,'7'-15'304'0,"0"-4"5"16,3 2 4 0,-4-2 6-16,0 11 5 15,-6 6 4-15,-2 5 8 16,-2 13 5-16,-4 9 6 15,-3 11-347-15,-5 10 0 16,-7 7 0-16,2-3 0 16,3-4 0-16,0-8 0 15,5-7 0-15,7-9 0 16,3-7 0-16,1-7 0 16,2-5 0-16,0-6 0 15,0-7 0 1,5-11 0-16,6-9 0 15,4-11 0-15,6-14 0 16,10-8 0-16,0-5 0 16,1-1 0-16,-2 2 0 15,-2 10 0-15,-4 11 0 16,-2 9 0-16,-5 12 0 16,0 5 0-16,0 6 0 15,-3 8 0-15,3 3 0 16,2 4 0-16,0 7 0 15,3 6 0-15,-1 11 0 16,0 9 0-16,-1 10 0 16,-2 7 0-1,-3 4 0-15,-2-2 0 16,-2-2 0-16,-2-5 0 16,2-6 0-16,-5-7 0 15,0-4 0-15,0-5 0 16,-3-7 0-16,-3-5 0 15,2 0 0-15,-2-6 0 16,0-4-10-16,-2 2-401 16,-4-4-1416-16,-6 0 156 15,-5-2 134-15</inkml:trace>
  <inkml:trace contextRef="#ctx0" brushRef="#br0" timeOffset="116760.35">28535 15094 5441 0,'2'-9'287'16,"5"-1"5"-16,9-2 3 15,12-1 6-15,8 0 3 16,10 3 6-16,0 0 5 15,2 5-84-15,-4-2-295 16,60 5-1747-16,-65 1 153 16,-2-3 134-16,-4 0 114 15</inkml:trace>
  <inkml:trace contextRef="#ctx0" brushRef="#br0" timeOffset="117517.81">29487 14997 5128 0,'6'0'318'0,"0"-2"4"16,0 1 7-16,1-1 4 16,-4 4 7-1,0-2 5-15,1-2 8 16,0 1 4-16,-2-2 9 16,0-2-366-16,0-3 0 15,-1-4 0-15,-1-3 0 16,0-2 0-16,2-3 0 15,-4 1 0-15,1 0 0 16,-3 4 0-16,-2 1 0 16,-6 3 0-16,-1 1 0 15,-5 5 0-15,-4 1 0 16,-1 2 0-16,-5 4 0 16,-2 2 0-1,0 5 0-15,-2 5 0 16,4 7 0-16,3 5 0 15,2 4 0-15,8 2 0 16,2 1 0-16,7-1 0 16,3-4 0-16,3-4 0 15,3-2 0-15,9-6 0 16,1-2 0-16,8-8 0 16,8-4 0-16,3-2 0 15,1-4 0-15,-1-6 0 16,0-2 0-16,-3-6 0 15,-3-3 0 1,-6 3 0-16,-3 1 0 16,-5 5 0-16,-4 1 0 15,-3 8 0-15,-2 0 0 16,-1 4 0-16,3 4 0 16,2 8 0-16,2 2 0 15,-2 6 0-15,0 1 0 16,1 1 0-16,-3-2 0 15,1-2 0-15,1-1-313 16,3-2-311-16,-2-4-1065 16,4-6 136-1,0-2 116-15,1-2 104 16</inkml:trace>
  <inkml:trace contextRef="#ctx0" brushRef="#br0" timeOffset="118652.29">29868 14992 5441 0,'3'-7'287'16,"0"-2"5"-16,-1-1 3 15,1 3 6-15,-3 2 3 16,0 4 6-16,0 2 5 15,0 2 4 1,1 4 8-16,-1 5-327 16,0 11 0-16,0 9 0 15,-3 6 0-15,-4 8 0 16,-3 5 0-16,-3 4 0 16,-2-1 0-16,1-2 0 15,5-3 0-15,0-4 0 16,3-5 0-16,0-5 0 15,1-2 0 1,1-8 0-16,1 0 0 16,1-6 0-16,0-5 0 15,2-5 0-15,0-3 0 16,0-2 0-16,0-4 0 16,0 0 0-16,0-4 0 15,0-2 0-15,0-4 0 16,1-7 0-16,0-4 0 15,1-3 0-15,4-5 0 16,1 1 0-16,1-3 0 16,1-4 0-16,0-1 0 15,1-4 0 1,-1-1 0-16,-1-1 0 16,-3 1 0-16,1 3 0 15,-3 4 0-15,-2 3 0 16,3 6 0-16,-2 0 0 15,0 3 0-15,1-2 0 16,0 2 0-16,0 2 0 16,2-5 0-16,-2-1 0 15,2-3 0-15,2 1 0 16,-1-2 0-16,4 1 0 16,2 2 0-16,1 1 0 15,3 2 0 1,1 1 0-16,3 1 0 15,2 3 0-15,4 0 0 16,4 1 0-16,2 3 0 16,1 3 0-16,5 1 0 15,-4 3 0-15,1 3 0 16,0 1 0-16,-5 3 0 16,-3-1 0-16,-2 4 0 15,-9 1 0-15,-5 4 0 16,-6 4 0-16,-4 6 0 15,-9 1 0 1,-7 4 0-16,-6 0 0 16,-7-1 0-16,-3-1 0 15,-1-4 0-15,4 0 0 16,11-6 0-16,5-1 0 16,8-2 0-16,6 1 0 15,9-1 0-15,6 2 0 16,8 2 0-16,4 2 0 15,4 4 0-15,-4 1 0 16,-5 1 0-16,-8 4 0 16,-4 0 0-1,-9 0 0-15,-5 2 0 16,-9-3 0-16,-7-5 0 16,-9 0 0-16,-9-5 0 15,-9-3 0-15,0-5 0 16,5-1 0-16,4 0 0 15,4-9 0-15,9-1 0 16,4-6 0-16,1-4 0 16,3-1-321-16,9-1-509 15,-8 5-802 1,-2-3 126-16,-3 9 112 16</inkml:trace>
  <inkml:trace contextRef="#ctx0" brushRef="#br0" timeOffset="121364.43">27834 16258 3670 0,'2'1'141'0,"-2"-1"47"16,0 0 93-16,0 0 138 15,-2 0 24-15,2 0 9 16,0-1 12-16,0 1 10 16,0-1 13-1,0-2-126-15,0 0-26 16,0-4-52-16,4-1-108 15,3-1-157-15,6-2-18 16,5 0 0-16,12-1 0 16,3 2 0-16,5 0 0 15,1 5 0-15,0 1 0 16,-2 3 0-16,-6 1 0 16,0 3 0-16,0 2 0 15,-5 3 0-15,1 6 0 16,2 1 0-16,0 1 0 15,-3 0 0-15,-1-2 0 16,-2-2 0-16,0-5 0 16,2 0 0-1,1-4 0-15,-2-2 0 16,2 1 0-16,3-2 0 16,1-3 0-16,3 1 0 15,3-3 0-15,7-1 0 16,-3-3 0-16,7-1 0 15,-4-1 0-15,1 1 0 16,-4-1 0-16,-5 3 0 16,-2 2 0-16,-6 3 0 15,-2 2 0-15,-3 3 0 16,1 6 0-16,0-2 0 16,1 4 0-1,0 3 0-15,2 0 0 16,1-4 0-16,2-1 0 15,1-5 0-15,5-1 0 16,1-4 0-16,3-1 0 16,1-6 0-16,1-1 0 15,1-1 0-15,0-2 0 16,-5-2 0-16,-1 6 0 16,-1 3 0-16,-2-1 0 15,-4 7 0 1,6 0 0-16,-1 0 0 0,4 0 0 15,5 0 0 1,6 0 0-16,2 0 0 16,2 0 0-16,2 0 0 15,-1 0 0-15,-7 0 0 16,-3-1 0-16,-11-2 0 16,-9-3 0-16,-9-1 0 15,-8 1 0-15,-5-1 0 16,-4 1 0-16,-7 3-434 15,-11-37-1389 1,-10 31 156-16,-16 0 134 16,-15-3 116-16</inkml:trace>
  <inkml:trace contextRef="#ctx0" brushRef="#br0" timeOffset="122300.28">26504 14266 6429 0,'-5'2'184'0,"-6"3"2"0,-9 10 2 16,-5 2 2-1,-4 10 1-15,-4 7 3 16,-4 3 1-16,5-1 2 16,-3-2 2-16,-1 1-276 15,4-6-254 1,3 0-211-16,4-33-1133 0,4 18 134 16,6-6 115-16,5-11 101 15</inkml:trace>
  <inkml:trace contextRef="#ctx0" brushRef="#br0" timeOffset="122576.84">26050 14366 4818 0,'0'-5'261'0,"7"-1"71"15,7 4 6-15,10 0 5 16,5 11 8-16,10 6 5 15,-3 7 8-15,-1 3 6 16,-5 3 7-16,-3 1-176 16,-6-1-121-16,-4-4-80 15,-2-2 0-15,-5-4-2 16,-4-2-267 0,-2-3-73-16,-4-5-108 15,0-3-166-15,0-16-878 16,-6 6 107-16,-3-8 95 15</inkml:trace>
  <inkml:trace contextRef="#ctx0" brushRef="#br0" timeOffset="122849.39">26184 14320 3971 0,'-2'-19'322'0,"0"-3"84"16,-2 0 9-16,4-2 8 15,0 13 11 1,0 7 8-16,6 11 12 15,3 11 9-15,7 8 13 16,5 13-186-16,1 10-195 16,-2 5-95-16,-4-2 0 15,-5 0 0-15,-4-2 0 16,-3-4 0-16,-2-7 0 16,0-4 0-16,1-5 0 15,-3-5 0-15,0-7-307 16,0-4-354-16,-5-7-1020 15,-10-3 135-15,-6-8 115 16</inkml:trace>
  <inkml:trace contextRef="#ctx0" brushRef="#br0" timeOffset="123356.94">25879 14622 7219 0,'10'-7'106'16,"13"-6"1"-16,21-4-2 15,21-7 3-15,19 0 0 16,16 4 0-16,3-3 1 16,-4 4 1-16,-12 2 1 15,-14 2-111-15,-18 2 0 16,-16 4 0 0,-19 3 0-16,-8 3 0 15,-10-1 0-15,-2 3 0 16,-2 1 0-16,2-2 0 15,2 2 0-15,-2 0 0 16,0 0 0-16,0 0 0 16,0 0 0-16,0 0 0 15,0 0 0-15,0 0 0 16,0 0 0-16,0 0 0 16,0 0 0-16,0 0 0 15,0 0 0-15,0 0 0 16,0 0 0-1,0 0 0-15,0-1 0 16,0 1 0-16,0 0 0 16,0 0 0-16,0-1 0 15,0 1 0-15,0 0 0 16,0 0 0-16,0 0 0 16,0 0 0-16,0 0 0 15,0 0 0-15,0 0 0 16,0 0-296-16,0 0-215 15,2-31-1213-15,0 31 141 16,5 1 122-16</inkml:trace>
  <inkml:trace contextRef="#ctx0" brushRef="#br0" timeOffset="126380.84">29505 14613 2881 0,'2'0'135'0,"1"0"54"0,0 0 41 16,2-1 42-16,-3 1 84 15,0 0 112-15,-1 0 52 16,1 0 16-16,-2-1 15 16,1 1-78-16,-1-2-59 15,0 2-58-15,0-1-42 16,0 1-44 0,0-1-94-16,0 1-126 15,0 0-50-15,0 0 0 16,0-2 0-16,0 2 0 15,0 0 0-15,0 0 0 16,2 0 0-16,-2 0 0 16,0 0 0-16,0 0 0 15,0 0 0-15,0 0 0 16,0 0 0-16,0 0 0 16,0 0 0-1,0 0 0-15,0 0 0 16,0 0 0-16,0 0 0 15,0 0 0-15,0 0 0 16,0-1 0-16,0 1 0 16,0 0 0-16,1-2 0 15,-1 0 0-15,1-1 0 16,-1 0 0-16,3 0 0 16,-3 1 0-16,2-1 0 15,-2 2 0-15,1-2 0 16,-2 1 0-16,2-2 0 15,1 1 0-15,-1 1 0 16,-1-2 0 0,2 2 0-16,-2-3 0 15,0 2 0-15,0 0 0 16,0 1 0-16,0 0 0 16,0-3 0-16,0 1 0 15,0 0 0-15,0-2 0 16,0 2 0-16,0 0 0 15,0-1 0-15,0 2 0 16,0-4 0-16,0 3 0 16,0-2 0-16,0-1 0 15,0 2 0-15,0-2 0 16,0 1 0 0,0 2 0-16,0-2 0 15,0 1 0-15,0-1 0 16,0 1 0-16,0-2 0 15,0 1 0-15,0-3 0 16,0 1 0-16,0-2 0 16,0 2 0-16,0 0 0 15,0-1 0-15,0 0 0 16,0 1 0-16,0-2 0 16,-2 2 0-16,1-2 0 15,-1 3 0-15,1-3 0 16,-1 1 0-1,-1 0 0-15,1 0 0 16,0-2 0-16,1-1 0 16,-2 1 0-16,3 1 0 15,-4 0 0-15,2 0 0 16,1-1 0-16,-4 1 0 16,1 0 0-16,1 1 0 15,-3-1 0-15,3 0 0 16,0 1 0-16,-1-1 0 15,0-1 0-15,3 1 0 16,-5 2 0 0,1-2 0-16,2 4 0 15,-1-1 0-15,1-1 0 16,2 1 0-16,-5-1 0 16,0 1 0-16,3-3 0 15,-2 2 0-15,-1-2 0 16,-3 3 0-16,2-3 0 15,0 2 0-15,-1-2 0 16,2 4 0 0,-2-2 0-16,1 0 0 0,-1 0 0 15,3 0 0-15,-2 1 0 16,-1-1 0 0,3 2 0-16,-1-3 0 15,1 3 0-15,-3-2 0 16,2 2 0-16,-3-2 0 15,-1 0 0-15,0 1 0 16,0 0 0-16,3 1 0 16,-3 0 0-16,4 0 0 15,-3-1 0-15,2 1 0 16,-1 0 0-16,-1 0 0 16,0 1 0-1,-2 0 0-15,3-1 0 16,0-1 0-16,1 3 0 15,-2 0 0-15,2-2 0 16,-2 2 0-16,0 0 0 16,-2 0 0-16,2 1 0 15,2 2 0-15,-3-2 0 16,2 0 0 0,1 2 0-16,-2-1 0 0,1 1 0 15,1 0 0-15,-1 1 0 16,0 0 0-16,-4 0 0 15,2-1 0 1,-3-1 0-16,-1 2 0 16,2-1 0-16,-1 0 0 15,1 1 0-15,1 0 0 16,4 0 0-16,0 0 0 16,-1 0 0-16,-2 0 0 15,2 0 0-15,-3 0 0 16,3 0 0-16,-2 0 0 15,1 0 0-15,0 0 0 16,1 1 0-16,-2 0 0 16,1 4 0-16,-1 1 0 15,1 4 0 1,1-1 0-16,3 2 0 16,-2 0 0-16,1 3 0 15,-1-2 0-15,3 2 0 16,-1-1 0-16,1 3 0 15,-3-2 0-15,2 1 0 16,1 1 0-16,0-2 0 16,1 1 0-16,1 0 0 15,-1 2 0-15,0-3 0 16,2 5 0-16,-3 1 0 16,1-1 0-16,2 3 0 15,-2-2 0-15,1 2 0 16,-1 0 0-1,2-1 0-15,-2 0 0 16,3-3 0-16,-2-3 0 16,2 2 0-16,0-5 0 15,0-2 0-15,0 2 0 16,0-5 0-16,0-1 0 16,0 1 0-1,0-3 0-15,0-1 0 0,0 0 0 16,0-1 0-16,-1-2 0 15,1 1 0-15,-3-1 0 16,3-1-494-16,0-1-1313 16,-1-1 152-1,1-10 133-15</inkml:trace>
  <inkml:trace contextRef="#ctx0" brushRef="#br0" timeOffset="127368.17">28611 14155 2013 0,'0'-1'210'16,"0"-3"73"-16,1 2 51 15,1-5 60-15,1 1 151 16,-1-2 60-16,1 1 21 15,2-1 20-15,-1 3 22 16,-1 2-167-16,-2-1-69 16,-1 3-80-1,0 0-56-15,2 2-65 16,-1 0-176-16,5 10-55 16,1 3 0-16,3 11 0 15,2 4 0-15,-2 6 0 16,1-2 0-16,-2-4 0 15,-2-3 0-15,-1-3 0 16,3-8 0-16,-4-4 0 16,1-2 0-16,5-6 0 15,3 0 0-15,7-2 0 16,5-1 0-16,9-2 0 16,1-3 0-1,-1-2 0-15,0-5 0 16,-7-1 0-16,-6 1 0 15,-4-2-268-15,41 0-1601 16,-45 1 164-16,-1 4 139 16</inkml:trace>
  <inkml:trace contextRef="#ctx0" brushRef="#br0" timeOffset="128429.89">29360 15352 5212 0,'0'-2'310'15,"0"2"4"1,0 0 5-16,2-2 6 16,-1 4 6-16,6-2 4 15,2-2 7-15,6 1 6 16,3-1 7-16,5 0-355 16,-2-2 0-16,3-1 0 15,-1-1 0-15,0-1 0 16,-5 1 0-16,-3 0 0 15,-3 4 0-15,-6-3 0 16,-3 3 0-16,-1 0 0 16,-2 2 0-16,-2-2 0 15,2 2-323 1,-3 2-372-16,-10 2-972 16,-10 2 133-16,-2 1 113 15,-4 6 102-15</inkml:trace>
  <inkml:trace contextRef="#ctx0" brushRef="#br0" timeOffset="128608.72">29318 15427 5807 0,'3'0'251'0,"6"-1"3"16,8 1 4-16,9-1 3 16,6 2 3-16,5-1 4 15,0-1 4-15,-6 1 4 16,-6 0 4-16,-8 0-689 15,-7-27-1421 1,-5 23 156-16,-4-3 135 16</inkml:trace>
  <inkml:trace contextRef="#ctx0" brushRef="#br0" timeOffset="145011.55">28577 15615 2764 0,'0'0'75'16,"0"0"27"-16,2-2 26 0,-2 1 25 15,0 0 17 1,0-2 19-16,0 2 18 16,0 1 16-16,0-2 16 15,0 2-43-15,0-2-14 16,0 1-17-16,0 1-13 16,0-1-11-16,0 1-9 15,0 0 4-15,0 0-2 16,0 0 2-16,0 0-4 15,0 0-5-15,0 0 4 16,0 0 21-16,0 0 25 16,0-2 6-16,3 2 18 15,7 0 2 1,7-1-11-16,8-2-17 16,5 0 5-16,2 0-6 15,1-3-16-15,-3 0-28 16,-2 1-41-16,-7-1-20 15,1 0-30-15,-5 3-22 16,-3-1-2-16,-2 2-1 16,-3 0-13-16,-4 1 3 15,-1 0-7-15,-3-1-2 16,-1 2 0-16,0 0-1 16,0 0-6-16,0 0 2 15,0 0-4 1,2 0 2-16,-2 0-1 15,0 0 6-15,0 0 4 16,0 0 1-16,0 2-1 16,0 0 1-16,0 0 12 15,0 0 0-15,0-2 2 16,0 1 1-16,0-1 0 16,0 0-5-16,0 0-1 15,0 0 2-15,0 0-2 16,0 0 1-16,0 0-152 15,0 0-219-15,20 1-544 16,-23 3-655 0,-8-3 117-16,0 0 102 15,-7 4 91-15</inkml:trace>
  <inkml:trace contextRef="#ctx0" brushRef="#br0" timeOffset="145496.53">28445 15826 3508 0,'0'1'110'15,"0"1"48"-15,0-1 46 16,0 0 75-1,0-1 94-15,0 0 80 16,0 0 12-16,2-1 12 16,0 1 12-16,4 0-79 15,4-1-32-15,6-2-50 16,3 0-50-16,6-2-86 16,4 0-106-16,3 0-83 15,1-1-3-15,1 1 0 16,-3 0 0-16,-2-2 0 15,-4 3 0-15,-2 2 0 16,-6-4 0-16,-1 3 0 16,-4-1 0-1,-2 1 0-15,-6 0 0 16,-2 1 0-16,0 1 0 16,-2-2 0-16,0 3 0 15,0 0 0-15,0 0 0 16,0 0 0-16,0 0-191 15,0 0-351-15,0 0-1201 16,0 0 144-16,0-3 123 16,0-3 109-16</inkml:trace>
  <inkml:trace contextRef="#ctx0" brushRef="#br0" timeOffset="146429.1">29448 15636 3117 0,'0'0'162'16,"0"-1"54"-16,0 1 52 15,0 0 112-15,0 0 85 16,0 0 34-16,0-1 14 16,0 1 13-16,0-2 16 15,0 2-108-15,0 0-68 16,0 0-58-16,0 4-59 16,0 1-130-16,0 7-92 15,-1 5-27-15,-2 6 0 16,-1 6 0-16,-2 3 0 15,1 6 0-15,-2-1 0 16,3 2 0 0,1-1 0-16,0 0 0 15,0 1 0-15,2-3 0 16,1-1 0-16,-2 0 0 16,2-5 0-16,0-1 0 15,-3-5 0-15,0-1 0 16,2-6 0-16,1-2 0 15,-4-3 0-15,4-4 0 16,0-4 0-16,-1-2 0 16,-2-1 0-16,-2-1 0 15,2 0 0-15,-4-3 0 16,-2-1-335 0,2-8-1516-16,-2-7 161 15,4-8 137-15</inkml:trace>
  <inkml:trace contextRef="#ctx0" brushRef="#br0" timeOffset="147488.95">29457 15622 3354 0,'3'-4'178'16,"0"1"33"-16,-2-1 55 15,0-2 102-15,-1 3 82 16,2 0 33-16,-4 2 11 15,2-2 14 1,2 3 13-16,-2-1-148 16,0 2-48-16,-2 2-34 15,-6 6-60-15,-4 6-118 16,-9 7-88-16,-8 7-25 16,-6 3 0-16,-1 4 0 15,1-4 0-15,7 0 0 16,2-6 0-16,8-4 0 15,5-7 0 1,6-4 0-16,3-3 0 0,2-2 0 16,2-4 0-16,0 0 0 15,2-2 0-15,-2 0 0 16,0 0 0 0,0 0 0-16,4-3 0 15,3-2 0-15,5-5 0 16,4-3 0-16,5-6 0 15,5-2 0-15,2-1 0 16,-4-2 0-16,4-2 0 16,-4 1 0-16,-4 1 0 15,-2 5 0-15,-1 0 0 16,-5 5 0-16,-1 2 0 16,-2 2 0-16,-2 2 0 15,-2 5 0 1,0 0 0-16,1 1 0 15,-2 0 0-15,1 2 0 16,2-1 0-16,0 1 0 16,3 0 0-16,2 1 0 15,3 2 0-15,3 3 0 16,4 4 0-16,1 2 0 16,0 5 0-16,1 1 0 15,-1 4 0-15,0-1 0 16,-2 5 0-16,1-2 0 15,-4 1 0-15,-2 1 0 16,-2-2 0 0,-2-3 0-16,-3 1 0 15,-1-6 0-15,-2 0 0 16,-1-7 0-16,-3-5 0 16,0 1 0-16,-2-4 0 15,0-1 0-15,0 0 0 16,0 0 0-16,-3-1-369 15,-3-5-1472-15,-7-2 158 16,-4-7 137-16,-6-7 119 16</inkml:trace>
  <inkml:trace contextRef="#ctx0" brushRef="#br0" timeOffset="178795.97">18717 16345 2119 0,'0'0'14'15,"0"2"-3"-15,0-1-69 16,0-15-378-16,0 14 9 16,2-4 10-16,7-3 10 15</inkml:trace>
  <inkml:trace contextRef="#ctx0" brushRef="#br0" timeOffset="179971.98">20933 15131 4376 0,'1'0'102'0,"2"-1"50"15,1 0 122-15,2-2 74 16,0 0 25-16,1-2 9 16,-1-4 7-1,-2 2 8-15,-1-1 8 16,-1-1-84-16,-2 1-21 15,0 1-56-15,0 0-141 16,-2-2-78-16,-5 2-25 16,-4 0 0-16,-7 1 0 15,-5-1 0-15,-7 3 0 16,-4 3 0-16,-3 0 0 16,-2 2 0-16,0 3 0 15,3 2 0-15,1 2 0 16,9 5 0-16,3 3 0 15,6 3 0 1,4 0 0-16,7 1 0 16,2 3 0-16,4 0 0 15,4 1 0-15,7 0 0 16,5-2 0-16,5 3 0 16,4-3 0-16,2 0 0 15,0 0 0-15,-1-1 0 16,-3 1 0-16,-3-1 0 15,-5-3 0-15,-9 0 0 16,-3-3 0-16,-6-3 0 16,-10-3 0-1,-10-2 0-15,-9-3 0 16,-12-2 0-16,-5-2 0 16,-3 0 0-16,5 0-12 15,2 0-290-15,7 0-250 16,8-47-1155-16,3 41 137 15,5-2 120-15,0 2 105 16</inkml:trace>
  <inkml:trace contextRef="#ctx0" brushRef="#br0" timeOffset="181415.09">20267 15702 4769 0,'3'-4'106'16,"-2"-1"84"-16,1 1 51 15,-1 1 24-15,-1 0 18 16,-1 3 27-16,2-2 38 16,-4 2 7-16,-2 3 6 15,-9 4-80-15,-6 1-31 16,-7 6-96 0,-9 4-53-16,-10 5-23 15,-6 2-17-15,-11 1-23 16,-6 1-38-16,-4 2 0 15,-3 1 0-15,3 1 0 16,2-3 0-16,5 1 0 16,5-3 0-16,3 1 0 15,1-1-20-15,2 0-67 16,-3-1-38-16,-3 1-12 16,-1 2-6-16,-6-1 0 15,-1 3 0 1,-2 1 0-16,-1-5-1 15,4 2 1-15,3-3 19 16,4-1 72-16,5-1 27 16,1-3 17-16,6 0 7 15,3 0 3-15,4-1 1 16,-1-2-3-16,-1 3 9 16,-1-1-1-16,-5 1-3 15,-6 1-9-15,-5-1 12 16,-1 1-3-16,-3 0-3 15,-1-2 2-15,1 4 1 16,0-3 15 0,1 1 3-16,2 3 10 15,1-2 17-15,2-1 4 16,3 0 6-16,2 1 9 16,4-3 11-16,2-2 11 15,3 1 10-15,2-1 10 16,1-3 3-16,4-1-7 15,3 0-17-15,4-3-3 16,5-1-8 0,5-2-9-16,2-1-12 0,7-3-216 15,6 4-247-15,5-10-1359 16,11 3 147 0,16-4 126-16</inkml:trace>
  <inkml:trace contextRef="#ctx0" brushRef="#br0" timeOffset="183355.97">20308 15765 2875 0,'0'-2'127'16,"1"-2"54"-16,-1-1 45 15,3 1 27-15,-3-2 27 16,3-1 40-16,1 4 51 15,2-1 46-15,0 3 51 16,2-1-32-16,4 4-26 16,1-4-55-16,4 4-46 15,6 0-24-15,3 3-24 16,6 3-39-16,5 2-54 16,3 2-42-16,4 2-49 15,2-1-53-15,4 0-24 16,-1 3 0-1,-2-1 0-15,-3 0 0 16,-2-1 0-16,-1-1 0 16,0 1 0-16,2-2 0 15,5 0 0-15,5 0 0 16,3-1 0-16,3 0 0 16,1 0 0-16,1 0 0 15,-5-1 0-15,-4 1 0 16,-7-2 0-16,-5 3 0 15,-5-2 0-15,-3-1 0 16,1 2 0 0,3 1 0-16,3-2 0 15,6 3 0-15,4-3 0 16,7 2 0-16,2 1 0 16,4-1 0-16,0 0 0 15,2 1 0-15,-2 1 0 16,-2-3 0-16,0 1 0 15,-3 0 0-15,0 2 0 16,-3-2 0-16,2 0 0 16,1 0 0-16,-2 3 0 15,1-4 0-15,3 2 0 16,-1 2 0 0,4 1 0-16,2 1 0 15,1-1 0-15,-2 1 0 16,3 2 0-16,-6-2 0 15,2-2 0-15,-3 0 0 16,1 0 0-16,-4-2 0 16,2 2 0-16,-5-1 0 15,2 1 0-15,-2-2 0 16,0 3 0 0,-4-3 0-16,-3-1 0 0,-6 1 0 15,-4-3 0 1,-2 1 0-16,-4-2 0 15,-3 0 0-15,1-2 0 16,-1 3 0-16,-1-2 0 16,0 1 0-16,2 0 0 15,1 0 0-15,1 1 0 16,0-1 0-16,1 1 0 16,-4 0 0-16,-1-3 0 15,-5 1 0-15,-3-3 0 16,-2-1 0-1,-6 1 0-15,-3 0 0 0,2-1 0 16,-4 1 0 0,1 2 0-16,2 0 0 15,1 0 0-15,-3 0 0 16,2-1 0-16,-2-2 0 16,-2-1 0-16,-3 0 0 15,2-3 0 1,-3 0 0-16,-6 0-307 0,6 0-1551 15,-22-4 162-15,-18-5 138 16,-20-3 120-16</inkml:trace>
  <inkml:trace contextRef="#ctx0" brushRef="#br0" timeOffset="185417.16">16612 17095 2771 0,'9'0'70'0,"2"0"11"0,8 0 6 16,1 0 2-1,5 0-1-15,4 0 4 16,2 0-1-16,4-1 2 16,4-2 0-16,4 1-64 15,-2-4-1-15,2 0 0 16,-1 0 15-16,-1-2 13 16,-1-1 10-16,-3 2 3 15,0-3 12-15,-3 4 6 16,0 0 9-16,0-1 4 15,2 1-1-15,6 2-10 16,-1-1-17 0,5-1-15-16,1 2-3 15,1 1-5-15,0 1-10 0,2 1-8 32,4-1-6-32,-1 2-7 0,6 2-4 15,4-4 0-15,2 2-5 16,4 0 0-16,3 0-2 15,2 0 3-15,5 0 3 16,2 0 5-16,0 0 3 16,0 0 7-16,-2 0 1 15,3 0 6-15,2-1 1 16,3 0 3-16,4 1-1 16,-2-2 1-16,0-2-5 15,0 3-3 1,-2-2-3-16,-4-1-6 15,1 1-2-15,-2 0-5 16,1 2-1-16,2-3-5 16,-3 4-1-16,3-1-3 15,-1-2-1-15,0 3 0 16,-5-2-2-16,1 1-1 16,-2-1 1-16,0 1-1 15,-2-2 0-15,4 3 1 16,-1-1 2-16,-1 1-3 15,1 0 0-15,-2 0-1 16,1 0 0 0,-4 0 1-16,2 0 0 15,2 0-1-15,6 0 0 16,-2-1-2-16,5-1 2 16,0 1-1-16,-2-1-3 15,-4-2 4-15,0 2 0 16,-6-1-1-16,1 0 0 15,-2 0 0-15,1 2-2 16,-1 0 3-16,3-1-1 16,-1 2 0-16,0 0 0 15,-1 0 1 1,-4 0-1-16,1 0 0 16,-4 0 2-16,-1-2 2 15,-1 0 1-15,2-2-1 16,2 0 0-16,1 0-1 15,3 2 1-15,0-2-1 16,-2-3 1-16,-1 3 1 16,-2 1-2-16,-6-4-4 15,1 1 2-15,-3-2-1 16,-4 1 2-16,0-1 0 16,-2 1-1-16,-2-1 0 15,0 3-1 1,-2 0 2-16,0 1-3 15,-3-1 5-15,-1 1-4 16,-5 1 1-16,0 0 1 16,-5 1 1-16,-2-1-2 15,-3 0 2-15,-2 1-1 16,0-2-2-16,-1 1 4 16,0 0-2-16,0 3 7 15,0-3 5-15,0 3 7 16,-1 0 7-16,0-1 12 15,-2-1 32-15,-2 1 50 16,-5-2 51 0,1 2 31-16,-5-3 38 15,2 3 14-15,-5-2 12 16,1-1-4-16,-2 1-4 16,-3-1-8-16,-3 3-35 15,3-2-53-15,-1 2-52 16,0 1-37-16,-1 0-38 15,1-1-16-15,-1 1-58 16,-1 0-202-16,-2 1-104 16,-1 3-319-16,-12 1-933 15,-9 1 121-15,-19 2 106 16,-13 0 94 0</inkml:trace>
  <inkml:trace contextRef="#ctx0" brushRef="#br0" timeOffset="188625.05">16725 17151 4776 0,'0'-4'100'0,"0"2"23"16,0 1 91-16,0 0 85 15,0-1 38-15,0 6 6 16,0 4 6-16,0 2 6 16,0 7 6-16,0 6-88 15,1 7-16 1,1 6-22-16,-1 3-104 16,2 7-93-16,1 2-38 15,0 3 0-15,-1 1 0 16,2 0 0-16,-1-1 0 15,0-1 0-15,2 1 0 16,0-2 0-16,0-4 0 16,-1-1 0-16,0-3 0 15,-4-4 0-15,2-5 0 16,0-2 0 0,-3-8 0-16,0-1 0 15,2-6 0-15,-2-1 0 16,0-3 0-16,0-1 0 15,0-3 0-15,0 0 0 16,0 0 0-16,0-1 0 16,0 2 0-16,0 1 0 15,0-3 0-15,0 2 0 16,0-2 0-16,0-1 0 16,0 0 0-16,0-1 0 15,0 0 0 1,0-1 0-16,1 1 0 15,2-2 0-15,2 3 0 16,3-1 0-16,2-1 0 16,3 1 0-16,1-3 0 15,8 0 0-15,4-1 0 16,0 0 0-16,6 0 0 16,5 0 0-16,-1 0 0 15,-1 0 0-15,1 0 0 16,-1 0 0-1,-2 0 0-15,3-1 0 16,-3 0 0-16,2-1 0 16,4 0 0-16,5-1 0 15,2 0 0-15,5 0 0 16,3 0 0-16,2 1 0 16,-1-2 0-16,1 1 0 15,-1 2 0 1,-2-1 0-16,1 2 0 0,1 0 0 15,3 0 0-15,4 0 0 16,1 0 0 0,3 0 0-16,4 2 0 15,4-1 0-15,-3 0 0 16,1 2 0-16,1-2 0 16,0 1 0-16,-1 0 0 15,1 0 0-15,3 1 0 16,0-2 0-16,1 3 0 15,2 0 0-15,-2-1 0 16,1 1 0-16,-3 0 0 16,1-1 0-1,-3-2 0-15,-1 0 0 16,0-1 0-16,0 0 0 16,1 0 0-16,0 2 0 15,1-1 0-15,-2-1 0 16,1 2 0-16,0-2 0 15,-4 0 0-15,3 0 0 16,-2 0 0-16,-4 0 0 16,2 1 0-16,-2-1 0 15,-2 0 0-15,2 0 0 16,-1 0 0 0,-3 0 0-16,3 0 0 15,-3 0 0-15,-1 0 0 16,-2 1 0-16,2-1 0 15,0 1 0-15,-1-1 0 16,2 2 0-16,2-2 0 16,-1 0 0-16,1-2 0 15,1 4 0-15,0-2 0 16,0 0 0-16,4 0 0 16,-1 0 0-1,3 0 0-15,4 0 0 16,-1-2 0-16,2 2 0 15,2-1 0-15,1 0 0 16,0 0 0 0,0-2 0-16,-2 1 0 0,0-2 0 15,0 1 0-15,1-1 0 16,0-1 0-16,6 1 0 16,-1 0 0-16,4 0 0 15,1 0 0-15,3 0 0 16,-3 0 0-16,0-3 0 15,0 0 0 1,2-2 0-16,1 1 0 0,1 0 0 16,2 1 0-1,-4 1 0-15,-5-1 0 16,-3 2 0-16,-9-2 0 16,-4 1 0-16,-6 1 0 15,-3 2 0-15,-4 1 0 16,0 2 0-16,-1 0 0 15,0 0 0-15,-1 0 0 16,-2 0 0-16,-3 0 0 16,-6 0 0-1,-1 0 0-15,-6 0 0 16,-6 0 0-16,-5-3 0 16,-6 2 0-16,-3-2 0 15,-5 2 0-15,-5-3 0 16,0 1 0-16,-4 3 0 15,-2-1 0-15,0 0 0 16,0 1 0-16,2-2 0 16,1 2 0-16,0 0 0 15,0-4 0-15,1 4 0 16,-1-4 0-16,0 0 0 16,0-1 0-1,-3-2 0-15,0-4 0 16,0-3 0-16,0-3 0 15,0-5 0-15,-3-10 0 16,-2-4 0-16,-3-8 0 16,0-6 0-16,-4 0 0 15,3 2 0-15,1 4 0 16,0 4 0-16,2 5 0 16,-1 4 0-16,1 2 0 15,0 4 0-15,0 2 0 16,-1 0 0-16,3 1 0 15,0-1 0 1,-1-2 0-16,5-2 0 16,-1 1 0-16,0 0 0 15,1 1 0-15,1-1 0 16,-1 1 0-16,0 2 0 16,0-3 0-16,0 2 0 15,-1 3 0-15,-1-2 0 16,0 1 0-16,1 0 0 15,-2 2 0-15,2 0 0 16,1 2 0-16,-2 2 0 16,1 3 0-16,-1-1 0 15,0 2 0 1,-1 1 0-16,0 2 0 16,0-1 0-16,1 1 0 15,0-1 0-15,0 2 0 16,-1-3 0-16,2 2 0 15,1-1 0-15,0 2 0 16,0 0 0-16,0 1 0 16,0 2 0-16,0 0 0 15,0 1 0-15,-3 0 0 16,0 1 0-16,3-2 0 16,-7 3 0-16,1-2 0 15,-1 0 0 1,-6 0 0-16,-5 2 0 15,-3 1 0-15,-4 2-395 16,-2-6-1439-16,3 10 157 16,7 0 136-16,9-3 117 15</inkml:trace>
  <inkml:trace contextRef="#ctx0" brushRef="#br0" timeOffset="189158.3">25374 17462 6371 0,'-5'-1'194'0,"2"1"2"15,2-2 2-15,15 1 2 16,24 2 2-1,15-2 2-15,17-2 2 16,13-1 3-16,3 0-100 16,-4-2-494-16,14 3-551 15,-25-5-624-15,-8-3 116 16,-17-5 102-16,-8 0 91 16</inkml:trace>
  <inkml:trace contextRef="#ctx0" brushRef="#br0" timeOffset="189615.94">26468 17193 5121 0,'-3'-9'169'15,"-6"-2"4"-15,-9 1-2 16,-4 1 7-16,-7 6 3 16,2 3 0-16,4 4 5 15,8 7 1-15,5 4-1 16,6 9-175-1,8 4-25-15,6 8-5 16,10-1-6-16,5 3-7 16,2-1-5-16,-2-1-5 15,-8-4 1-15,-7-5 8 16,-10-3 43-16,-10-5 30 16,-16-6 21-16,-9-3 4 15,-5-2-22-15,-6-4-133 16,4-2-108-16,13 1-227 15,12-6-938-15,10-2 89 16,14-8 81-16,10-8 73 16</inkml:trace>
  <inkml:trace contextRef="#ctx0" brushRef="#br0" timeOffset="189868.26">26573 16934 6286 0,'0'-8'202'16,"1"5"3"-16,1 3 3 16,0 13 0-16,2 16 3 15,3 17 4-15,0 14 1 16,2 9 2-16,0 2 4 16,3-2-222-16,-4-7 0 15,-1-6 0-15,-1-7 0 16,-6-9-275-1,0-8-182-15,-2-26-1286 16,-4 7 144-16,-3-11 123 16,-7-4 108-16</inkml:trace>
  <inkml:trace contextRef="#ctx0" brushRef="#br0" timeOffset="190304.17">26494 17416 3944 0,'8'-13'115'16,"5"-1"10"-1,10-4 23-15,6-2 36 16,5 3 125-16,6 4 105 16,-2 3 10-16,-5 3 9 15,-3 5 10-15,-4 2-111 16,-7 7-6-16,-2 6-8 16,-9 4-20-16,-4 8-37 15,-2 4-144-15,-4 0-117 16,0-2 0-16,4-2 0 15,-2-5 0-15,0-5 0 16,0-5 0 0,-2-4 0-16,2-5 0 15,0-3 0-15,2-7 0 16,2-11 0-16,7-5 0 16,4-4 0-16,2-3 0 15,3 3 0-15,3 5 0 16,-5 7 0-16,-2 5 0 15,1 7 0-15,-1 2 0 16,-5 6 0-16,1 4 0 16,-3 3 0-16,-9 5 0 15,2 3-251-15,-2 1-217 16,-2-12-1278 0,0 4 144-16,-1-4 123 15,-1-7 110-15</inkml:trace>
  <inkml:trace contextRef="#ctx0" brushRef="#br0" timeOffset="190445.04">26959 17176 5874 0,'0'-11'60'16,"3"1"-150"-16,8 2-339 16,-4 0-785-16,2 5 72 15,0 5 65-15,4 0 60 16</inkml:trace>
  <inkml:trace contextRef="#ctx0" brushRef="#br0" timeOffset="191211.42">27093 17249 5637 0,'4'8'268'16,"0"1"3"-16,1 2 5 15,-1 4 3-15,-2 0 4 16,-2-3 4-1,0-1 5-15,0-4 4 16,0-2 6-16,0-2-302 16,2-3 0-16,3-6 0 15,0-3 0-15,6-5 0 16,0-2 0-16,5-3 0 16,-1 4 0-16,1 3 0 15,-3 6 0-15,1 3 0 16,-3 3 0-16,1 7 0 15,-1 3 0 1,0 4 0-16,-1 2 0 16,3 0 0-16,-1-2 0 15,3-3 0-15,5-7 0 16,4-2 0-16,1-3 0 16,4-3 0-16,0-4 0 15,-3-3 0-15,-4-4 0 16,-3-2 0-16,-6-3 0 15,-7 1 0-15,-2 1 0 16,-3 1 0-16,-8 6 0 16,-3 2 0-16,-7 1 0 15,-3 6 0-15,-8 2 0 16,1 2 0 0,3 7 0-16,3 4 0 15,6 3 0-15,4 3 0 16,9 1 0-16,1-1 0 15,4-2 0-15,3-2 0 16,8-2 0-16,-1-2 0 16,6-3 0-16,0-2 0 15,-1-1 0-15,-1 0 0 16,-2 2 0-16,-1 6 0 16,-1 7 0-16,-2 9 0 15,-3 10 0 1,-6 7 0-16,0 6 0 15,-2 4 0-15,-5-1 0 16,-8-5 0-16,-5-7 0 16,-9-7 0-16,-10-10 0 15,1-11 0-15,-2-8 0 16,2-7 0-16,3-7 0 16,8-12 0-16,12-7-130 15,56-10-1776-15,-25-14 169 16,20-6 145-16,23 2 125 15</inkml:trace>
  <inkml:trace contextRef="#ctx0" brushRef="#br0" timeOffset="191895.52">28227 17294 7774 0,'0'-5'46'16,"4"0"0"-16,-1 2 0 15,1 2 0-15,3 13 1 16,1 7-2-16,0 7 2 16,-2 5-1-16,1 3 2 15,-1 0-48 1,0-7 0-16,-2-3 0 15,2-8 0-15,-3-4 0 16,1-8 0-16,2-2 0 16,4-4 0-16,9-6 0 15,5-5 0-15,5-5 0 16,2-1 0-16,2-3 0 16,-5 5 0-16,-5 6 0 15,-2 2 0-15,-4 6 0 16,-1 6 0-16,3 4 0 15,-1 4 0 1,0 4 0-16,4 1 0 16,-1-1 0-16,-2-2 0 15,6-6 0-15,1-4 0 16,-2-2 0-16,-2-5 0 16,1-8 0-16,-7-4 0 15,-5-7 0-15,-3-10 0 16,-5-6 0-16,-5-2 0 15,-5 3 0-15,-13 5 0 16,-9 5 0-16,-16 14-309 16,-4 6-568-16,-19 5-746 15,-6 2 125 1,-7 2 110-16</inkml:trace>
  <inkml:trace contextRef="#ctx0" brushRef="#br0" timeOffset="194227.11">20349 16270 4243 0,'0'0'134'0,"0"-3"93"15,0 2 96-15,2-3 61 16,-2 1 7 0,0 2 8-16,0-2 9 15,1 2 7-15,-1 1 10 16,0 0-100-16,0-1-45 15,0 2-108-15,0 4-107 16,-6 6-65-16,-2 5 0 16,-2 7 0-16,-3 6 0 15,-3-1 0-15,3 0 0 16,0 0 0-16,1-5 0 16,3-1 0-16,1-2 0 15,-1-2 0-15,2-1 0 16,3-3 0-1,-3 1 0-15,4-8 0 16,1 1 0-16,1-4 0 16,1-3 0-16,0 1 0 15,0-2 0-15,0-3 0 16,0-2 0-16,1-7 0 16,4-6 0-16,0-6 0 15,4-7 0-15,3-2 0 16,0-2 0-1,2 0 0-15,3 3 0 16,-4 2 0-16,1 3 0 0,-2 5 0 16,0 3 0-1,-1 2 0-15,-1 2 0 16,2 1 0-16,-2 3 0 16,0 0 0-16,-1 3 0 15,0 1 0-15,-3 2 0 16,0-1 0-16,-3 4 0 15,-1-1 0-15,-1 0 0 16,0 2 0-16,1 1 0 16,-1 0 0-1,5 0 0-15,-2 0 0 16,2 0 0-16,1 3 0 16,2 2 0-16,1 0 0 15,0 4 0-15,-1 1 0 16,1 3 0-16,0 0 0 15,0 2 0-15,0 4 0 16,0-1 0-16,1-1 0 16,-2 2 0-1,0 0 0-15,-1-2 0 0,-1 2 0 16,0-2 0-16,-1-2 0 16,0 2 0-1,-1 0 0-15,1-5 0 16,0-1 0-16,-3-2 0 15,0-3 0-15,-3-2 0 16,1-1 0-16,-1 0 0 16,0-1 0-16,0 0 0 15,1-1 0-15,-1 0 0 16,0-1 0-16,0 3 0 16,0-3 0-16,0 2 0 15,0-2-287-15,28 1-676 16,-36-2-642-16,-3-1 122 15,-3-2 107 1,-5 0 95-16</inkml:trace>
  <inkml:trace contextRef="#ctx0" brushRef="#br0" timeOffset="194912.08">20352 16419 2519 0,'-1'0'130'15,"1"0"59"-15,0-2 56 16,-2 2 36-16,2 0 37 16,0 0 69-16,0 0 104 15,0 0 73-15,0-1 18 16,0 1-91-16,0-1-37 16,0-1-62-16,0 1-58 15,0 0-39-15,0-1-34 16,0 1-76-16,0 1-112 15,2-3-73-15,4 0 0 16,5-1 0 0,11 2 0-16,7-2 0 15,5 0 0-15,6 0 0 16,-2 3 0-16,-3-2 0 16,-6 0 0-16,-6 3 0 15,-9-4 0-15,-3 4 0 16,-3 0 0-16,-5 0 0 15,-2-2 0-15,1 2 0 16,-2 0 0-16,0-1 0 16,0 1-190-16,0 0-276 15,0-30-1298 1,0 28 147-16,-8-2 126 16,0 4 111-16</inkml:trace>
  <inkml:trace contextRef="#ctx0" brushRef="#br0" timeOffset="196767.42">20360 16661 2262 0,'1'-3'93'0,"2"3"34"16,-3-4 39-16,3 4 30 15,-3-2 26 1,0 1 26-16,0 1 25 16,0 0 29-16,0-2 29 15,0 1-36 1,1 1 36-16,-1-1 31 0,0-1 19 16,0 1 10-16,0-2-21 15,0 2-20-15,0 1-22 16,0-2-21-16,-4 2-26 15,-8 6-28-15,-8 4-75 16,-13 3-73-16,-12 8-66 16,-10 3-39-1,-4 5 0-15,-5-2 0 16,2 0 0-16,2 0 0 16,2-5 0-16,6-1 0 15,6-3 0-15,8-3 0 16,8-4 0-16,5 1 0 15,7-3 0-15,3-1 0 16,1-1 0-16,1 0 0 16,-3 2 0-16,1-1 0 15,5-4 0 1,-1 3 0-16,2-2 0 16,3-1 0-16,5-1 0 15,-1-1 0-15,1-2 0 16,1 2 0-16,1-2 0 15,-2 0 0-15,1 1 0 16,0 4-316-16,60-4-627 16,-38 0-660-16,9-7 123 15,18-4 106-15,20-8 95 16</inkml:trace>
  <inkml:trace contextRef="#ctx0" brushRef="#br0" timeOffset="197887.46">20416 16648 2320 0,'0'0'116'16,"0"0"56"-16,0 0 61 0,1 0 51 16,-1 0 43-16,0 0 79 15,0 0 104-15,0 0 71 16,3-1 18-16,3 1-80 15,7 0-29 1,6 0-58-16,13 0-64 16,11 4-55-16,9 3-43 15,7 4-87-15,6 5-115 16,4 5-68-16,-2 0 0 16,-2 3 0-16,-6 0 0 15,-3-2 0-15,-7-3 0 16,-3-1 0-16,-4-4 0 15,-4-1 0 1,-2-3 0-16,-6 2 0 16,-6-5 0-16,-3 1 0 15,-1-1 0-15,-5-3 0 16,-2 2 0-16,-3-4 0 16,-4 0 0-16,-5 0 0 15,1-1 0-15,-2-1 0 16,0 0 0-16,0 0 0 15,0 0 0-15,0 0 0 16,0 0 0-16,-5 1-329 16,38 2-1523-16,-51-3 160 15,-10 0 138 1</inkml:trace>
  <inkml:trace contextRef="#ctx0" brushRef="#br0" timeOffset="199175.46">19587 16988 3941 0,'0'-3'166'0,"0"2"90"15,0 0 149-15,0-1 11 16,0 1 9-16,3 1 10 15,-2 4 9 1,2 4 12-16,0 7 9 16,3 7-144-16,-5 10-39 15,3 4-107-15,-1 5-171 16,-1 2-4-16,1 4 0 16,1-1 0-16,-1 1 0 15,-1 0 0-15,-1-3 0 16,0-2 0-16,1 1 0 15,-2-6 0-15,1 0 0 16,3 0 0 0,-1-1 0-16,-1-3 0 15,1 2 0-15,0-4 0 16,-3-3 0-16,1-1 0 16,1-6 0-16,-2-2 0 15,0 0 0-15,0-3 0 16,0-4 0-16,0-3 0 15,0 3 0-15,0-5 0 16,0 3 0-16,0 0 0 16,0-1 0-16,0 2 0 15,0-1 0-15,0-2 0 16,0-3 0 0,0 2 0-16,0-3 0 15,0 0 0-15,0 0 0 16,0 2 0-16,0 2 0 15,-2 0 0-15,-2 1 0 16,1-1 0-16,0-3 0 16,1-1 0-16,0-2 0 15,2 0 0-15,-2 0 0 16,2 0 0 0,-1 2 0-16,1 0 0 15,-2 3 0-15,0 3 0 16,2-2 0-16,-2-2 0 15,2 1 0-15,0-5 0 16,0 0 0-16,0-2 0 16,0 0 0-16,-1 1 0 15,-2 0 0-15,1 2 0 16,2-3-384-16,15-64-1454 16,15 46 159-16,23-9 136 15</inkml:trace>
  <inkml:trace contextRef="#ctx0" brushRef="#br0" timeOffset="200463.1">21386 16967 3686 0,'0'-2'187'0,"0"-2"119"15,2 0 125-15,-2-2 11 16,0 2 10 0,2 1 11-16,0 3 10 15,-1-1 13-15,1 1 12 16,-1 1-162-16,4 4-51 15,-4 7-139-15,3 7-146 16,-1 8 0 0,0 9 0-16,0 1 0 15,3 7 0-15,0 2 0 0,-1-1 0 16,3 3 0 0,-2 0 0-16,-1-2 0 15,1-2 0-15,-3-2 0 16,-2-2 0-16,1-2 0 15,-1-2 0-15,-1-1 0 16,0 2 0-16,0-2 0 16,0-1 0-16,2-2 0 15,-2 0 0-15,1 0 0 16,-1-4 0-16,0-1 0 16,0 1 0-16,2-5 0 15,-2-1 0-15,0 1 0 16,0-3 0-16,0-1 0 15,0 0 0-15,0-2 0 16,0 1 0-16,0-1 0 16,0-1 0-1,0 2 0-15,0-5 0 16,0-2 0-16,0-2 0 16,0-3 0-16,0-4 0 15,0 0 0-15,0-1 0 16,0 0 0-16,0-2 0 15,0 2 0-15,0 1 0 16,0-2 0-16,0 0 0 16,0 0 0-16,0 0 0 15,0 0 0 1,0 0 0-16,0 0 0 16,-2 0 0-16,-5-3 0 15,-2-5-443-15,-8-50-1378 16,-11 36 156-16,-6-4 133 15,-10 1 116-15</inkml:trace>
  <inkml:trace contextRef="#ctx0" brushRef="#br0" timeOffset="205086.95">19658 17027 1628 0,'0'0'118'0,"0"0"37"15,0-1 31-15,0 0 27 16,0-1 37-16,0 1 37 16,0-2 40-1,0 2 33-15,0-1 30 16,0-1-61-16,0 2 10 15,0 0 35-15,0-2 37 16,0 3 29-16,0-2-34 16,0 0-32-16,3 0-35 15,4-2-28-15,3 2-21 16,8 0-25-16,6 0-51 16,6 0-84-16,3 0-75 15,5 1-55-15,-4-1 0 16,1 2 0-1,-5-1 0-15,1 0 0 16,-2-1 0-16,-2 1 0 16,-1-2 0-16,3 2 0 15,-1-4 0-15,-2 3 0 16,-1-4 0-16,-2 1 0 16,-1 1 0-16,-2 1 0 15,1-1 0-15,2-2 0 16,-2 3 0-16,2-3 0 15,3 2 0-15,-1 1 0 16,-5-1 0-16,-1 2 0 16,-4 2 0-1,-1-2 0-15,-1 0 0 16,0 2 0-16,0 0 0 16,4 0 0-16,2 0 0 15,1 0 0-15,3-2 0 16,-1 2 0-16,3 0 0 15,-7 0 0-15,0-2 0 16,-1 2 0-16,-4-2 0 16,0 2 0-16,-1-2 0 15,0 1 0-15,1 0 0 16,1-1 0-16,0 2 0 16,1-1 0-1,2 1 0-15,-3-1 0 16,2 1 0-16,0-2 0 15,0 1 0-15,0 0 0 16,0-1 0-16,-2 1 0 16,2 0 0-16,-1 1 0 15,0 0 0-15,0 0 0 16,3 0 0-16,0 0 0 16,-2 0 0-1,1 0 0-15,-3 0 0 16,2 0 0-16,-3 0 0 15,1 0 0-15,0 0 0 16,-1 0 0-16,1 0 0 16,-2 0 0-16,2 0 0 15,-4 0 0-15,1 0 0 16,-2 0 0-16,-1 0 0 16,-1 0 0-16,-1 0 0 15,-2 0 0-15,5 1 0 16,-2 0 0-16,-1 2 0 15,1 1 0-15,1 0 0 16,-2-1 0-16,0 3 0 16,0-2 0-1,-2-1 0-15,2 1 0 16,-2 0 0-16,-2 0 0 16,2 0 0-16,3 1 0 15,-1 0 0 1,3 1 0-16,1 2 0 0,0 1 0 15,1 0 0-15,0-2 0 16,0 0 0-16,1-1 0 16,-5 2 0-16,0 0 0 15,5 1 0-15,-5-3 0 16,0 4 0 0,2-2 0-16,-1-1 0 15,1 2 0-15,0 3 0 16,0 0 0-16,1 0 0 15,-5 0 0-15,-2 2 0 16,2-1 0-16,-4 2 0 16,-1 0 0-16,2-1 0 15,-1 0 0-15,-2 1 0 16,1-2 0-16,0 3 0 16,1 0 0-1,-1 2 0-15,0-1 0 16,0 1 0-16,0 1 0 0,0 0 0 15,0-1 0 1,0-1 0-16,0 1 0 16,0-1 0-16,0-1 0 15,2-2 0-15,-2 0 0 16,1 0 0-16,3-1 0 16,-1 0 0-16,-2 1 0 15,2-1 0-15,0-1 0 16,-1 3 0-16,1-3 0 15,1 0 0-15,-1-1 0 16,-2 0 0 0,1-1 0-16,-2 2 0 15,1-2 0-15,2 2 0 16,1-1 0-16,-2 1 0 16,-1 1 0-16,2-2 0 15,-1 0 0-15,-2 3 0 16,1-2 0-16,2-2 0 15,-3 2 0-15,0-3 0 16,1 0 0-16,1 3 0 16,-2-1 0-16,1 0 0 15,1 3 0 1,-2-3 0-16,0 0 0 16,1 0 0-16,-1 2 0 15,2-4 0-15,-2 2 0 16,0-2 0-16,1 3 0 15,-1-3 0-15,0 2 0 16,0 1 0-16,0 1 0 16,0-3 0-16,0 1 0 15,0 0 0-15,0-3 0 16,0 2 0-16,0-2 0 16,0 2 0-16,0-1 0 15,0 2 0 1,0-3 0-16,0 2 0 15,0-2 0-15,0 1 0 16,0-3 0-16,0 1 0 16,0-1 0-16,0 0 0 15,0 0 0-15,0-2 0 16,0 2 0-16,0 0 0 16,0-1 0-16,0 1 0 15,0 0 0-15,0 1 0 16,0 0 0-16,0 2 0 15,0-3 0 1,0 1 0-16,2 2 0 16,-2-3 0-16,0 1 0 15,1 1 0-15,1-1 0 16,-2-1 0-16,0 0 0 16,0 0 0-16,0-2 0 15,0 1 0-15,0 1 0 16,0-2 0-16,0 0 0 15,0 0 0-15,0 0 0 16,0 0 0 0,0-1 0-16,0 1 0 15,0-1 0-15,0 0 0 16,0 0 0-16,0 1 0 16,0-1 0-16,0 0 0 15,0 0 0-15,0-1 0 16,-3 1 0-16,0-2 0 15,-2 2 0-15,-5 0 0 16,-3-2 0-16,-3 2 0 16,-4-2 0-16,-6 2 0 15,6-1 0 1,-5-1 0-16,4 0 0 16,-2-1 0-16,2 0 0 15,-3 0 0-15,2 0 0 16,0 0 0-16,-1 0 0 15,2 0 0-15,-2 0 0 16,-1 0 0-16,1 0 0 16,2 0 0-16,-2-1 0 15,2 0 0 1,1-1 0-16,0-1 0 0,0 0 0 16,0 2 0-1,-2-2 0-15,0 1 0 16,-1-1 0-16,0 3 0 15,1-1 0-15,1 1 0 16,-1 0 0-16,2 0 0 16,2 0 0-16,-2 0 0 15,3 0 0-15,-5 0 0 16,1 0 0-16,-1 0 0 16,-1 0 0-16,-3 0 0 15,-2 0 0 1,4 0 0-16,-2 0 0 15,1 0 0-15,-1 0 0 16,2 0 0-16,-2 0 0 16,1 0 0-16,2 0 0 15,-1 0 0-15,-1 0 0 16,2 0 0-16,3 0 0 16,-2 0 0-16,2 0 0 15,1-2 0-15,-1 2 0 16,1-1 0-16,2 0 0 15,0-1 0 1,2 1 0-16,-1 1 0 16,2-2 0-16,1 1 0 15,0 1 0-15,-1-3 0 16,2 2 0-16,1 1 0 16,3 0 0-16,-2-3 0 15,3 3 0-15,-2 0 0 16,-1 0 0-16,-2-1 0 15,0 1 0-15,-2 0 0 16,1 0 0-16,-3 0 0 16,3 0 0-1,1 0 0-15,1 0 0 16,-2 0 0-16,3 0 0 16,1 0 0-16,-1 0 0 15,0 0 0-15,3 0 0 16,-3 1 0-16,1-1 0 15,5 3 0-15,0-3 0 16,2 0 0-16,2 0 0 16,-1 0 0-16,-4 0 0 15,2 0 0 1,-2 0 0-16,-2 0 0 16,1 0 0-16,1 0 0 15,0 0 0-15,-1-3 0 16,0 2 0-16,0-3 0 15,-1 0 0-15,1-3 0 16,2-1 0-16,-1-1 0 16,-1 0 0-16,3 0 0 15,0 2 0-15,-3-2 0 16,1 2 0 0,1-3 0-16,-2 1 0 15,1-4 0-15,2 2 0 16,-2-3 0-1,3-1 0-15,-1 1 0 0,0-1 0 16,-2-1 0-16,2-2 0 16,0 4 0-16,1-1 0 15,1 1 0-15,1 1 0 16,-3-1 0-16,3 0 0 16,-3-2 0-16,0 1 0 15,0 0 0-15,1-1 0 16,1-2 0-1,1-1 0-15,-2 0 0 16,2-3 0 0,0 0 0-16,0 2 0 15,0-1 0-15,0-1 0 0,0 3 0 16,0-2 0-16,0 0 0 16,0 0 0-16,0 2 0 15,0-1 0-15,0 2 0 16,0 2 0-16,0-2 0 15,0-1 0 1,0 1 0-16,0-1 0 16,0 1 0-16,0 0 0 15,0 0 0-15,0 0 0 16,0 2 0-16,0 3 0 16,0 1 0-16,0 1 0 15,0 0 0-15,0 0 0 16,0-1 0-16,0 0 0 15,0-2 0 1,0 0 0-16,0 0 0 16,0-4 0-16,0 0 0 15,0 0 0-15,0 0 0 16,2 2 0 0,-1 2 0-16,1 1 0 0,-1 1 0 15,1-2 0-15,1 1 0 16,-2 1 0-16,1 0 0 15,1-1 0-15,0 1 0 16,-1 2 0-16,-1 0 0 16,1 1 0-16,1 3 0 15,-3-2 0 1,1 1 0-16,2 3 0 0,-3 0 0 16,0 2 0-1,0 1 0-15,2 1-335 16,32 0-1516-16,-25 0 161 15,7 0 137-15</inkml:trace>
  <inkml:trace contextRef="#ctx0" brushRef="#br0" timeOffset="211040.6">19452 18097 2552 0,'0'-3'107'16,"2"2"24"-16,-2-3 32 15,0 0 38-15,0 0 35 16,0 2 28-16,0 0 23 16,0-1 30-16,0 3 67 15,0-3 13-15,0 2 53 16,0-3-16-16,0 1-29 15,0-1-34-15,0 0-34 16,1 0-24-16,1-2-18 16,-2 1-26-16,1 3-71 15,-1-1-118 1,2 2-80-16,-2 1 0 16,0 0 0-16,1-2 0 15,-1 1 0-15,0 1 0 16,2-1 0-16,-1 1 0 15,1 0 0-15,-1 0 0 16,1 0 0-16,-2-2 0 16,0 2 0-16,2 0-12 15,7 0-305-15,1-2-140 16,3 4-131-16,6-2-153 16,-4 0-18-16,-3 0 73 15,-4 2 159 1,-4-4 97-16,-3 2 69 15,-1 0 75-15,2 0 291 16,-4 0 164-16,4 0 242 16,-2 0 240-16,0 0 67 15,0-2-20-15,0 2-126 16,0 0-79-16,0-2-61 16,0 0-68-16,0 2-57 15,0 0-60-15,1-2-150 16,-1 4-97-16,0-2 0 15,0-2 0-15,0 2 0 16,0 0 0 0,0 4 0-16,5 11 0 15,2 9 0-15,0 15 0 16,0 11 0-16,2 11 0 16,-2 2 0-16,-4 0 0 15,0-1 0-15,0-6 0 16,-3-9 0-16,1-6 0 15,-1-7 0-15,0-7 0 16,0-7 0-16,0-4 0 16,0-5 0-16,0-6 0 15,0 0 0-15,0-3 0 16,0-2 0-16,0 0 0 16,0-4 0-16,0-10 0 15,0-7 0-15,0-12 0 16,0-15 0-16,0-10 0 15,0-10 0-15,0-6 0 16,0 5 0-16,0 6 0 16,0 12 0-16,0 14 0 15,0 13 0 1,0 8 0-16,0 12 0 16,0 8 0-16,2 16 0 15,-2 13 0-15,1 21 0 16,4 15 0-16,-3 17 0 15,5 1 0-15,1-1 0 16,-5-8 0-16,0-10 0 16,-2-14 0-16,0-12 0 15,-1-12 0-15,0-9 0 16,0-8 0-16,2-5 0 16,-2-5 0-16,1-3 0 15,-1-7 0-15,-1-8 0 16,-3-12 0-16,1-10 0 15,-3-15 0-15,3-7 0 16,1-5 0-16,4 5 0 16,-4 5 0-16,4 12 0 15,-2 11 0-15,0 15 0 16,0 7 0-16,0 11 0 16,0 16 0-16,0 14 0 15,0 16 0-15,0 9 0 16,0 8 0-16,0-3 0 15,-2-6 0-15,0-10 0 16,-1-8 0-16,0-11 0 16,0-8 0-16,2-5 0 15,-2-8 0-15,0-3 0 16,0-1 0-16,1-6 0 16,-5-5 0-16,3-9 0 15,4-10 0-15,-1-7 0 16,1-6 0-16,6-6 0 15,3-3 0-15,2 2 0 16,0-1 0 0,2 2 0-16,-3 3 0 0,-4 1 0 15,-5 1 0-15,2 2 0 16,-4 2 0-16,1 5 0 16,0 2 0-16,-2 7 0 15,-2 6 0 1,0 4 0-16,1 2 0 15,0 5 0-15,1 2 0 16,1-2 0-16,-2 2 0 16,0-1 0-16,-1 0 0 15,-1 0 0-15,1 2 0 16,1-1 0-16,2 1 0 16,-2 3 0-16,-1-1 0 15,-5 0 0-15,-7 6 0 16,-3 4 0-16,-8 6 0 15,-4 11 0 1,-2 6 0-16,-2 5 0 16,0-1 0-16,6-2 0 15,5-7 0-15,7-6 0 16,10-6 0-16,4-7 0 16,3-6 0-16,3-8 0 15,3-9 0-15,3-7 0 16,6-12 0-16,7-6 0 15,4-2 0-15,3-1 0 16,1 3 0 0,2 7 0-16,-1 5 0 15,-3 8 0-15,0 7 0 16,1 10 0-16,-3 0 0 16,5 8 0-16,5 4 0 15,-1 6 0-15,1 3 0 16,0 8 0-16,-4 3 0 15,-9 0 0-15,0 3 0 16,-4-2 0-16,-9 1 0 16,-4-1 0-16,-2-3-278 15,-4-2-263 1,-1-33-1179-16,-3 25 139 16,-2-5 122-16</inkml:trace>
  <inkml:trace contextRef="#ctx0" brushRef="#br0" timeOffset="212139.72">18310 18485 3739 0,'0'-11'197'15,"2"-4"127"-15,-1-4 105 16,0 0 10-16,1 4 10 15,-2 3 12 1,0 5 9-16,0 4 13 16,0 0 12-16,-2 3-179 15,-2 6-48-15,-4 8-147 16,-3 9-121-16,-3 11 0 16,3 9 0-16,-1 5 0 15,2 2 0-15,6 2 0 16,2-2 0-16,2-2 0 15,0 0 0-15,0-1 0 16,0-4 0-16,0-4 0 16,0-4 0-16,0-6 0 15,0-2 0-15,-4-6 0 16</inkml:trace>
  <inkml:trace contextRef="#ctx0" brushRef="#br0" timeOffset="212567.35">17994 18971 4470 0,'0'-10'167'0,"10"-6"94"16,6-3 101-16,11-1 9 16,5-2 5-16,6 6 8 15,1 1 8-15,-8 4 8 16,-7 4 8-16,-1 3-143 15,-2 3-45-15,-5 1-105 16,3-1-115-16,-3 1 0 16,-2 0 0-16,-5 1 0 15,4-1 0-15,-6 1 0 16,-1 3 0-16,0 0 0 16,0 1 0-16,1 2 0 15,-3 2 0-15,2 2 0 16,-2 1 0-16,-1 4 0 15,2 1 0-15,-1-2 0 16,-1-1 0-16,-2 0 0 16,0-3 0-16,1-3 0 15,-2-1 0-15,0-2 0 16,0-2 0-16,0-2 0 16,0-1-324-16,0-1-284 15,-3-5-1082-15,-1-6 135 16,-2-2 117-16</inkml:trace>
  <inkml:trace contextRef="#ctx0" brushRef="#br0" timeOffset="212896.96">18385 18777 4378 0,'8'-8'246'0,"4"-3"59"0,2-3 21 16,1-4 2-16,-3 3 18 15,-3 1 6-15,-3-2 34 16,-1 0 25-16,-3 2 8 16,-1 1-167-16,-2 1-111 15,-2 3-68-15,-6 1-17 16,0 5 5-16,-2-2-41 15,-5 3-143-15,0 4-164 16,5 3-147-16,2 5-186 16,5-51-905-16,4 53 111 15,0-5 98-15,5-2 87 16</inkml:trace>
  <inkml:trace contextRef="#ctx0" brushRef="#br0" timeOffset="213219.77">18470 18680 4520 0,'8'0'125'0,"2"3"51"16,6 1 56-16,3 3 51 15,2 6 56-15,-2 4 30 0,-3 1 8 16,-2 3 7-16,-5 1 8 16,-5 0-114-16,-1-2-19 15,-3-3-57-15,0-4-62 16,0-2-53-1,0-3-59-15,0-5-28 16,0-2 0-16,0 0 0 16,0-5 0-16,0-2 0 0,0-7 0 15,0-1 0-15,0-10 0 16,0 1 0-16,0 0 0 16,2 2 0-16,-1 2 0 15,5 6-297-15,2 1-210 16,3 0-1216-16,1 5 139 15,2 0 122-15,-3 2 107 16</inkml:trace>
  <inkml:trace contextRef="#ctx0" brushRef="#br0" timeOffset="213567.63">18803 18661 3906 0,'1'-6'164'16,"0"0"52"-16,1-1 64 15,-1-1 28-15,-1 5 5 16,0 0 5-16,0 1 5 16,-1 2 3-16,-3 0-3 15,-5 2-144-15,2 4-45 16,0 3-54-16,2 5-75 16,4 3-24-16,1 3-2 15,3 3 17-15,5 0 21 16,4 2 36-16,2-2 24 15,4 0 4-15,-1-1 23 16,-7-3 24-16,-5-1 17 16,-1-4-3-16,-4-3 4 0,-4-3-17 15,1-1-21-15,-3-2-158 16,0-3-192-16,-4-2-160 16,6-1-370-16,-1-5-718 15,4-6 108 1,1-5 93-16</inkml:trace>
  <inkml:trace contextRef="#ctx0" brushRef="#br0" timeOffset="213743.46">18845 18738 4566 0,'0'0'129'16,"-5"0"61"-16,-1 4 72 16,-3 5 40-16,-2 2 29 15,-6 7 8-15,4 2 7 16,-1 2-14-16,2 1-162 15,3-1-231-15,5-5-212 16,1-11-1253-16,0 1 113 16,3-6 97-16</inkml:trace>
  <inkml:trace contextRef="#ctx0" brushRef="#br0" timeOffset="214119.88">18955 18492 5253 0,'6'-11'304'0,"2"0"5"16,-1 0 5-16,2 1 6 16,-5 6 4-16,2 8 6 15,2 8 5-15,1 7 7 16,0 7 5-16,-2 7-334 15,0 7-13-15,-1 1 0 16,0 1 0-16,4-1 0 16,-4-2 0-16,1 0 0 15,-3-4 0-15,5-3 0 16,-5-4 0-16,1-5 0 16,-3-3 0-16,7-5 0 15,1-4 0-15,2-3 0 16,1-6 0-16,4 0-184 15,-2-2-173-15,-1-2-177 16,-2-8-1118-16,-3 0 129 16,-6-3 114-16</inkml:trace>
  <inkml:trace contextRef="#ctx0" brushRef="#br0" timeOffset="214324.69">19024 18758 4969 0,'0'-5'208'0,"1"-3"1"15,6-3 2 1,12-2 7-16,6-2-8 16,8-1-118-16,4 0-104 15,1 3-206-15,-6-50-1116 0,-8 48 87 16,-9 0 77-16</inkml:trace>
  <inkml:trace contextRef="#ctx0" brushRef="#br0" timeOffset="-205912.27">21955 18005 2993 0,'0'-2'138'0,"2"-2"56"16,-2 0 43-1,0 0 43-15,3 0 122 16,-2-4 102-16,1 4 11 16,-1 0 16-16,0 0 14 15,-1 1-96-15,2 2-46 16,-2-1-63-16,1-1-41 16,1 3-48-16,-2-1-141 15,0 0-110-15,1 1 0 16,-1 0 0-1,0 0 0-15,0 0 0 16,2 0 0-16,-2 0 0 16,0 1 0-16,2 5 0 15,0 6 0-15,1 7 0 16,0 9 0-16,1 5 0 16,-1 6 0-16,1 3 0 15,-1 5 0-15,-1 3 0 16,-1 0 0-16,-1 1 0 15,2-4 0-15,-4 1 0 16,2-3 0-16,2-4 0 16,-2-1 0-16,0-4 0 31,0-3 0-31,0-2 0 0,0-5 0 16,0-2 0-16,0-4 0 15,0-3 0-15,0-6 0 16,0-2 0-16,0-4 0 0,0-1 0 15,0-2 0-15,0-1 0 16,0-1 0-16,0 0 0 16,0 0 0-16,0 0 0 15,0 0 0-15,0 0 0 16,-2 1 0-16,1-1 0 16,-2-1 0-16,0-6-416 15,0-22-1412-15,1 0 157 16,-2-13 134-16,4-10 117 15</inkml:trace>
  <inkml:trace contextRef="#ctx0" brushRef="#br0" timeOffset="-205219.92">22013 17832 4433 0,'3'-10'314'15,"-3"-1"51"-15,1 1 7 16,1-1 7-16,-2 5 8 15,-2 5 7-15,2 5 9 16,-7 10 8-16,-7 4 9 16,-7 7-161-16,-5 5-205 15,-5 2-54-15,2-7 0 16,4-1 0-16,4-7 0 16,7-2 0-16,7-8 0 15,3-3 0 1,4-3 0-16,3-3 0 15,3-5 0-15,4-7 0 16,5-6 0-16,6-7 0 16,3-3 0-16,1-2 0 15,-1 3 0-15,0 4 0 16,-4 9 0-16,3 6 0 16,0 6 0-16,0 11 0 15,3 12 0-15,3 8 0 16,-3 4 0-1,-2 8 0-15,-3-4 0 0,-2 0 0 16,-2-1 0-16,-3-1-199 16,15 1-1688-1,-9-4 165-15,-1-4 143 16,6-5 123-16</inkml:trace>
  <inkml:trace contextRef="#ctx0" brushRef="#br0" timeOffset="-204566.53">22524 18580 5355 0,'2'-16'295'16,"-1"-1"6"-16,2-4 3 16,-3 1 6-16,0 10 5 15,0 4 4-15,0 5 6 16,0 8 6-16,-4 8 5 15,-2 9-336-15,0 12 0 16,0 10 0-16,0 3 0 16,3 2 0-16,0-2 0 15,3 0 0-15,0-3 0 16,0-1 0-16,0-6 0 16,-3-3 0-16,-3-4 0 15,-2-7 0-15</inkml:trace>
  <inkml:trace contextRef="#ctx0" brushRef="#br0" timeOffset="-203997.68">22264 19021 4360 0,'0'-12'282'15,"3"-4"66"-15,3-6 33 16,10 0 8-16,7 1 7 15,13 3 10-15,6-4 7 16,7 4 9-16,-3 1 10 31,-5 2-206-31,-4 3-123 0,-7 1-70 0,-11 4-33 32,-4 3 0-32,-7 0 0 0,-5 3 0 0,-3-2 0 0,0 3 0 15,0 0 0-15,2-2 0 16,-1 2 0-16,2 0 0 15,0 0 0-15,0 0 0 16,1 0 0-16,-1 0 0 16,-3 0 0-16,1 3 0 15,-1 3 0-15,0 3 0 16,-1 8 0-16,1 5 0 16,-3 2 0-16,2 3 0 15,-3 1 0-15,2-3 0 16,2-2 0-16,0-3 0 15,0-5 0-15,2-3 0 16,2-7 0-16,3-2 0 16,2-2 0-16,-1-5 0 15,4-3 0-15,-4-7 0 16,-2-5 0-16,-1-6 0 16,-2-4 0-16,-2 3 0 15,-1-1 0-15,-1 4 0 16,-4 4 0-16,1 5-159 15,-3 6-188-15,-1 5-224 16,0-39-1080-16,2 39 129 16,3 2 114-16,2 2 98 15</inkml:trace>
  <inkml:trace contextRef="#ctx0" brushRef="#br0" timeOffset="-202540.95">22731 18983 4419 0,'1'2'344'0,"4"0"31"16,4-2 7-16,5 0 6 16,0-3 10-16,2-6 7 0,3-3 9 15,-5-6 8-15,-2-4 11 16,-2-7-250 0,-2-5-155-16,-2-3-28 0,-3-2 0 15,-1-3 0-15,-1-1 0 16,-1 9 0-16,-1 5 0 15,1 9 0-15,1 7 0 16,-1 9 0-16,-1 2 0 16,-1 6 0-16,-1 7 0 15,0 7 0-15,2 7 0 16,-2 10 0-16,3 4 0 16,0 3 0-16,1-1 0 15,-2-1 0-15,2-5 0 16,4-6 0-16,2-4 0 15,2-7 0-15,-1-6 0 16,6-5 0-16,-2-4 0 16,3-4 0-16,2-4 0 15,-2-5 0-15,-1-4 0 16,-2-11 0-16,0-3 0 16,-1-6 0-16,0-3 0 15,2-1 0-15,-3 1 0 16,1 4 0-16,-3 2 0 15,-5 5 0-15,-2 4 0 16,2 8 0-16,-3 1 0 16,0 7 0-16,2 1 0 15,-2 4 0-15,0-1 0 0,1 2 0 16,-1-1 0-16,0 4 0 16,3 3 0-16,-3 4 0 15,2 5 0-15,-2 8 0 16,3 3 0-1,-2 2 0-15,2 5 0 16,4 2 0-16,-1-1 0 0,1-3 0 16,0-2 0-16,3-2 0 15,2-5 0-15,0-3 0 16,2-7 0-16,0-1 0 16,5-7 0-16,-3-3 0 15,3-1 0-15,-2-4 0 16,-1-2 0-16,-2-2 0 15,-5-3 0-15,-2-1 0 16,-1-1 0-16,-3 1 0 16,-1-1 0-16,-1 0 0 15,1-2 0-15,-2-1 0 16,0-1 0-16,0 0 0 16,0 1 0-16,0 3 0 15,0 1 0-15,0 4 0 16,0 0 0-16,0 3 0 15,0 1 0-15,-2 2 0 16,1 0 0-16,-1 0 0 16,1 2 0-16,1 0 0 0,-3 0 0 15,3 0 0-15,0 0 0 16,-2-2 0 0,2 0 0-16,2 2 0 15,-2-1 0-15,-2 1 0 16,2 0 0-16,-1 0 0 15,1 0 0-15,0 0 0 0,0 0 0 16,0 0 0-16,0 0 0 16,0 0 0-16,0 0 0 15,0 0 0-15,0-1 0 16,0 1 0-16,0 0 0 16,0 0 0-16,0-2 0 15,0 2 0 1,0 0 0-16,0 0 0 0,0 0 0 15,0 0 0-15,0 0 0 16,0-1 0-16,0 1 0 16,0 0 0-16,0 0 0 15,0 0 0-15,0 0 0 16,0 0 0-16,0 0 0 16,0 0 0-16,0 0 0 15,0 0 0-15,0 0 0 16,0 1 0-16,0 5 0 15,0 5 0-15,0 4 0 16,0 7 0-16,0 4 0 16,1 1 0-16,2 0 0 15,2 0 0-15,1-3 0 16,3-3 0-16,1-4 0 16,5-8 0-16,-1-4 0 15,3-2 0-15,0-6 0 16,0-5 0-16,-4-2 0 15,0-5 0-15,-6-7 0 0,-3-6 0 16,-1-1 0-16,-1-3 0 16,-2 2 0-16,-2 4 0 15,-5 4 0 1,-3 5 0-16,-6 6 0 0,-4 5-264 16,-2 4-154-1,11 0-404-15,-7 2-717 0,5 0 113 16,6 0 100-16,7 0 89 15</inkml:trace>
  <inkml:trace contextRef="#ctx0" brushRef="#br0" timeOffset="-201988.9">23529 18697 5167 0,'0'-3'311'0,"2"3"7"15,1-1 4-15,1-2 6 16,2 7 6-16,-1 5 5 16,1 8 6-16,-3 1 6 15,0 9 7-15,0 0-340 16,0-2-18-16,0-1 0 16,0-5 0-16,-2-4 0 15,2-6 0-15,0-2 0 0,-2-5 0 16,4-1 0-16,3-2 0 15,3-5 0-15,3-4 0 16,6-3 0-16,-1-3 0 16,1-2 0-1,-2 3 0-15,-1 3 0 16,-10 3 0-16,4 5 0 16,-3 3 0-16,-1 4 0 0,0 4 0 15,6 5 0-15,-3 2 0 16,3 3 0-16,5 1 0 15,2-2 0-15,3-5 0 16,2-4 0-16,3-4 0 16,0-2 0-16,-4-4 0 15,-2-5 0-15,-5-4 0 16,-2-5 0-16,-5-8 0 16,-6-5 0-16,-2-4 0 15,-2-2 0-15,-6-3 0 16,-10 3 0-16,-4 4 0 15,-14 5-112-15,-15 8-289 16,28 10-1401-16,-46 1 153 16,-2 2 131-16,0 4 115 15</inkml:trace>
  <inkml:trace contextRef="#ctx0" brushRef="#br0" timeOffset="-193501.38">17026 17131 2600 0,'-21'10'171'16,"-6"6"51"-16,-8 1 31 15,-6 3 22 1,9-5 13-16,2-2 10 0,4-1 9 16,3-2 6-1,7 0 6-15,2-6-126 16,7 3-87-16,2-3-96 15,2-2-129-15,3 1-192 16,-3-10-783-16,-1 7 59 16,0 0 54-16</inkml:trace>
  <inkml:trace contextRef="#ctx0" brushRef="#br0" timeOffset="-189126.91">25352 18185 3378 0,'0'0'176'16,"0"-1"39"-16,0 1 58 15,0-3 104-15,1 3 93 16,1-4 11-16,-1 1 13 16,6-1 12-16,-5 1 14 15,2 1-149 1,-3-1-46-16,3 2-41 16,-2 1-63-16,-2-2-121 15,0 2-100-15,0 0 0 16,0 0 0-16,0 0 0 15,0 0 0-15,0 0 0 16,0 0 0-16,0 0 0 16,0 0 0-16,0 0 0 15,0 0 0-15,0 0 0 16,0 0 0-16,0 0 0 16,0 0 0-16,0 0 0 15,0 0 0-15,0 0 0 16,0 0 0-1,0 0 0-15,2 0 0 16,-2 0 0-16,0 0 0 16,0 0 0-16,0 0 0 15,0 0 0-15,0 0 0 16,0 0 0-16,0 0 0 16,0 0 0-16,0 0 0 15,0 0 0-15,0 0 0 16,0 0 0-16,0 0 0 15,0 0 0-15,0 2 0 16,1-1 0-16,1 2 0 16,-1 3 0-1,2 3 0-15,-1-1 0 16,0 1 0-16,-2 1 0 16,2-2 0-16,0 2 0 15,-2-1 0-15,2 1 0 16,0-1 0-16,0 3 0 15,-2 0 0-15,2 1 0 16,-2 2 0-16,2 2 0 16,-4 0 0-16,4 3 0 15,-1 2 0-15,-1 2 0 16,0-1 0 0,1 0 0-16,-1 3 0 15,0-2 0-15,2 1 0 16,-2-2 0-16,0 2 0 15,0-5 0-15,0 2 0 16,0-3 0-16,0-1 0 16,0-2 0-16,0-1 0 0,0-1 0 15,0-3 0-15,0 0 0 16,0-2 0-16,0-2 0 16,0-1 0-16,0-1 0 15,0-1 0-15,0-2 0 16,0 0 0-1,0 0 0-15,0-1 0 0,0 2 0 16,0-3 0-16,0 1 0 16,0-1 0-16,0 0 0 15,0 0 0-15,0 0 0 16,0 0 0-16,0 0 0 16,0 0 0-16,0 0 0 15,0 0 0-15,0 0 0 16,0 0 0-16,0 0 0 15,0 0 0-15,0 0 0 16,0 0 0-16,0-1 0 16,0-2 0-16,0-3 0 15,0-4 0-15,0-2 0 16,1-5 0-16,1-2 0 16,0-1 0-16,1-3 0 15,2 0 0-15,3 1 0 16,-5-4 0-16,3 1 0 15,1 0 0-15,1 2 0 16,0-3 0-16,-2 7 0 16,0-1 0-16,-1 3 0 15,-3-1 0 1,1 1 0-16,2 1 0 16,-5-3 0-16,4 3 0 15,-2-1 0-15,-2 4 0 16,3 1 0-16,-1 2 0 15,0-1 0-15,0 2 0 16,-2 0 0-16,0 3 0 16,0-2 0-16,0 1 0 15,0-1 0-15,0-1 0 16,0 1 0-16,0 0 0 16,2-2 0-16,0 3 0 15,-2-3 0-15,0 0 0 16,0 1 0-1,2-1 0-15,-1 0 0 16,1 0 0-16,0 1 0 16,1-3 0-16,-3 3 0 15,0 0 0-15,2-1 0 16,0 2 0-16,-1 2 0 16,-1 2 0-16,0 0 0 15,0 2 0-15,0-2 0 16,0 2 0-16,0 0 0 15,0 0 0-15,0 0 0 16,0-1 0-16,0 2 0 16,0 0 0-1,0-2 0-15,0 2 0 16,0-1 0-16,0 1 0 16,0 1 0-16,0-1 0 15,0 1 0-15,0 0 0 16,0 0 0-16,0-2 0 15,0 2 0-15,0 0 0 16,0 0 0-16,0 0 0 16,0 0 0-16,0 0 0 15,0 0 0-15,0 0 0 16,0 0 0 0,0 0 0-16,0 0 0 15,0 0 0-15,0 0 0 16,1 0 0-16,-1 0 0 15,0 0 0-15,0-2 0 16,0 2 0-16,0-2 0 16,1 0 0-16,-1 2 0 15,2 0 0-15,-2-2 0 16,2 2 0-16,-2-1 0 16,0 1 0-16,0 0 0 15,0 0 0 1,0 0 0-16,0 0 0 15,0 0 0-15,0 0 0 16,0 0 0-16,0 0 0 16,0 0 0-16,0 0 0 15,0 0 0-15,0 0 0 16,0 0 0-16,0 0 0 16,0 0 0-16,0 0 0 15,0 0 0-15,0 0 0 16,0 0 0-16,0 0 0 15,-6 5 0-15,-9 5 0 16,-8 5 0-16,-10 7 0 16,-7 8 0 15,-4 2 0-31,0 2 0 0,1-1 0 0,8-4 0 16,4-3 0-16,8-7 0 15,6-6 0-15,7-3 0 16,5-4 0-16,1-2 0 15,4-1 0-15,0-1 0 16,0-2 0-16,0 1 0 16,0-1 0-16,0 0 0 15,2 0 0-15,3 0 0 16,4-6 0 0,11 0 0-16,3-8 0 15,8-3 0-15,2-5 0 16,3-3 0-16,-2 1 0 15,4-1 0-15,-5 2 0 16,-1 2 0-16,-7 2 0 16,-5 2 0-16,-7 4 0 15,-1 3 0-15,-5 2 0 16,-1 3 0-16,-1 0 0 16,1 3 0-16,-1-2 0 15,0 2 0-15,-3-1 0 16,0 3 0-1,-2-2 0-15,0 1 0 16,0 1 0-16,0 0 0 16,2 0 0-16,1 1 0 15,1 4 0-15,3 1 0 16,4 6 0-16,-2 8 0 16,7 3 0-16,-3 5 0 15,2 7 0-15,4 0 0 16,-1 2 0-16,-5-1 0 15,1 0 0-15,-1-4 0 16,-4-3 0-16,3-2 0 16,-5-6 0-16,-1-3 0 15,-2-4 0 1,-2-3 0-16,-1-6 0 16,-1-2 0-16,0-2 0 15,0-1 0-15,0 0 0 16,-3 0 0-16,-5-1 0 15,-7-5-341-15,-6-41-1508 16,-9 28 160-16,-3-2 137 16</inkml:trace>
  <inkml:trace contextRef="#ctx0" brushRef="#br0" timeOffset="-188512.51">25403 18227 3644 0,'-2'-4'234'0,"0"0"172"0,2-2 35 15,0 1 11-15,0 3 9 16,0 0 13-16,0 1 11 16,0 7 13-1,0 8 12-15,2 10-193 16,1 9-81-16,-2 13-203 16,1 8-33-16,-2 4 0 15,0 3 0-15,0-3 0 16,0-2 0-16,0-6 0 15,0-6 0-15,0-9 0 16,0-7 0-16,0-6 0 16,0-10 0-16,0-3 0 15,0-5 0-15,0-1 0 16,0-3 0-16,0 0 0 0,0 0 0 16,-3 0 0-16,-4-4 0 15,-1-2 0 1,-3-7-323-16,38-7-627 15,-35-8-650-15,-2-6 123 16,4-3 106-16,3-6 94 16</inkml:trace>
  <inkml:trace contextRef="#ctx0" brushRef="#br0" timeOffset="-187829.41">25464 18119 3474 0,'-2'0'102'0,"-5"0"34"16,-13 1 26-16,-5 5 22 16,-9 6 26-16,-3 2 24 15,-3 5 58-15,2-1 42 16,9 1 24-16,0-4-65 16,9-3-18-16,8-3-18 15,8-2 17 1,4-6 8-16,0 0-16 15,7-5-20-15,6-4-60 16,3-3-45-16,7-3-17 16,10-5-10-16,-1 2-10 15,4 2-19-15,3 1-45 16,-1 1-29-16,-7 5-8 16,0 2-3-16,-4 1 0 15,-4-1 4-15,-1 6-4 16,-2-2 0-16,-2 0 0 15,0 2 0 1,-2 6 0-16,-3 3 0 16,2 5 0-16,1 6 0 15,-2 3 0-15,-3 3 0 16,0-2 0-16,1 0 0 16,-3-2 0-16,-3 3 0 15,1-3 0-15,-2-1 0 16,0 0 0-16,-5-4 0 15,2-6 0-15,-2 2 0 16,2-3 0-16,-2-3 0 16,0-1 0-16,-4 0-438 15,-1-41-1384 1,-4 32 155-16,-2-5 134 16,-5-6 116-16</inkml:trace>
  <inkml:trace contextRef="#ctx0" brushRef="#br0" timeOffset="-182873.5">25366 17859 2009 0,'-6'4'80'16,"-5"2"38"-16,0 1 38 16,-7 1 56-16,3-3 60 15,0-1 47-15,0 0 44 16,-1-1 85-16,1 0 103 16,3 0 1-16,1-2-11 15,4-1-30-15,5 1-34 16,2-1-58-1,0 0-62-15,9 0-50 16,10-2-41-16,9-3-93 16,17-2-113-16,9-2-60 15,0-3 0 1,-3 0 0-16,-5 0 0 0,-12 1 0 16,-12 3 0-16,-7 2 0 15,-10 1 0-15,-3 3 0 16,-4 0 0-1,-9 2 0-15,-5 2 0 0,-9 2 0 16,-11 1 0 0,-6 3 0-16,2 2 0 15,-2 1 0-15,3-1 0 16,7-2 0-16,7 0 0 16,4-2 0-16,5-3 0 15,3 0 0-15,9-2 0 16,2 1 0-16,0-1 0 15,2 1 0 1,8-2 0-16,13 0 0 0,10 0 0 16,15 0 0-16,7-2 0 15,1 1 0-15,-2-1 0 16,-11 0 0 0,-10-1 0-16,-11 1 0 15,-9-2 0-15,-7 2 0 16,-4 1 0-16,-4-2 0 15,-6 3 0-15,-9 0 0 16,-8 0 0-16,-7 0 0 16,-8 0 0-16,-1 0 0 15,4 3 0-15,4-2 0 16,4 1 0-16,12 0 0 16,4 0 0-16,10-1 0 15,3-1 0-15,5 1 0 16,7-1 0-1,13 0 0-15,11 0 0 16,10 0 0-16,8 0 0 16,0 0 0-16,-12 0 0 15,-6 0 0-15,-15 0 0 16,-7 0 0-16,-10 0 0 16,-2 0 0-16,-8-1 0 15,-10 1 0-15,-7 0 0 16,-8 0 0-16,-10 0 0 15,3 0 0 1,0 0 0-16,12 0 0 0,6 0 0 16,9 0 0-1,7 0 0-15,8 0 0 16,6 0 0-16,7 0 0 16,12 2 0-16,9-2 0 15,10 2 0-15,0 0 0 16,-6 0 0-16,-10-2 0 15,-8 0 0-15,-11 3 0 16,-8-3 0-16,-6 0 0 16,-12 0 0-16,-8 1 0 15,-8-1 0-15,-5 1 0 16,-8 2 0 0,6 0 0-16,5-1 0 15,9 2 0-15,8-2 0 16,9-1 0-16,5 0 0 15,13-1 0-15,10 0 0 16,13-1 0-16,6 1 0 16,11 0 0-16,-6 0 0 15,-9 0 0 1,-10 0 0-16,-11 0 0 0,-9 0 0 16,-8 0 0-16,-9 0 0 15,-12 0 0-15,-8 0 0 16,-9 0 0-1,-8 0 0-15,1 1 0 16,8 1 0-16,12 1 0 16,10-3 0-16,8 1 0 15,10-1 0 1,14 0 0-16,10 0 0 0,9 0 0 16,6 0 0-16,9 0 0 15,-11 0 0-15,-6 0 0 16,-9 0 0-16,-13 0 0 15,-6 0 0-15,-4 0 0 16,-10 0 0 0,-9 0 0-16,-4 0 0 15,-9 0 0-15,-7 0 0 16,3 0 0-16,7 2 0 16,4-2 0-16,12 1 0 15,5-1 0-15,8 0 0 16,13 0 0-16,11 0 0 15,7 0 0-15,7 0 0 16,6 0 0-16,-8 0 0 16,-7 0 0-16,-10 0 0 15,-7 0 0-15,-7 0 0 16,-10 0 0 0,-8 0 0-16,-7 0 0 15,-7 0 0-15,-9 1 0 16,-3 1 0-16,5-1 0 15,3 0 0-15,8 2 0 16,10-2 0-16,6 1 0 16,5-2 0-16,14 1 0 15,8-1 0-15,9 0 0 16,5 0 0-16,4 0 0 16,-4 0 0-16,-8 0 0 15,-10 0 0-15,-7 0 0 16,-7 0 0-1,-6 0 0-15,-12 0 0 16,-7 0 0-16,-12 0 0 16,-4-1 0-16,-3 1 0 15,1 0 0-15,9-2 0 16,7 2 0-16,9 0 0 16,11 0 0-16,7-1 0 15,9 0 0-15,12-1 0 16,8 0 0-1,10-1 0-15,6 0 0 16,-5-1-13-16,-4 1 3 16,-11-1 3-16,-9 1 7 0,-9 1 0 15,-7 1 0 1,-4-2 0-16,-11 3 0 16,-9-2 0-16,-8 1 0 15,-8 0 12-15,-7 1-2 16,-1 0-2-16,5 0-8 15,2 0 0-15,8 0 0 16,12 0 0-16,7 0 0 16,9 0 0-16,6 0 0 15,13 0 0-15,10 0 0 16,10 0 0 0,11 0 0-16,3 0 0 15,-4 0 0-15,-7 0 0 16,-9 0 0-16,-15 0 0 15,-8 0 0-15,-2 0 0 16,-13 0 0-16,-9 0 0 16,-8 0 0-16,-6 0 0 15,-9 0 0-15,0 1 0 16,1 2 0-16,5 0 0 16,3-1 0-16,10 1 0 15,6-2 0-15,8 2 0 16,4-2 0-1,8 2 0-15,4-3 0 16,10 1 0-16,6-1 0 16,12 0 0-16,1 0 0 15,0 0 0-15,-8 0 0 16,-6 0 0-16,-9 0 0 16,-7 0 0-16,-8 0 0 15,-3 0 0-15,-10 0 0 16,-7 0 0-16,-4 0 0 15,-8 0 0-15,-3 0 0 16,2 0 0-16,4 0 0 16,6 0 0-1,6 0 0-15,7 0 0 16,4 0 0-16,3 0 0 16,8 0 0-16,1 0 0 15,12 0 0-15,2 0 0 16,10 0 0-16,2 0 0 15,-3 0 0-15,-4 0 0 16,-10 0 0-16,-8 0 0 16,-5 0 0-16,-11 0 0 15,-9 0 0 1,-8 0 0-16,-4 0 0 16,-14 0 0-16,7 0 0 15,3 0 0-15,7 0 0 16,8 0 0-16,9 0 0 15,6 0 0-15,4 0 0 16,0 0 0-16,1 0 0 16,2 0 0-16,-1 0 0 15,2 0 0-15,-1 0 0 16,-1 0 0 0,-2 2 0-16,3-2 0 15,-3 0 0-15,0 1 0 16,0-1 0-16,0 0 0 15,0 0 0-15,0 0 0 16,0 0 0-16,0 2 0 16,0-2 0-16,0 1 0 15,0-1 0-15,0 0 0 16,0 0 0 0,0 0 0-16,0 0 0 0,0 0 0 15,0 0 0-15,0 0 0 16,0 0 0-16,0 0 0 15,0 0 0 1,0 0 0-16,0 0 0 0,0 0 0 16,0 0 0-1,0 0 0-15,0 0 0 16,0 0 0-16,0 0 0 16,0 0 0-16,0 0 0 15,0 0 0-15,0 0 0 16,0 0 0-16,0 0 0 15,0 0 0-15,0 0 0 16,0 0 0-16,0 0 0 16,0 0 0-16,0 0 0 15,0 0 0-15,0 0 0 16,0 0 0-16,0 0 0 16,0 0 0-1,0 0 0-15,0 0 0 16,0 0 0-16,0 0 0 15,0 0 0-15,0 0 0 16,0 0 0-16,0 0 0 16,0 0 0-16,0 0 0 15,0 0 0-15,0 0 0 16,0 0 0-16,0 0 0 16,0 0 0-16,0 0 0 15,0 0 0 1,0 0 0-16,0 0 0 15,0 0 0-15,0 0 0 16,0 0 0-16,0 0 0 16,0 0 0-16,0 0 0 15,0 0 0-15,0 1 0 16,0-1 0-16,0 0 0 16,0 0 0-16,0 0 0 15,0 0 0-15,0 0 0 16,0 0 0-16,0 0 0 15,0 0 0-15,0 0 0 16,0 0 0 0,0 0 0-16,0 0 0 15,0 0 0-15,0 0 0 16,0 0 0-16,2 0 0 16,-2 0 0-16,0 0 0 15,2 0 0-15,-2 0 0 16,0 0 0-16,0 0 0 15,1 0 0-15,0 0 0 16,2 0 0-16,1 0 0 16,-2 0 0-16,-1 0 0 15,-1 0 0-15,2 0 0 16,-4 0 0-16,2 0 0 16,2 0 0-1,-2 0 0-15,0 0 0 16,0 0 0-16,0 0 0 15,0 0 0-15,5 0 0 16,3 0 0-16,5 0 0 16,8 2 0-16,8-2 0 15,7 0 0-15,-1 0 0 16,3-3 0-16,-3 0 0 16,-10-1 0-16,-3-2 0 15,-11 2 0-15,-4 2 0 16,-7 1 0-16,-11-1 0 15,-11 2 0 1,-8 0 0-16,-7 0 0 16,-9 0 0-16,-2 3 0 15,8 1 0-15,0 0 0 16,6 3 0-16,6 1 0 16,9-1 0-16,6-3 0 15,4 0 0-15,8-1 0 16,1 0 0-16,0-3 0 15,0 0 0-15,1 1 0 16,5-1 0 0,10-1 0-16,9 1 0 15,2 0 0-15,8 0 0 16,1 0 0-16,-7 0 0 16,-8 0 0-16,-8 0 0 15,-8 0 0-15,-3 0 0 16,-7 0 0-16,-3 0 0 15,-8 0 0-15,-2 0 0 16,-3 0 0-16,-1 0 0 16,9 0 0-1,2 0 0-15,0 0 0 0,8 0 0 16,-2 0 0 0,1 1 0-16,0 2 0 15,0 0 0-15,1 2 0 16,-2-3 0-16,0 1 0 15,4 0 0-15,1-3 0 16,-3 1 0-16,3-1 0 16,0 0 0-16,0 0 0 15,-2 0 0-15,4 2 0 16,-2-2 0-16,0 0 0 16,0 0 0-16,0 0 0 15,0 0 0-15,0 0 0 16,0 0 0-1,0 0 0-15,4 0-354 16,31 0-578-16,-19-2-664 16,1-2 121-16,6-3 106 15</inkml:trace>
  <inkml:trace contextRef="#ctx0" brushRef="#br0" timeOffset="-178737.42">11563 17297 4176 0,'0'0'221'15,"0"-1"141"1,0 1 30-16,2 0 8 15,-2 0 7-15,0 0 10 16,0 0 10-16,3 0 8 16,-3 0 9-16,0 0-151 15,0 1-103-15,3 6-163 16,-2 4-27 0,1 8 0-16,1 7 0 0,1 4 0 15,-2 4 0-15,1-1 0 16,0-3 0-1,0-2 0-15,-1-5 0 16,2-4 0-16,-2-5 0 16,-1-4 0-16,-1-3 0 15,2-5 0-15,-2 1 0 16,0-2 0-16,1-1 0 16,1 0 0-16,1-1 0 15,3-5 0-15,4-5 0 16,4-3 0-16,2-7 0 15,3-1 0-15,-2 2 0 16,3 1 0 0,-6 1 0-16,-3 3 0 15,0 3 0-15,-2 3 0 16,-4 2 0-16,-1 3 0 16,1 2 0-16,3 1 0 15,0 1 0-15,5 4 0 16,5 4 0-16,-2 3 0 15,4 5 0-15,-3 4 0 16,0 3 0-16,1-2 0 16,-2 2 0-1,1-4 0-15,-3-2 0 16,2-2 0-16,-3-2 0 16,0-4 0-16,3-4 0 15,-5-2 0-15,3-2 0 16,1-1 0-16,-3-3 0 15,1-5 0-15,1-2 0 16,-5-6 0-16,-2-9 0 16,-1-3 0-16,-6-5 0 15,-3-6 0-15,-2-3 0 16,-7-2 0 0,-2 3 0-16,-3 6 0 15,0 5 0-15,3 8 0 16,1 8 0-16,0 6 0 15,-1 5-45-15,0 3-323 16,26 3-558-16,-18 3-656 16,3-2 120-16,8-2 104 15,1 2 93-15</inkml:trace>
  <inkml:trace contextRef="#ctx0" brushRef="#br0" timeOffset="-177893.41">12791 17127 4447 0,'0'-7'180'16,"0"0"165"-16,1-3 19 16,-1-2 7-16,1 1 8 15,-1-1 7-15,0-2 8 16,0-1 8-1,-1-1 8-15,-4 0-122 16,-4 1-80-16,-5 0-191 16,-5 1-17-16,-11 5 0 15,-1 4 0-15,-7 3 0 16,-3 3 0-16,-1 5 0 16,0 6 0-16,2 3 0 15,7 4 0-15,4 7 0 16,7 1 0-16,5 4 0 15,5 0 0 1,6 2 0-16,4 0 0 16,5 1 0-16,6-4 0 15,9-1 0-15,8-1 0 16,10-5 0-16,3-1 0 16,3-2 0-16,-2-3 0 15,-3 1 0-15,-6 2 0 16,-4-2 0-16,-9 1 0 15,-7 2 0-15,-7-2 0 16,-4 1 0-16,-8-3 0 16,-8 1 0-1,-6-3 0-15,-10-1 0 16,-8-4 0-16,-1-3 0 16,-3-4 0-16,0-2 0 15,0-3 0-15,4-7-276 16,6 0-236-16,9-39-1216 15,9 29 140-15,10-4 123 16,4-5 107-16</inkml:trace>
  <inkml:trace contextRef="#ctx0" brushRef="#br0" timeOffset="-177197.29">12569 16790 4609 0,'0'-7'334'0,"0"0"18"16,0-1 6-16,0-2 5 15,0 5 9-15,0 1 7 16,0 3 7-16,0 1 8 15,0-1 8-15,0 1-175 16,0 0-212-16,0 0-15 16,0 0 0-16,0 1 0 15,0 3 0 1,-2 4 0-16,0 7 0 31,2 8 0-31,0 10 0 0,0 10 0 0,0 13 0 16,0 12 0-16,0 10 0 15,2 4 0-15,0 4 0 16,-2-3 0-16,4-2 0 16,-1-8 0-16,4-3 0 15,-4-8 0-15,1-4 0 16,-2-7 0-16,0-8 0 16,-2-7 0-1,-2-8 0-15,4-9 0 16,-2-4 0-16,0-7 0 15,0-5 0-15,0 0 0 16,0-3 0-16,0 0 0 16,0 0 0-16,0 0 0 15,-2 0 0-15,-2-1 0 16,-1-4-255-16,46-4-1618 16,-56-6 165-16,-2-4 139 15</inkml:trace>
  <inkml:trace contextRef="#ctx0" brushRef="#br0" timeOffset="-176097.67">11581 17917 3462 0,'0'0'166'0,"0"-1"55"16,0 1 97-16,0 0 112 15,0 0 33-15,0 0 11 16,0 0 12-16,0-1 12 16,0 1 13-16,0 0-128 15,0 0-55-15,0-2-60 16,0 2-114-16,2 0-125 16,5-1-29-16,6-2 0 15,7-3 0-15,9-3 0 16,8-2 0-16,2-5 0 15,1-2 0-15,-4 3 0 16,-4 0 0 0,-4 2 0-16,-8 1 0 15,1 4 0-15,-6-2 0 16,-4 1 0-16,-1 4 0 16,-3 0 0-16,-1 1 0 15,-2 0 0-15,-1 0 0 16,-1 3 0-16,-2 0 0 15,0 1 0-15,0 0 0 16,-3 0-278-16,-3 1-273 16,-3-1-1166-1,-7 7 139-15,-6-1 121 16,-3 2 106-16</inkml:trace>
  <inkml:trace contextRef="#ctx0" brushRef="#br0" timeOffset="-175805.75">11480 18045 4782 0,'0'2'248'0,"4"0"81"16,10 0 7-1,6-2 7-15,9 0 5 16,8-4 5-16,6-3 8 15,-4 1 7-15,-1-6 5 16,-6 2-115-16,-3-1-166 16,-4 1-92-16,-7-1 0 15,-2 2 0-15,-4 1 0 16,-3 0 0-16,-3 1 0 16,4 1-354-16,7-1-1491 15,3-1 159-15,7-7 136 16</inkml:trace>
  <inkml:trace contextRef="#ctx0" brushRef="#br0" timeOffset="-171577.24">13066 16711 3602 0,'2'0'63'0,"0"0"46"16,3 0 34-16,-1 0 19 16,-1 0 16-16,1 0 22 15,0 0 33-15,-1 0 69 16,1 0 53-16,-2 0-4 15,-2-2 16-15,2 2-18 16,-2 0-34-16,0 0-15 16,2 0-10-16,-2-1-22 15,0 0-32-15,0 1-74 16,0-1-56-16,0-2-36 16,0 2-40-1,2-1-30-15,-2-1 0 16,0 0 0-16,0-1 0 15,2 0 0-15,-2-2 0 16,0-1 0-16,0 1 0 16,0-3 0-16,0 2 0 15,-4 0 0-15,0-3 0 16,-2 4 0-16,-3-3 0 16,2 3 0-1,-2-1 0-15,0 0 0 0,2 1 0 16,-1-1 0-1,2 2 0-15,-2 3 0 16,3-4 0-16,-1 3 0 16,-2-2 0-16,2 1 0 15,-1 0 0-15,1 1 0 16,1 0 0-16,-2 3 0 16,0-4 0-16,1 1 0 15,-1 2 0-15,1-2 0 16,0 1 0-16,2 0 0 15,-2 0 0-15,-1 2 0 16,1-2 0 0,-4 1 0-16,3 0 0 15,-1 1 0 1,1 0 0-16,-3 0 0 16,2 0 0-16,1 0 0 0,-2 0 0 15,0 0 0-15,2 0 0 16,-3 0 0-16,0 0 0 15,3 0 0-15,-4 0 0 16,0 0 0-16,4 0 0 16,-2 0 0-1,-2 1 0-15,-1 0 0 16,2 2 0-16,1 1 0 16,-5 0 0-16,5 1 0 15,-2 1 0-15,-1-1 0 16,2 1 0-16,-2-1 0 15,1 1 0-15,-2-2 0 16,3 2 0 0,0-2 0-16,1 3 0 0,-5-1 0 15,5 0 0-15,-3 0 0 16,1 1 0 0,2 0 0-16,-2 0 0 15,2 1 0-15,0 0 0 16,1 1 0-16,-2 1 0 15,3 2 0-15,-1 1 0 16,3 0 0-16,-4 4 0 16,5 1 0-16,-3 1 0 15,2 1 0-15,-1-2 0 16,2 1 0-16,-2 0 0 16,2-1 0-1,-1 1 0-15,3 0 0 16,0-1 0-16,-2 3 0 15,-1 3 0-15,3-1 0 16,-3 2 0-16,1 0 0 16,1 1 0-16,2 0 0 15,-4-3 0-15,3 1 0 16,-2-3 0-16,3-1 0 16,-1 2 0-16,2-2 0 15,0 0 0-15,0 1 0 16,-2 1 0-1,0 0 0-15,-1 1 0 16,3 1 0-16,-4 1 0 16,4 0 0-16,0 0 0 15,-1 0 0-15,1 1 0 16,0 0 0-16,1-1 0 16,-1 0 0-16,0 1 0 15,2 0 0-15,0 0 0 16,1 1 0-16,1 0 0 15,1 1 0 1,1 0 0-16,-1 2 0 16,1-1 0-16,0 1 0 15,2-3 0-15,-2-1 0 16,3-2 0-16,3-2 0 16,-5-1 0-16,3-1 0 15,3 0 0-15,0-2 0 16,0 0 0-16,3 0 0 15,2-1 0-15,-5-5 0 16,3 2 0-16,4-5 0 16,0 0 0-1,5-3 0-15,-1-2 0 16,6-4 0-16,1 0 0 16,4-3 0-16,3-1 0 15,2-4 0-15,2-5 0 16,1-5 0-16,-1-3 0 15,2-5 0-15,-2-3 0 16,-2-9 0-16,-1-4 0 16,-1-7 0-16,-4-7 0 15,-3-8 0 1,0-7 0-16,-3-4 0 16,-11-4 0-16,-7 0 0 15,-10 1 0-15,-12 2 0 16,-8 2 0-16,-9 4 0 15,-7 5 0-15,-9 6 0 16,-4 10 0-16,-7 9 0 16,-3 14 0-16,-6 9-58 15,-3 10-371-15,-1 10-1380 16,8 14 153-16,4 7 133 16,6 10 114-16</inkml:trace>
  <inkml:trace contextRef="#ctx0" brushRef="#br0" timeOffset="-170760">11382 17077 4606 0,'-3'-10'169'0,"0"-3"85"16,1 3 9-16,0 0 51 15,5 13 44-15,5 13 6 16,4 10 8-16,6 6 7 16,0 2 6-16,2 2-102 15,-2-8-83-15,-1-8-98 16,3-7-5-16,0-8-52 15,12-7-45 1,14-11 0-16,10-12 0 16,15-12 0-16,8-11 0 15,4-10 0-15,-2-3 0 16,-3 1 0-16,-5 1 0 16,-10 7 0-16,-10 7 0 15,-10 7 0-15,-9 10 0 16,-9 5 0-16,-10 9 0 15,-6 3 0-15,-4 5 0 16,-5 2 0 0,2 3 0-16,-2 0 0 15,0-2 0-15,0 3 0 16,0 0 0-16,0 0 0 16,0 0 0-16,0 0 0 15,0 0 0-15,4 0-292 16,48 8-633-16,-36 3-689 15,7 2 124-15,14 1 109 16,11 0 95-16</inkml:trace>
  <inkml:trace contextRef="#ctx0" brushRef="#br0" timeOffset="-163606.79">25353 17566 3004 0,'7'0'169'15,"0"-1"51"-15,2-1 46 16,4-3 80-16,-5 1 79 15,-1-1 65-15,1 0 31 16,-3-1 15-16,-1 1 16 16,3 0-121-16,-7 1-62 15,2 1-57-15,-2 1-46 16,0 2-92-16,0-2-87 16,0 0-64-16,0 2-23 15,-2-4 0-15,-6-1 0 16,0-2 0-16,-7 2 0 15,-6-2 0 1,-2 3 0-16,-4 0 0 16,-2 2 0-16,0 2 0 15,0 0 0-15,3 2 0 16,5 2 0-16,2 3 0 16,9 6 0-16,5 3 0 15,3 5 0-15,4 1 0 16,7 3 0-16,5 0 0 15,1 2 0-15,6 1 0 16,-2 0 0-16,0-1 0 16,-10-4 0-16,-5 2 0 15,1-8 0 1,-10 1 0-16,-2-4 0 16,-5-4 0-16,-5-3 0 15,-3-3 0-15,-5-3 0 16,3-1-42-16,-3 0-241 15,4-3-129-15,2-1-187 16,-1-46-984-16,4 36 120 16,5-5 104-16,8-4 93 15</inkml:trace>
  <inkml:trace contextRef="#ctx0" brushRef="#br0" timeOffset="-163137.94">25275 17341 3338 0,'7'-10'189'0,"4"-4"75"16,0-1 158-16,-1-4 46 15,-2 5 13-15,-6 3 11 16,0 4 14-16,-1 3 12 15,-1 2 15-15,-1 9-150 16,-1 17-65-16,-2 16-84 16,-2 19-189-1,-6 17-45-15,-3 13 0 16,-4 4 0-16,-3-4 0 16,-5-2 0-16,2-7 0 15,-6-9 0-15,0-11 0 16,3-9-328-16,16-9-581 15,-18-11-700-15,1-12 124 16,1-11 107-16,2-3 95 16</inkml:trace>
  <inkml:trace contextRef="#ctx0" brushRef="#br0" timeOffset="-158309.93">6671 15082 2424 0,'0'-7'119'16,"-1"2"25"-16,-3-5 27 15,1 0 27-15,0-2 26 16,0 1 34-16,1 1 24 16,0 0 27-16,0 4 21 15,1 0-84 1,-2 1-9-16,1 1 3 15,2 4-8-15,0-1 3 16,0-1 3-16,0 2-7 16,0-1 14-16,0-1 29 15,0 2-14-15,0-3-10 16,2 2-19-16,5-3-29 16,10-2-19-16,7-1-31 15,9-4-29-15,7-3-28 16,0-2-37-16,-3 2-58 15,-4 2 0-15,-4 0 0 16,-8 5 0 0,-6 0 0-16,-4 4 0 15,-6 1 0-15,-4 0-19 16,-1 2-251-16,-1 0-150 16,1 3-256-16,-8-3-894 15,-3 11 117-15,-5 1 103 16</inkml:trace>
  <inkml:trace contextRef="#ctx0" brushRef="#br0" timeOffset="-158005.69">6677 15137 3444 0,'-3'0'192'0,"2"1"34"15,-1-1 48-15,1 0 35 16,2 2 16-16,5-5 23 15,9 0 47-15,9-2 45 16,8-3 33-16,6-2-148 16,0 1-43-16,-3-2-27 15,-5 4-49 1,-9 2-32-16,-4-1-12 0,-8 2-18 16,-5 1-48-1,-2 3-38-15,-1 0-63 16,-1-3-249-16,1 3-159 15,11 0-333-15,1-1-799 16,7-7 114-16,7-3 101 16,10-9 89-16</inkml:trace>
  <inkml:trace contextRef="#ctx0" brushRef="#br0" timeOffset="-154759.68">17233 15202 3847 0,'0'0'161'15,"-3"0"90"1,2 0 129-16,-1 0 42 0,2 0 9 16,0 0 10-1,0 0 11-15,0 0 9 16,-1-2 12-1,-1 0-126-15,1-2-52 0,0 0-105 16,-1-2-150-16,2-5-40 16,0 3 0-16,0-4 0 15,4-3 0-15,9 0 0 16,5 0 0-16,9 1 0 16,9-1 0-16,4 5 0 15,1 1 0-15,-3 3 0 16,-1 6 0-16,1 0 0 15,-4 8 0 1,-1 3 0-16,2 4 0 16,-4 4 0-16,-4 0 0 15,-1-1 0-15,-3-3 0 16,0-3 0-16,0-6 0 16,2-2 0-16,2-3 0 15,0-6 0-15,4 0 0 16,2-5 0-16,-3 2 0 15,1-6 0-15,-5 3 0 16,0 0 0 0,-2 4 0-16,-2 1 0 15,-3 5 0-15,4 0 0 16,2 5 0-16,-3 2 0 16,3 3 0-16,1-1 0 15,0 3 0-15,-1-2 0 16,-1-5 0-16,2-1 0 15,-2 0 0-15,1-3 0 16,1 0 0-16,2 0 0 16,-4-1 0-16,1-2 0 15,1 1 0 1,-1-2 0-16,0-2 0 16,1 2 0-16,0-2 0 15,-2 3 0-15,2 1 0 16,0 0 0-16,0 1 0 15,1 1 0-15,2-1 0 16,0-1 0-16,-6 2 0 16,0-1 0-16,-3-2 0 15,-7 1 0-15,-1 0 0 16,-4-2 0 0,-5 4 0-16,-1-2 0 15,-7 1 0-15,-12 1-309 16,-8 0-264-16,-12-50-1130 15,-17 46 137-15,-9 0 119 16,-11-2 105-16</inkml:trace>
  <inkml:trace contextRef="#ctx0" brushRef="#br0" timeOffset="-151421.65">3045 16448 4154 0,'-1'0'162'16,"-4"1"96"0,2-1 97-16,-2 0 41 15,3 0 8-15,2 0 9 16,0 0 9-16,0 0 8 15,-1 0 11-15,1 0-136 16,0 0-44-16,0 0-113 16,1 0-106-16,9-2-42 15,8-4 0-15,11-2 0 16,10-4 0-16,8-7 0 16,2 1 0-16,-2-3 0 15,-5 1 0 1,-5 0 0-16,-8 4 0 15,-10 2 0-15,-7 4 0 16,-4 3 0-16,-5 4 0 16,-3 0 0-16,0 3 0 15,0 0 0-15,0 0 0 16,0 0 0-16,-5 0-45 16,1 5-406-16,-4-39-1356 15,-4 46 154-15,-8-2 132 16,-2 4 114-16</inkml:trace>
  <inkml:trace contextRef="#ctx0" brushRef="#br0" timeOffset="-151090.96">2914 16845 5684 0,'10'-1'263'0,"16"-2"4"15,10-6 4-15,16-7 3 16,4-3 3 0,9-10 6-16,-8-1 3 15,-4 1 4-15,-7 3 6 0,-10 1-296 16,-7 5 0 0,-10 3 0-16,-6 5 0 15,-7 5 0-15,-3 2 0 16,-3 3 0-16,0 1 0 15,0 0 0-15,0-2 0 16,0 3 0-16,0 0 0 16,3 0-355-16,9 0-1489 15,7 0 159 1,13 0 136-16,21 0 119 16</inkml:trace>
  <inkml:trace contextRef="#ctx0" brushRef="#br0" timeOffset="-150378.1">7893 16676 5042 0,'0'-3'320'16,"0"1"7"-16,0-2 5 16,2 0 5-16,-1 3 7 15,10-3 6-15,7 0 6 16,15-5 6-16,16-2 6 15,15-8-315-15,7-6-53 16,5-3 0-16,-2-3 0 16,-1-2 0-16,-6-1 0 15,-7 4 0-15,-8 1 0 16,-6 4 0 0,-11 7 0-16,-10 4 0 0,-12 2 0 15,-3 5 0 1,-9 3 0-16,-1 2 0 15,0 2 0-15,-1 2-354 16,1 2-1491-16,-12 5 159 16,-7 4 136-16</inkml:trace>
  <inkml:trace contextRef="#ctx0" brushRef="#br0" timeOffset="-150053.41">8148 16677 6432 0,'-4'8'188'0,"4"-3"2"16,9 1 1-16,14-2 3 15,23-8 1-15,19-9 2 16,17-8 2-16,8-5 2 16,-2-4 3-16,-8-5-204 15,-11 4 0-15,-13 3 0 16,-14 3 0-16,-16 6 0 15,-10 7 0-15,-10 4 0 16,-5 5 0-16,-1 1 0 16,-1 2 0-1,1 0 0-15,1 0 0 16,-1-2-55-16,6 2-554 16,4-3-1152-16,6-8 146 15,10-7 126-15,7-5 111 16</inkml:trace>
  <inkml:trace contextRef="#ctx0" brushRef="#br0" timeOffset="-148244.03">14281 16358 4281 0,'0'-1'260'0,"-2"1"116"0,0-3 8 16,2 2 7-1,-4-4 8-15,1 0 9 16,0-2 9-16,-1-2 8 16,2 1 9-16,-1-2-153 15,1-2-146-15,2-1-135 16,0-1 0-16,0 2 0 15,7-2 0-15,3 1 0 16,7 1 0-16,8 1 0 16,6 2 0-1,5 4 0-15,2 1 0 0,0 4 0 16,3 0 0-16,-1 4 0 16,-2 1 0-1,-3 1 0-15,-1 1 0 16,-3 3 0-16,-3-5 0 15,-1 2 0-15,5-3 0 16,-3-3 0-16,0 0 0 16,2-1 0-16,1-1 0 15,-3-2 0-15,0-2 0 16,-2 0 0-16,-2-4 0 16,-2 1 0-16,-4 1 0 15,2 2 0-15,-1 2 0 16,1 2 0-1,1 2 0-15,3 2 0 16,-4 2 0-16,3 1 0 16,-2 1 0-16,3 0 0 15,-4-2 0-15,2-5 0 16,-4 3 0-16,-2-6 0 16,-4 2 0-16,-3-5 0 15,-4-2 0-15,-3 1 0 16,0 0 0-16,-6-1-164 15,0 5-388 1,-3 0-1196-16,0 2 145 16,-2 1 124-16,-1-3 108 15</inkml:trace>
  <inkml:trace contextRef="#ctx0" brushRef="#br0" timeOffset="-144260.09">22225 16915 468 0,'-1'4'122'0,"1"-2"20"16,0 0 30-16,0 3 24 15,-2-3 22-15,4 2 26 16,-4 0 26 0,1-1 32-16,-2 0 36 15,3-2-53-15,-1 1 3 16,-1-2 10-16,2 0-9 16,0 1-3-16,0-1-4 15,0 3-10-15,0-2-3 16,0 1 18-16,0 2 31 15,2 1 13-15,-1 1 26 16,6-2-27-16,3 3-17 16,7 0-15-16,10-2-12 15,9-1-14-15,6-2-19 16,7 2-51 0,1-3-69-16,5 0-63 15,1 1-70-15,1 0 0 16,-2-2 0-16,4 1 0 15,0-1 0-15,0-1 0 16,-2 1 0-16,-1 0 0 16,-7 0 0-16,-1-1 0 15,-5 0 0-15,-1-1 0 16,-5 0 0-16,1-2 0 16,-5 3 0-16,1 0 0 15,-1-2 0 1,-1 2 0-16,3 1 0 15,-1-2 0-15,2 1 0 16,-3 0 0-16,2-2 0 16,-1 1 0-16,0-1 0 15,-2 0 0-15,-1-1 0 16,0 2 0-16,-3-2 0 16,1 2 0-16,-1-2 0 15,-2 0 0-15,0 1 0 16,-1 0 0-16,2 1 0 15,3 0 0 1,2-1 0-16,1 2 0 16,1-2 0-16,1 1 0 15,0-2 0-15,1 2 0 16,3-1 0-16,4 0 0 16,1 0 0-16,5-1 0 15,-1 0 0-15,2-2 0 16,0 2 0-16,-8-2 0 15,-3 2 0-15,-4-1 0 16,-7 1 0-16,-8 2 0 16,-3-1 0-16,-5 2 0 15,-4 0 0 1,-1 1 0-16,2 0 0 16,0 0 0-16,0 0 0 15,3 0 0-15,1 0 0 16,-2 0 0-16,1 0 0 15,3 0 0-15,-3 0 0 16,-2 0 0-16,0 0 0 16,0 0 0-16,-4 0 0 15,-2 0 0-15,0 0 0 16,3 0 0-16,-2 0 0 16,6 0 0-16,0 0 0 15,3-2 0 1,-1 1 0-16,0-1 0 15,1 1 0-15,-1-2 0 16,-3 3 0-16,-1 0 0 16,-3 0 0-16,-2 0 0 15,-1 0 0-15,2 0 0 16,-3 0 0-16,3 0 0 16,-1 0 0-16,2 6 0 15,0 4 0-15,1 3 0 16,1 7 0-16,-4 2 0 15,1 2 0-15,-3 3 0 16,0 3 0 0,-2 2 0-16,2 4 0 15,-4 0 0-15,4 0 0 16,-2 3 0-16,0-6 0 16,-2 3 0-16,0-3 0 15,0-1 0-15,-1-2 0 16,2 2 0-16,1-3 0 15,0 3 0-15,0 0 0 16,0-1 0-16,0-1 0 16,0-1 0-16,0-1 0 15,0-1 0 1,0 1 0-16,0-1 0 16,0-2 0-16,0-1 0 15,0-1 0-15,0-4 0 16,0-3 0-16,0-4 0 15,0 3 0-15,0-6 0 16,0 0 0-16,0 0 0 31,0-1 0-31,0-2 0 0,0-2 0 16,0-2 0-16,0 0 0 16,0-1 0-16,0-1 0 0,0 0 0 15,-3 0 0 1,-6-7 0-16,-2-8-203 15,-4-7-281-15,-8-31-1272 16,-6 14 146-16,-7-2 125 16</inkml:trace>
  <inkml:trace contextRef="#ctx0" brushRef="#br0" timeOffset="-138965.26">15116 15321 1828 0,'0'-1'98'16,"0"-1"19"-16,0 0 17 15,0-1 15-15,0-1 17 16,0-1 12-16,0-3 13 15,0 1 19-15,0-1 20 16,0 0-61-16,0-2-20 16,0 3-8-16,0-1-10 15,0 1-14-15,0 0-15 16,0 0-11 0,-2 2-12-16,-2-2-18 15,1-1-16-15,-5 1-10 0,-1-2-9 16,0 2-7-1,1-2-1-15,-1 0 10 16,-1 3 5-16,-2-1 8 16,1-5 5-16,-4 5 3 15,1-4 1-15,1 1-3 16,-1 0-3-16,0 2-1 16,0 2-7-16,-1 1-11 15,1 0-5-15,-3 1-7 16,-2 2-7-16,0-1-3 15,-4 2 2 1,-1-1-3-16,-1 1-1 16,3 1 2-16,-1-3 0 15,-2 0 5-15,1 2 1 16,-4 0 2-16,4-1 6 16,-3 2-2-16,-2 0-2 15,4 0 3-15,-2-2 0 16,0 6 2-16,2-2-2 15,-2 4-3-15,3 1-2 16,-3 3-5-16,4-2-3 16,1 3 2-1,0 2 1-15,-1-1-3 16,0 2 1-16,-1 5-2 16,-1 2-1-16,-1 2 2 15,0 2 2-15,0 3 6 16,2 1 8-16,0 0 6 15,6 1 2-15,-2 1 5 16,5-2 3 0,2 0 7-16,5-1 7 0,4 0 5 15,3 2 16 1,0 1 16-16,5 3 14 16,5 3 18-1,2 4 6-15,4 3 6 0,8 3 6 16,0 1 2-16,-1-3 4 15,3 2 10-15,0-1-1 16,-2-3 7-16,3-4 7 16,0 0-9-16,2-4-9 15,1-4-9-15,0-1-7 16,5 0-9-16,-1-2-10 16,1-4-17-1,3 0-16-15,-2-1-33 16,-1-4-28-16,1-1-18 15,-3-1 0-15,2-3 0 16,1-5 0-16,4-2 0 16,-2-4 0-16,4 0 0 15,-2-3 0-15,3-3 0 16,-3 3 0-16,3 0 0 16,-3-3 0-16,3-2 0 15,-6-3 0 1,2-1 0-16,0-1 0 15,-3-1 0-15,-2-1 0 16,-1-1 0-16,-3-1 0 16,1-1 0-16,-6-1 0 15,0 0 0-15,-1 1 0 16,-3-6 0-16,1 2 0 16,1-6 0-16,-2-2 0 15,-2-5 0-15,-1-3 0 16,-4-7 0-16,-3-3 0 15,-7-4 0 1,-1-5 0-16,-5-2 0 16,-6-5 0-16,-5 0 0 15,-6-1 0-15,-8 0 0 16,-5 0 0-16,-6 6 0 16,-3 1 0-16,-7 3 0 15,-6 11 0-15,-4 4 0 16,-7 9 0-16,-2 10 0 15,0 8 0-15,3 6 0 16,4 4-258 0,8 6-152-16,48 2-1351 15,-35 3 147-15,8 4 125 16,9-2 111-16</inkml:trace>
  <inkml:trace contextRef="#ctx0" brushRef="#br0" timeOffset="-138240.29">14953 16253 4504 0,'0'0'251'15,"0"-2"102"-15,0 2 9 16,0 0 4-16,0 0 9 16,0 0 7-16,0 0 7 15,0 0 8-15,4 2 9 16,0 3-117-16,1 7-172 16,6 11-117-16,2 11 0 15,-1 12 0-15,1 7 0 16,-3 5 0-16,-4 1 0 15,1-3 0 1,-4-4 0-16,1-7 0 16,-4-7 0-16,0-7 0 15,3-6 0-15,-3-6 0 16,1-4 0 0,1-4 0-16,-2-5 0 0,1 0 0 15,-1-2 0-15,0-1 0 16,0-2 0-16,0 1-235 15,39-2-672-15,-31-9-727 16,1-9 127 0,8-13 111-16,3-12 98 15</inkml:trace>
  <inkml:trace contextRef="#ctx0" brushRef="#br0" timeOffset="-137874.11">15267 16266 6999 0,'0'-8'129'0,"-2"1"0"15,2 3 3 1,0-5-2-16,0 6 3 0,0 3 0 16,0 1 2-16,0 7-1 15,5 10 3 1,1 10-137-16,2 16 0 15,1 14 0-15,-1 9 0 16,0 5 0-16,-1 2 0 16,-2-2 0-16,1-6 0 15,-3-11 0-15,-1-8 0 16,0-11 0-16,-2-11 0 16,0-9 0-16,0-6 0 15,0-4 0-15,-2-6 0 16,-3 0 0-16,-8-2-319 15,2-2-290 1,-10-3-1081-16,-5 3 135 16,-3-2 117-16,-2 6 104 0</inkml:trace>
  <inkml:trace contextRef="#ctx0" brushRef="#br0" timeOffset="-137617.83">14846 16911 6589 0,'0'-2'172'16,"7"2"1"-1,14 0 1-15,12 0 3 16,13 0 1-16,10 4 0 16,4 0 4-16,-3 4 1 15,-7 1 2-15,-9 0-185 16,-9 0 0-16,-8 0-252 15,-2-3-200-15,-3-3-1299 16,-3 0 145-16,0-5 124 16,2-3 110-16</inkml:trace>
  <inkml:trace contextRef="#ctx0" brushRef="#br0" timeOffset="-137266.16">15696 16557 4993 0,'0'-6'313'0,"2"-4"7"15,-1 1 5-15,4-1 4 16,-4 0 7-16,4 1 6 15,-4 4 5 1,0 2 6-16,-1 1 8 16,0 2-189-16,0 0-172 15,-1 1 0-15,-6 6 0 16,-12 12 0-16,-10 12 0 16,-10 11 0-16,-11 13 0 15,-3 8 0-15,-1 2-282 16,-1 2-276-16,4-4-1156 15,4-6 139-15,5-11 120 16,13-10 106-16</inkml:trace>
  <inkml:trace contextRef="#ctx0" brushRef="#br0" timeOffset="-136469.92">14673 16643 5737 0,'0'0'186'0,"-6"1"58"16,0 7 4-16,-6 7 3 15,-6 7 3-15,-5 8 4 16,-3 7-137-16,-1 2-172 16,-4 4-205-16,-1-26-1363 15,-2 18 125 1,3-8 110-16,5-14 95 0</inkml:trace>
  <inkml:trace contextRef="#ctx0" brushRef="#br0" timeOffset="-136262.12">14387 16761 4909 0,'14'-1'292'0,"2"1"34"16,9 0 7-16,3 3 5 16,-1 2 5-1,2 2 7-15,-2 1-145 0,-5 2-163 16,-4-2-171-16,14-3-623 15,-23-2-677 1,-3-1 100-16,-6-2 87 0</inkml:trace>
  <inkml:trace contextRef="#ctx0" brushRef="#br0" timeOffset="-136040.81">14514 16643 4638 0,'0'-5'341'0,"0"3"5"15,6 2 6-15,5 8 7 16,11 11 7 0,2 11 6-16,8 4 7 0,-1 7 9 15,-2-1 7-15,-8-1-140 16,-8 0-432-16,-6 0-326 16,-12-6-1254-1,-10 1 145-15,-8-7 126 16,-7-7 109-16</inkml:trace>
  <inkml:trace contextRef="#ctx0" brushRef="#br0" timeOffset="-135877.96">14335 16945 6281 0,'16'-17'204'16,"13"-9"1"-16,18-6 2 15,21-8 3-15,3 4-137 16,11 7-249-1,51 7-525-15,-51 5-739 16,-6 7 100-16,-6 7 89 16,-12 6 80-16</inkml:trace>
  <inkml:trace contextRef="#ctx0" brushRef="#br0" timeOffset="-135166.1">15320 17447 8075 0,'0'0'12'0,"0"2"1"16,0 0 0-16,0 6 0 15,0 7-1 1,0 4 2-16,0 7-2 15,0 2 1-15,0 5 1 16,0-1-14-16,-2 1 0 16,0-6 0-16,0-5 0 15,2-7 0-15,0-4 0 16,0-7 0-16,0-4 0 16,0-5 0-16,6-9 0 15,1-7 0-15,1-5 0 16,6-2 0-1,0 1 0-15,0 5 0 0,2 7 0 16,0 6 0 0,1 4 0-16,1 4 0 15,6 7 0-15,2 3 0 16,2 6 0-16,1 0 0 16,-1 2 0-16,1-3 0 15,-1-4 0-15,-1-8 0 16,-1-2 0-1,-3-6 0-15,-5-7 0 0,-5-3 0 16,-7-5 0-16,-8-8 0 16,-5-3 0-16,-9-3 0 15,-6-1 0 1,-4-2 0-16,-4 5 0 16,0 9-186-16,-1 10-250 15,1 6-1336-15,-5 9 147 16,0 5 128-16,1 2 112 15</inkml:trace>
  <inkml:trace contextRef="#ctx0" brushRef="#br0" timeOffset="-123490.66">2875 16460 2073 0,'-2'1'130'0,"1"1"28"16,-2-2 39-16,2 1 39 15,1-1 28-15,0-1 34 16,0-2 27-16,0-1 28 16,-2-1 22-16,2-2-92 15,0 1-14-15,2 2 9 16,-4 3-13-16,2 1-19 16,0-2-13-16,0 2-27 15,0 0-18 1,-1 0-30-16,1 0-53 15,0 0-135-15,0 0-135 16,0 0-193-16,8-1-1026 16,4 1 93-16,1 0 83 15,4-5 74-15</inkml:trace>
  <inkml:trace contextRef="#ctx0" brushRef="#br0" timeOffset="-123037.09">3487 16305 5420 0,'3'0'25'0,"4"-3"-2"16,-3 0-27-16,2 2-53 16,0 2-79-1,4-2-110-15,51 1-873 0,-41 1 63 16,6-1 57-1,4-2 51-15</inkml:trace>
  <inkml:trace contextRef="#ctx0" brushRef="#br0" timeOffset="-122063.91">15949 16096 1837 0,'0'1'32'16,"0"0"15"-16,0 1 4 15,-1 0-3-15,-1 3-65 16,-2-9-400-16,-6 8 9 16,-3-3 9-16,-4 0 9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5:39:57.26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22069 665 4235 0,'0'-1'42'0,"0"-2"32"15,0-1 30-15,0-1 19 16,0 2 9-16,0 3 5 16,0-4 13-16,0 4 18 15,0 0 8-15,0 0-27 16,0 0 20-16,0 3 56 16,-1 6 37-16,-8 10 4 0,-7 11-5 15,-8 12-3-15,-11 10-9 16,-7 4-15-1,-3 1-5-15,-2 1 6 16,4-6-40-16,0-7-99 16,3-6-74-16,4-7-22 15,3-9 0-15,4-6 0 16,5-9 0-16,3-4 0 16,0-11 0-16,2-7 0 15,1-10 0-15,4-9 0 16,8-6 0-16,6-5 0 15,6 2 0-15,11 3 0 16,6 3 0-16,6 10 0 16,10 10 0-1,6 7 0-15,4 14 0 16,4 9 0-16,1 9 0 16,-3 2 0-16,-4 5 0 15,-5 2 0-15,-7-4 0 16,-3-3 0-16,-5-2-60 15,0 0-298-15,-1-5-205 16,0-5-1113-16,-4-5 133 16,0-4 115-16,-9-4 103 15</inkml:trace>
  <inkml:trace contextRef="#ctx0" brushRef="#br0" timeOffset="375.87">21487 1555 5777 0,'0'1'247'0,"0"-1"2"0,6 0 5 16,17-7 3-1,18-3 2-15,16-8 5 16,20-6 4-16,11-7 3 16,-1-1 3-16,-5 1-203 15,-10 3-71-15,-10 5 0 16,-10 3-20-16,-14 5-267 15,-14 5-121-15,-11 5-166 16,-8-4-1022-16,-12 9 123 16,-16 5 105-16,-11 6 94 15</inkml:trace>
  <inkml:trace contextRef="#ctx0" brushRef="#br0" timeOffset="655.61">21490 1725 4582 0,'-1'6'181'0,"2"1"161"16,11-3 6-16,20-3 7 15,22-5 6-15,20-10 5 16,19-8 9-16,2-2 7 16,-3-3 7-1,-8 0-67-15,-11 1-134 16,-10 5-188-16,-18 0 0 15,-14 3 0-15,-9 5 0 16,-13 0-191-16,-8 6-149 16,1 3-117-16,0 2-346 15,-9-1-661-15,-2 0 102 16,-2 2 92-16,4 0 82 16</inkml:trace>
  <inkml:trace contextRef="#ctx0" brushRef="#br0" timeOffset="1356.74">22417 431 4327 0,'0'-2'13'15,"0"0"1"-15,0 1-4 16,-1 0 1-16,-1 5-36 15,-2 4-124-15,-4-3-771 16,-6 11 43-16,-10 0 39 16</inkml:trace>
  <inkml:trace contextRef="#ctx0" brushRef="#br0" timeOffset="1608.98">20855 706 4722 0,'0'-2'-66'15,"0"1"-3"-15,3 0 1 0,3 2-1 16,8 11-78-16,10-1-193 15,5 8-523-15,3 5 38 16,1 1 36-16,-2-3 32 16</inkml:trace>
  <inkml:trace contextRef="#ctx0" brushRef="#br0" timeOffset="16423.31">26065 889 4379 0,'0'-8'152'0,"0"2"171"0,0-3 44 15,0-1 7 1,0 5 7-16,0 2 8 16,0 6 7-16,-4 12 9 15,-11 10 9-15,-14 17-94 16,-14 9-74-16,-11 11-201 16,-9 0-45-16,-2 0 0 15,7-8 0-15,6-6 0 16,8-9 0-16,13-8 0 15,7-13 0-15,2-9 0 16,5-11 0 0,2-10 0-16,-1-15 0 15,3-8 0-15,6-6 0 16,7-3 0-16,9 5 0 16,5 5 0-16,7 11 0 15,7 10 0-15,10 8 0 16,9 8 0-16,5 11 0 15,-1 6 0-15,3 7 0 16,-3 0 0-16,-5 2 0 16,-4-1 0-16,-1-5 0 15,0-4-323-15,2-4-195 16,3-61-1196-16,4 42 139 16,-3-7 120-1,-7-10 106-15</inkml:trace>
  <inkml:trace contextRef="#ctx0" brushRef="#br0" timeOffset="16645.11">26417 1112 5728 0,'12'-5'206'0,"13"-6"36"15,11-4 5-15,18-3 2 16,9-2 4-16,4 1-70 15,-2 0-173-15,-4 4-93 16,-9 4-140-16,0 1-446 16,-26 3-729-1,-10 6 94-15,-16-1 85 0,-16 2 75 16</inkml:trace>
  <inkml:trace contextRef="#ctx0" brushRef="#br0" timeOffset="16844.92">26508 1231 4460 0,'0'3'287'16,"0"1"70"-16,7-3 6 15,12 1 9-15,16-7 6 16,14-5 7-16,14-2 8 16,2-1-122-16,1-3-163 15,-9 5-198 1,-9-2-384-16,-10-9-1097 0,-11 6 118 15,-16-4 103-15,-8-8 92 16</inkml:trace>
  <inkml:trace contextRef="#ctx0" brushRef="#br0" timeOffset="17095.68">26749 806 3372 0,'11'-7'34'16,"10"-1"31"-16,12 7 30 15,12-1 22-15,7 14 21 16,6 14 13-16,-7 14 12 16,-10 7 11-16,-12 9 10 15,-20 3-5-15,-15-2-12 16,-11-5-24-16,-12-8-26 16,-7-4-23-16,-6-6-43 15,-3-10-97 1,2-8-183-16,-2-9-876 15,7-8 61-15,2-15 55 16,3-12 51-16</inkml:trace>
  <inkml:trace contextRef="#ctx0" brushRef="#br0" timeOffset="17506.3">26827 359 5146 0,'-4'2'6'0,"-9"5"22"16,-12 9 10-16,-11 10 5 16,-7 6 1-16,-6 14-1 15,-3 1 0-15,0 1-18 16,5-1-42-16,2 1-52 15,7-10-98-15,9-7-142 16,18-16-768-16,-5-8 58 16,5-14 53-16,1-11 48 15,4 8 4511-15,-5-14-3873 16,11-8 59-16,4 3 64 16,5 6 33-16,3-10 37 15,5 21 68-15,6 9 77 16,8 0 91-16,3 3 121 15,1 2 74-15,-5 1-99 16,-1 2-73-16,-4 3-117 16,-2 3-121-16,-6 0-179 15,-1-28-816-15</inkml:trace>
  <inkml:trace contextRef="#ctx0" brushRef="#br0" timeOffset="17730.1">26611 343 4290 0,'0'0'66'0,"0"6"59"15,3 9 54-15,1 9 52 16,8 9 22-16,-1 12 9 16,5 5-1-16,-3 3-25 15,-2 1-127 1,-7 1-144-16,82-1-1321 0,-95-5 89 15,-11-5 79-15,-10-14 73 16</inkml:trace>
  <inkml:trace contextRef="#ctx0" brushRef="#br0" timeOffset="17898.19">26261 748 5867 0,'3'-11'124'0,"12"-5"6"15,18-4 4-15,22-3-1 0,21 1-123 16,17 7-92-16,9 0-102 16,-1 9-233-16,-7-2-873 15,-12 6 82-15,-15-2 73 16,-15 0 65 0</inkml:trace>
  <inkml:trace contextRef="#ctx0" brushRef="#br0" timeOffset="18316.81">27761 752 5738 0,'-4'-5'246'0,"-2"-3"3"16,-10 2 2-16,-11 1 4 16,0 7 4-16,-11 9 3 15,1 10 3-15,8 8 5 16,7 6 3-16,11 8-150 15,6-2-123-15,3 1 0 16,9-6 0-16,4-3 0 16,5-8 0-1,8-3 0-15,8-9-34 16,6-3-289-16,3-7-122 16,12-5-390-16,-20-5-670 15,-9-8 109-15,-9-7 96 16,-8-1 85-16</inkml:trace>
  <inkml:trace contextRef="#ctx0" brushRef="#br0" timeOffset="18487.65">27602 965 4638 0,'-2'-1'341'16,"2"-2"5"-16,0-1 6 16,6-1 7-16,12-4 7 15,10 1-127 1,5-3-127-16,14 3-88 15,-2-2-102-15,-9 6-302 16,-11-5-1064-16,-12 7 100 16,-15-2 90-16</inkml:trace>
  <inkml:trace contextRef="#ctx0" brushRef="#br0" timeOffset="18763.39">26951 1446 4749 0,'0'5'326'0,"0"0"7"0,11-2 5 16,23-3 6-16,23-8 6 16,22-10 7-16,18-7 6 15,11 0 7 1,-7-3 6-16,-7 3-91 15,-12 4-406-15,-15 5-191 16,-11 3-142-16,-11 5-358 16,-25 4-677-16,-14 2 108 15,-23 4 93-15,-21 3 84 16</inkml:trace>
  <inkml:trace contextRef="#ctx0" brushRef="#br0" timeOffset="18976.19">27112 1614 4450 0,'0'9'266'16,"0"-2"90"-16,16-1 8 16,18-2 5-16,22-7 8 15,18-10 8 1,20-4 7-16,2-2 8 16,-6-5 9-16,-10 2-88 15,-13-1-442-15,-15 1-250 16,-14 4-172-16,-13-18-1092 15,-17 16 126-15,-12 1 112 16,-21-2 98-16</inkml:trace>
  <inkml:trace contextRef="#ctx0" brushRef="#br0" timeOffset="20764.15">27658 1378 3618 0,'0'-1'129'16,"2"1"70"-16,0 0 97 15,-1-2 79-15,-1 4 52 16,0-4 25-16,2 2 10 16,-2 0 11-16,0 2 13 15,0 5-75-15,0 7-64 16,-3 11-77-16,-5 14-113 16,-1 12-86-16,-3 11-53 15,-1 7-18-15,6 8 0 16,0-1 0-16,5-1 0 15,2-5 0 1,0-5 0-16,0-7 0 16,-2-7 0-16,-5-5 0 15,-11-6 0-15,-12-3 0 16,-20-3 0-16,-23-1 0 16,-25-1 0-16,-28 0 0 15,-17-4 0-15,-17 0 0 16,-6-7 0-16,2-3 0 15,9-4 0-15,15-2 0 16,21-6 0-16,21-2 0 16,22-2 0-16,17-2 0 15,11-1 0 1,11-3 0-16,12-5 0 16,6-4 0-16,13-10 0 15,2-6 0-15,8-10 0 16,6-4 0-16,5-10 0 15,7-7 0-15,1-8 0 16,-1-5 0-16,-4-4 0 16,-7 5 0-16,-8 8 0 15,-1 10 0-15,-1 16 0 16,-2 16 0-16,-4 9 0 16,-6 14 0-1,-14 20 0-15,-11 14 0 16,-11 19 0-16,-6 11 0 15,-2 9 0-15,8-3 0 16,9-10 0-16,7-12 0 16,12-14 0-16,10-14 0 15,7-14 0-15,2-16 0 16,4-18 0-16,7-18 0 16,10-18 0-16,9-8 0 15,9-1 0 1,11 6 0-16,5 18 0 0,7 17 0 15,10 19 0-15,9 16-298 16,9 18-258 0,9 10-1155-16,-5 6 139 15,-2 0 120-15,-11-4 104 16</inkml:trace>
  <inkml:trace contextRef="#ctx0" brushRef="#br0" timeOffset="24431.38">28590 2679 3955 0,'-2'-9'85'0,"-7"-5"23"16,-4-1 12-16,-7-1 1 16,-3 4 5-16,-9 3 18 15,-1 3 13-15,-5 6 7 16,0 0 4-16,-3 8-43 15,3 5-42 1,0 6-23-16,8 9-6 16,6 4 0-16,13 7-3 0,5 3-17 15,14 0-7 1,11-1-3-16,11 1-3 16,9-4-2-16,4-3-3 15,-6-2 1-15,-7-2-5 16,-12-4-1-16,-12-3 5 15,-10-3 51-15,-10-4 41 16,-8-4 33-16,-7-3 14 16,-10-4 1-16,1-2-23 15,2-4-147 1,7 0-99-16,10 0-212 16,11-16-1057-16,10 12 92 15,10-5 83-15,12-2 74 16</inkml:trace>
  <inkml:trace contextRef="#ctx0" brushRef="#br0" timeOffset="24724.11">28891 2919 5354 0,'4'-10'267'0,"5"-4"15"16,5-3 3-16,12-2 5 16,13 2 3-16,15 0 7 15,8-1 2-15,6 3 6 16,-3-1 4-16,-5 2-127 16,-12 4-172-16,-11 1-164 15,-11 5-177-15,-12 2-143 16,-7 2-289-16,-12 0-725 15,-11 2 106-15,-10 2 93 16,-11 5 84-16</inkml:trace>
  <inkml:trace contextRef="#ctx0" brushRef="#br0" timeOffset="24961.4">28912 3059 4140 0,'2'2'193'0,"2"-2"187"15,15 0 8-15,16 0 8 16,10-5 9-16,20-6 7 16,8 0 10-16,1-4 9 15,-3-2 9-15,-9 0-79 16,-9 5-282-16,-12-1-346 16,-14 2-79-16,-14 3-113 15,-7 0-188-15,-17-23-799 16,-12 18 101-16,-14-3 90 15,-12-6 79-15</inkml:trace>
  <inkml:trace contextRef="#ctx0" brushRef="#br0" timeOffset="25231.66">29051 2627 3858 0,'16'-10'78'0,"11"0"32"16,11 1 24-16,15 0 25 15,8 9 24-15,2 13 57 16,-2 10 54 0,-10 12 61-16,-11 13 49 0,-18 10-21 15,-14 8-25-15,-16 2-29 16,-12-2-21 0,-8-4-24-16,-2-7-22 0,-2-9-101 15,6-9-286-15,9-8-168 16,10-10-287-16,7-12-1016 15,15-7 123 1,13-11 105 0,12-14 94-16</inkml:trace>
  <inkml:trace contextRef="#ctx0" brushRef="#br0" timeOffset="25763.17">30429 2611 5230 0,'0'-3'73'15,"0"2"108"-15,-2 2 106 16,-9 8 5-16,-11 9 3 16,-13 13 6-16,-12 7 5 15,-11 10 4-15,-2-1 4 16,-3 0-70-16,7-4-6 16,8-7-118-16,9-13-120 15,10-6 0-15,8-11 0 16,6-8 0-16,5-10 0 15,6-12 0 1,1-9 0-16,9-7 0 16,7-3 0-16,3 2 0 15,5 10 0-15,5 7 0 16,5 11 0-16,2 7 0 16,4 10 0-16,1 10 0 15,4 7 0-15,-2 4 0 16,-2 6 0-16,-2 0 0 15,-1 0 0-15,-3-2-204 16,3 0-161-16,0-7-208 16,0-54-1061-16,-2 42 127 15,0-8 111-15,-5-10 98 16</inkml:trace>
  <inkml:trace contextRef="#ctx0" brushRef="#br0" timeOffset="26320.17">30796 2674 4655 0,'0'-4'128'0,"0"0"63"16,1 3 149-16,-1 2 7 16,-1 12 7-16,-2 9 6 15,-6 7 7-15,-4 6 7 16,-2 2 8-16,-2-1-105 16,3-5-35-1,2-6-68-15,5-8-174 16,4-5 0-16,2-8 0 15,1-1 0-15,0-8 0 16,0-10 0-16,4-10 0 16,3-11 0-16,6-10 0 15,3-8 0-15,6 0 0 16,-1 5 0-16,-2 5 0 16,0 9 0-16,-4 11 0 15,2 9 0-15,-1 10 0 16,7 3 0-16,3 11 0 15,3 7 0 1,1 7 0-16,-1 3 0 16,-5 6 0-16,-3-2 0 15,-4 2 0-15,-7-4 0 16,-1 0-249-16,-5-4-150 16,0 1-335-16,-12-9-837 15,-4-3 118-15,-11-7 103 16,-4-3 92-16</inkml:trace>
  <inkml:trace contextRef="#ctx0" brushRef="#br0" timeOffset="26489.53">30719 2825 5161 0,'0'-8'290'0,"6"-3"15"15,8-4 6-15,11-4-86 16,8 3-184-16,12-1-124 15,17 3-352-15,-12 3-880 16,1-2 83-16,-11 1 77 16</inkml:trace>
  <inkml:trace contextRef="#ctx0" brushRef="#br0" timeOffset="27095.48">31483 2631 3558 0,'4'-4'136'15,"2"-4"46"-15,0-1 33 16,1-3 26-16,-4-1 72 15,-2-1 91-15,-1 2 56 16,2-3 11 0,-2 4 11-16,-3 3-85 15,-3 3-57-15,-8 4-50 16,-8 1-31-16,-7 5-25 16,-4 6-79-16,-2 5-101 15,5 6-54-15,4 3 0 16,9 0 0-16,7 0 0 15,5-4 0-15,4-2 0 16,4-3 0-16,4-4 0 16,6-4 0-16,6-2-44 15,5-5-21-15,5 1 4 16,-3-6 3-16,-3-4 0 16,0-3 9-1,-1-4 30-15,-6-3 19 16,0 0 0-16,-5 2 0 15,-1 4 43-15,-2 4 20 16,-3 0-1-16,0 6-4 16,4 0 0-16,0 4-7 15,3 2-32-15,4 6-19 16,0 2 0-16,0 4 0 16,0 0 0-16,-2 2-63 15,-1-3-250-15,4 0-122 16,4-4-306-16,-1-3-786 15,1-5 112-15,1-3 98 16</inkml:trace>
  <inkml:trace contextRef="#ctx0" brushRef="#br0" timeOffset="27871.75">31887 2623 3775 0,'2'-6'277'16,"2"-4"141"-16,-1-2 10 15,-2 1 10-15,1 2 9 16,-2 7 11-16,0 0 11 16,1 2 12-16,1 7 11 15,-1 6-151-15,1 9-174 16,-1 8-167-16,-1 12 0 16,-1 11 0-16,-2 3 0 15,-2 1 0 1,1-1 0-16,0-6 0 15,2-5 0-15,1-8 0 16,2-5 0-16,1-8 0 16,-2-5 0-16,0-8 0 15,0-4 0-15,0-5 0 16,0-2 0-16,0 0 0 16,0-4 0-16,0-5 0 15,0-3 0-15,0-8 0 16,0-4 0-16,0-4 0 15,0-3 0-15,0-1 0 16,1-3 0-16,2 2 0 16,0 0 0-1,-2-1 0-15,1 2 0 16,1 0 0-16,-2 0 0 16,-1 1 0-16,2 0 0 15,-1-1 0-15,2 0 0 16,1-4 0-16,5 1 0 15,2-2 0-15,4-3 0 16,7 0 0-16,4-1 0 16,1 2 0-16,5 7 0 15,0 4 0-15,-2 8 0 16,0 7 0-16,-4 8 0 16,-5 3 0-16,-7 9 0 15,-7 3 0 1,-4 5 0-16,-3 6 0 15,-6 4 0-15,0 1 0 16,0 2 0-16,0-1 0 16,3 2-66-16,3-4-78 15,4 1-56-15,7-1-50 16,1-2-3-16,1 0-3 16,0-7 0-16,-7 0 8 15,-6-5 24-15,-12-3 21 16,-9-4 66-16,-13-3 49 15,-5-1-39-15,-8 0-152 16,0-44-948-16,0 36 75 16,-1-2 66-1</inkml:trace>
  <inkml:trace contextRef="#ctx0" brushRef="#br0" timeOffset="28727.64">29490 2007 4350 0,'-3'1'47'0,"-5"8"24"15,-8 8 9-15,-9 8 7 16,-5 8 4-16,-12 8 2 16,-4 1 5-16,-2-1-13 15,-3-1-43-15,-2-2-99 16,0-5-229-16,2-52-754 15,1 40 54 1,8-11 50-16,7-7 46 0</inkml:trace>
  <inkml:trace contextRef="#ctx0" brushRef="#br0" timeOffset="28939.44">28933 2238 3938 0,'18'-6'135'16,"10"2"43"-16,10 1 79 15,10 1 74 1,2 4 37-16,3 6 19 0,0 3 9 16,-5 1 8-16,-2 3-2 15,-7 1-268 1,-8-3-153-16,-8 0-134 0,-9-3-243 16,25-3-1059-16,-36-4 103 15,-6-2 90 1,-4-8 80-16</inkml:trace>
  <inkml:trace contextRef="#ctx0" brushRef="#br0" timeOffset="29175.22">29236 1963 3470 0,'0'-11'152'16,"0"-1"15"-16,0 4 70 15,3 3 132-15,4 11 92 16,6 16 10-1,4 10 13-15,2 6 11 16,3 6 15-16,-4-1-167 16,0 1 1-16,-8-5-11 15,-1-1-339-15,-7-2-272 16,-3-3-280-16,-13-72-1062 16,-8 61 125-16,-8-9 110 15,-12-5 95-15</inkml:trace>
  <inkml:trace contextRef="#ctx0" brushRef="#br0" timeOffset="29388.02">28820 2348 5129 0,'0'-5'304'16,"7"-4"6"0,15-2 5-16,21-8 5 15,19 0 5-15,24-3 6 16,10 1 6-16,3-2 5 15,-8 2-80-15,-11 4-437 16,-15 5-256-16,15 3-484 16,-51 1-563-16,-9-2 105 15,-7-1 93-15,-7 1 83 16</inkml:trace>
  <inkml:trace contextRef="#ctx0" brushRef="#br0" timeOffset="30731.78">28563 3403 4483 0,'0'-2'93'0,"0"-1"18"16,0 2 4-16,-10-1 2 16,-16 5 2-16,-16 5 2 15,-16 6 1-15,-14 6 1 16,-1 5 0 0,2 1-59-16,4-2-45 15,8 2-34-15,10-7-42 31,10-1-61-31,13-5-151 0,16-20-880 0,8 5 65 16,14-3 59-16,15-7 55 16</inkml:trace>
  <inkml:trace contextRef="#ctx0" brushRef="#br0" timeOffset="30951.57">28667 3443 4268 0,'0'0'97'16,"-7"0"94"-16,-18 4 109 0,-14 8 71 0,-20 4 10 16,-15 11 6-16,-5 5 9 15,0 3 8 1,6 0 9-16,4 2-287 16,7 0-216-16,27-1-603 15,-11-3-810-15,13-7 108 16,10-11 96-16,14-8 85 15</inkml:trace>
  <inkml:trace contextRef="#ctx0" brushRef="#br0" timeOffset="38314.9">31471 3023 3875 0,'-1'0'120'15,"1"0"49"-15,0-2 39 16,-2 2 59-16,2 0 98 16,2 0 56-16,-2 0 10 15,0-1 9-15,0 1 11 16,0-1-63-1,0 1-61-15,0-2-54 16,0 2-40-16,0 3-68 16,0 7-107-16,0 9-58 15,0 11 0-15,0 16 0 16,0 11 0-16,0 7 0 16,-2 2 0-16,2 1 0 15,-1-2 0-15,1-3 0 16,0-6 0-1,1-9 0-15,-1-6 0 16,0-9 0-16,0-11 0 0,0-4 0 16,0-9 0-1,0-2 0-15,0-4 0 16,-4-2 0-16,0-6-263 16,0-6-339-16,-2-8-1105 15,0-10 137-15,0-8 120 16,2-1 104-16</inkml:trace>
  <inkml:trace contextRef="#ctx0" brushRef="#br0" timeOffset="39107.19">31450 3052 4025 0,'0'-3'164'15,"0"-1"79"-15,0 1 68 16,1 0 93-16,-2 3 8 16,-4 10 9-16,-6 7 10 15,-5 8 8-15,-7 8 11 16,-2 6-109-16,1 1-72 16,1-2-90-16,1-5-77 15,8-6-102-15,1-7 0 16,5-4 0-16,4-8 0 15,3-4 0-15,-1-1 0 16,4-6 0-16,-2-5 0 16,3-9 0-1,5-6 0-15,7-7 0 16,5-4 0-16,4-1 0 16,2 0 0-16,-1 7 0 15,-1 2 0-15,1 4 0 16,-3 4 0-16,2 6 0 15,4 4 0-15,0 4 0 16,4 2 0-16,3 8 0 16,-2 5 0-16,2 3 0 15,-2 3 0-15,-2 5 0 16,-7 0 0-16,-4-2 0 16,-8-4 0-1,-3 0 0-15,-6-4 0 16,-1-4 0-16,-1 0-319 15,-1-2-217-15,-3-62-1175 16,-2 50 139-16,-5-4 120 16</inkml:trace>
  <inkml:trace contextRef="#ctx0" brushRef="#br0" timeOffset="44611.84">30778 3217 4697 0,'0'0'324'0,"0"0"16"0,0 0 5 15,2 0 8 1,8-4 4-16,9-3 9 15,13-4 5-15,12-5 9 16,9 0 5 0,1-1-124-16,-2 0-249 0,-5 2-12 15,-10 3 0-15,-10-1 0 16,-8 6 0-16,-6 1 0 16,-7 1 0-16,-3 2 0 15,-3 1 0-15,0 2-156 16,-6 3-217-1,-4 4-276-15,-11 2-976 16,-10 4 126-16,-8 3 110 16,-5 4 97-16</inkml:trace>
  <inkml:trace contextRef="#ctx0" brushRef="#br0" timeOffset="44838.63">30759 3353 4381 0,'0'0'360'15,"2"0"7"-15,8 0 6 16,12-4 9 0,6-3 7-16,13-4 8 15,8-3 8-15,0-2 9 16,-1 0 8-16,-8 4-121 16,-5-1-301-16,-9 3-15 15,-7 4-309-15,-8 0-157 16,0-1-1238-16,-3 1 139 15,-1-2 122-15,1-5 105 16</inkml:trace>
  <inkml:trace contextRef="#ctx0" brushRef="#br0" timeOffset="46731.92">30687 2046 3280 0,'0'-4'154'15,"-1"-3"55"-15,1 1 54 16,-1-4 78-16,1 6 33 16,0 0 25-16,0 1 9 15,0 2 37-15,0 2 60 16,0 6-99-16,1 8-55 16,3 6-59-16,2 6-58 15,1 5-88 1,2 0-30-16,2-2-21 15,-1-4 2-15,1-3-33 16,-3-6-52-16,-1-6-12 16,1-1 0-16,-2-6 0 15,5-2 0-15,1-7 0 16,4 0 0-16,7-12 0 16,3-10 0-16,1-8 0 15,2-10 0-15,4-8 0 16,2-4 0-16,0-1 0 15,-2 2 0 1,-3 6 0-16,-4 5 0 16,-3 7 0-16,-5 6 0 15,-4 7 0-15,-5 6 0 16,-4 8 0-16,-3 2 0 16,-1 6 0-16,-1 2 0 15,0 0 0-15,0 5-280 16,-1 6-125-16,-4 3-162 15,-5-1-1038-15,-8 11 124 16,-4 1 106-16,-9-2 95 16</inkml:trace>
  <inkml:trace contextRef="#ctx0" brushRef="#br0" timeOffset="47392.3">30773 1967 3069 0,'0'-5'157'0,"1"-1"41"16,2-2 31-16,-3 2 16 16,1 0 12-16,1 3 5 15,2 3 53 1,0 3 59-16,2 8 45 15,1 5-84-15,2 8-29 16,2 6-24-16,0 1-26 16,1 2 0-16,2-4 8 15,-1 0 2-15,1-6-52 16,-2-4-60-16,3-5-41 16,-3-3-30-16,4-4-30 15,0-6-18-15,7-1-5 16,3-5-14-16,4-9-13 15,6-6-3-15,2-6 0 16,0-9 0-16,2-2 0 16,-3-6 0-1,-2-2 0-15,-5-1 0 16,-2 1 0-16,-4 3 0 16,-6 3 0-16,-2 7 0 15,-6 5 0-15,-3 6 0 16,-2 7 0-16,-3 4 0 15,-1 5 0-15,-1 3-269 16,0 7-156 0,15 7-487-16,-16 4-601 0,-5 7 111 15,-5 6 96-15,-4 1 87 16</inkml:trace>
  <inkml:trace contextRef="#ctx0" brushRef="#br0" timeOffset="57827.03">14317 16240 4074 0,'-4'0'94'16,"-1"0"55"-16,-2 0 78 16,2 0 110-16,1 0 58 15,2 0 10-15,2 0 9 16,-2 0 7-1,4 0 10-15,-4 0-52 16,2 0-42-16,6 0-60 16,13-1-89-16,23-3-125 15,19-5-63-15,20-6 0 16,15-6 0-16,1-5 0 16,-8 0 0-16,-2 1 0 15,-10 2 0-15,-11 5 0 16,-8-2 0-16,-12 5 0 15,-17 3 0-15,-12 3 0 16,-7 2 0 0,-7 3 0-16,-2 4 0 15,-1-2 0-15,-2 2-49 16,-8 2-235-16,-8 2-96 16,-8 6-146-1,-4 3-337-15,-20 6-522 0,-5 3 93 16,-5 5 83-16,-7-2 74 15</inkml:trace>
  <inkml:trace contextRef="#ctx0" brushRef="#br0" timeOffset="58106.77">14296 16405 4140 0,'-12'11'112'0,"-1"-2"68"16,3 0 170-1,1 0 42-15,24-5 6 16,15-10 10-16,21-4 7 15,17-4 10-15,21-6 9 16,8-8-91-16,3-3-28 16,-5-2-76-16,0 1-199 15,-17 2-40-15,-13 4 0 16,-13 3 0-16,-16 5 0 16,-14 5 0-16,-8 1 0 15,-6 2 0 1,-4 6 0-16,-4 1 0 15,1 2-341-15,48 1-1508 16,-39 0 160-16,1-3 137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8T04:46:02.0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8307 3739 2992 0,'-3'3'89'0,"0"-2"20"15,-2 2 13 1,2-1 19-16,3 1 23 0,0-3 23 16,0 0 22-16,0 0 18 15,0 0 18 1,0 0-42-16,0 0-19 16,2 0-2-16,6 0 24 15,7-1 2-15,8-2-7 16,8-4-13-16,8-1-12 15,6-3-12-15,-4-1-7 16,-2 1-17-16,-6 0-5 16,-4 0-18-16,-6 1-36 15,-9 3-17 1,-4 0-16-16,-4 1-2 0,-4 3-54 16,-2 1-122-1,0 2-110-15,1-2-178 16,-1-2-993-16,0 3 97 15,-1 1 85-15</inkml:trace>
  <inkml:trace contextRef="#ctx0" brushRef="#br0" timeOffset="297.72">8318 3928 3298 0,'0'3'172'0,"3"0"26"16,5-2 19-16,11 1 24 15,7-1 18-15,16-4 30 16,8-2 21-16,9-1 16 16,4-2 10-16,-1-3-125 15,-6 1-57-15,-8-3-37 16,-11 4-65-16,-12 2-70 15,-8 0-85 1,-8 4-176-16,-6-3-1027 16,-2 4 83-16,-1-2 75 15,0-2 67-15</inkml:trace>
  <inkml:trace contextRef="#ctx0" brushRef="#br0" timeOffset="9569.61">1732 4233 3147 0,'0'-2'186'15,"0"1"48"-15,-2-2 60 16,2 0 137-16,0-2 61 15,0 0 12-15,-2-1 15 16,1 0 12-16,1 2 16 16,-2 2-148-16,2-1-61 15,-1 2-49-15,1 1-69 16,0 0-160-16,0 1-60 16,0 8 0-1,1 10 0-15,4 10 0 16,-1 10 0-1,3 11 0-15,-4 0 0 0,0-1 0 16,-2-2 0-16,-1-5 0 16,-1-9 0-16,2-6 0 15,-1-8 0-15,0-7 0 16,-4-5 0 0,-3-4 0-16,-3-3 0 0,-6-4 0 15,-5-7 0-15,3-10 0 16,0-8 0-1,9-18 0-15,4-12 0 0,15-9 0 16,12-6 0 0,17 4 0-16,7 6 0 15,17 12 0-15,0 11 0 16,-4 12 0-16,-12 10 0 16,-13 9 0-16,-12 7 0 15,-14 6 0-15,-16 11 0 16,-16 7 0-1,-12 9 0-15,-6 8 0 16,-4 4 0-16,3 3 0 0,14-1 0 16,13-5 0-16,13 0 0 31,13-6 0-31,15-2 0 0,8-4 0 0,5-3 0 16,4-2 0-1,-1-3 0 1,-8-2 0-16,-7-4 0 0,-10-3 0 15,-1-2 0 1,-9-2-58-16,-1-1-271 0,3-2-234 16,3-63-1123-1,-1 49 136-15,0-4 116 16</inkml:trace>
  <inkml:trace contextRef="#ctx0" brushRef="#br0" timeOffset="11054.39">2247 4256 4067 0,'0'-9'390'0,"0"-1"15"32,0 0 8-32,-2 0 10 0,4 7 8 0,-4 5 11 15,2 9 9 1,-1 12 11-16,-1 6 13 15,2 7-252-15,0 4-214 16,2-2-9-16,3-4 0 16,1-8 0-16,7-5 0 15,2-6 0-15,3-4 0 16,3-9 0 0,2-2 0-16,-2-4 0 15,-2-5 0-15,0-6 0 0,-7-7 0 16,-4-7 0-16,-4-5 0 15,-1-2 0 1,-1 1 0-16,-1 8 0 0,-1 7 0 16,2 8 0-1,-2 6 0-15,3 6 0 16,1 8 0-16,3 11 0 16,0 7 0-16,4 7 0 15,1 3 0-15,0 0 0 16,3-5 0-16,2-3 0 15,-1-5 0 1,0-8 0-16,-2-3 0 0,2-8 0 16,1-3 0-16,1-6 0 15,-1-6 0 1,-1-9 0-16,-3-8 0 16,-5-10 0-16,0-7 0 15,-2-3 0-15,-3-3 0 16,2 5 0-16,-1 2 0 15,-1 8 0-15,0 6 0 16,-1 5 0-16,-2 9 0 16,0 3 0-16,0 3 0 15,0 6 0 1,0 1 0-16,0 2 0 0,0 1 0 16,0 4 0-1,0 7 0-15,0 10 0 16,0 7 0-16,0 10 0 0,0 9 0 15,3 0 0 1,1 1 0-16,2-4 0 16,7-4 0-16,-2-6 0 15,6-9 0-15,1-3 0 16,5-5 0-16,1-9 0 31,7-1 0-31,1-6 0 0,2-1 0 0,2-5 0 31,-1-4 0-31,-5-1 0 0,-2-6 0 0,-5-6 0 16,-8 0 0 0,-4-5 0-16,-4-5 0 0,-4 0 0 15,-1-2 0 1,-2 5 0-16,0 1 0 16,0 6 0-16,0 6 0 15,-2 2 0-15,-1 4 0 16,-1 2 0-16,-2 4 0 15,-1 1 0-15,0 1 0 16,-2 2 0 0,-1 2 0-16,-5 3 0 15,2 6 0-15,-1 6 0 16,4 5 0-16,-1 6 0 0,6 2 0 16,4-1 0-1,-1 2 0-15,4-2 0 16,2-2 0-16,4-1 0 15,3-4 0-15,4-3 0 16,4-4 0-16,4-3 0 16,0-4 0-1,1-4 0-15,5-4 0 16,2 0 0-16,0-2 0 0,-1-6 0 16,-1-3 0-1,-5-5 0-15,-2-9 0 0,-5-3 0 16,-2-8 0-16,-7 0 0 15,-2-3 0 1,-4 5 0-16,-1 5 0 16,-1 6 0-16,-1 8 0 15,-4 5 0 1,-2 3 0-16,-3 6 0 16,-6-1 0-16,1 5 0 0,0 4 0 15,5 3 0 1,4 7 0-16,3 4 0 15,9 7 0-15,8 0 0 16,8 4 0-16,7 1 0 16,7 0 0-16,-1 2 0 15,-4-4 0 1,-5-2 0-16,-7-3 0 16,-10-3 0-16,-6-5 0 0,-3-3 0 15,-8-4 0-15,-4-4 0 16,-3-2 0-1,-7-4 0-15,-4-1 0 0,1-6-295 16,50-5-1566-16,-35-11 162 16,12-9 139-16,6-9 120 31</inkml:trace>
  <inkml:trace contextRef="#ctx0" brushRef="#br0" timeOffset="11263.72">3774 4225 8191 0,'-2'-4'0'16,"2"0"0"-1,-2-1 0-15,2-1 0 0,2 6 0 16,-2 0 0-16,-2 0 0 16,2-1 0-16,0 1-376 15,0-31-1463 1,0 28 158-16,2 2 137 15,-2 5 117-15</inkml:trace>
  <inkml:trace contextRef="#ctx0" brushRef="#br0" timeOffset="11438.56">3851 4634 8191 0,'0'4'0'15,"0"-2"0"-15,-2 2 0 16,2-1 0-16,2 0 0 16,-2-3-366-1,1-25-1476-15,-1 20 158 16,-3-2 137-16</inkml:trace>
  <inkml:trace contextRef="#ctx0" brushRef="#br0" timeOffset="12202.71">1757 5146 3648 0,'-3'0'259'16,"0"-1"136"0,0-1 47-16,-1 0 10 15,13-1 11-15,15-1 12 16,24-3 11-16,31-2 13 15,31-3 11-15,29-2-202 16,9-4-102-16,4-3-158 16,-6 1-48-16,-8-3 0 15,-9 2 0-15,-15-1 0 16,-13 2 0 0,-17 1 0-1,-21 2 0-15,-18 2 0 0,-14 3 0 16,-14 4 0-16,-11 2 0 15,-5 2 0-15,-1 3 0 16,0 1 0-16,-1-1-204 16,-4 1-191-16,-1 2-330 15,-14 2-861-15,-10 1 120 16,-12 3 105-16,-14 1 93 16</inkml:trace>
  <inkml:trace contextRef="#ctx0" brushRef="#br0" timeOffset="12536.77">1855 5266 5255 0,'-11'8'305'16,"0"0"5"-16,7 1 5 31,21-1 5-31,43-5 6 0,31-9 6 0,33-4 4 16,24-6 6-16,8-4 8 15,2-6-350-15,-11 1 0 16,-17-2 0 0,-20 4 0-16,-22 1 0 0,-26 4 0 15,-27 6 0 1,-15 3 0-16,-14 2 0 16,-6 5 0-16,0 1 0 15,-3 1 0-15,0 0 0 16,2 0 0-16,-1 0-273 15,2 0-445-15,3 0-956 16,6-3 133-16,4-6 115 16,3-3 101-1</inkml:trace>
  <inkml:trace contextRef="#ctx0" brushRef="#br0" timeOffset="13677.72">3807 5252 3488 0,'0'0'218'0,"0"0"83"16,0-1 131-16,0 1 28 16,0 0 12-16,0 0 11 15,0 0 12-15,0 0 15 16,0 0 11-16,0 6-177 15,0 8-73-15,0 10-98 16,0 12-150-16,0 7-23 16,0 6 0-16,0 0 0 15,0-2 0-15,0-7 0 16,0-7 0-16,0-8 0 16,0-10 0-1,0-6 0-15,0-4 0 0,0-3 0 16,0-6 0-1,-1-7-383-15,-6-5-1454 16,-5-8 157-16,-3-6 137 16,-3-1 117-16</inkml:trace>
  <inkml:trace contextRef="#ctx0" brushRef="#br0" timeOffset="14139.73">3565 5088 4132 0,'-16'-7'161'16,"-4"3"111"-16,-9 1 116 16,-8 7 7-16,0 19 8 15,3 18 10-15,2 16 9 16,3 21 7-16,8 15 12 15,4 9-99-15,12 3-82 16,8-1-127 0,11-6-133-16,18-14 0 15,17-11 0-15,12-17 0 16,15-14 0-16,8-16 0 16,7-14 0-16,-2-11 0 15,-2-13 0-15,-9-14 0 16,-10-12 0-1,-13-13 0-15,-15-13 0 0,-17-16 0 16,-11-10 0-16,-17-8 0 16,-19-5 0-16,-15 1 0 15,-15 8 0 1,-13 13 0-16,-11 11 0 0,-6 22 0 16,1 24-58-16,7 14-369 15,7 3-1383 1,15 24 154-16,17 3 133 15,17-4 114-15</inkml:trace>
  <inkml:trace contextRef="#ctx0" brushRef="#br0" timeOffset="16805.27">5006 5309 2961 0,'-7'1'223'16,"-2"-1"58"-16,1 0 171 16,-1 1 51-16,5-2 14 15,2 1 13-15,4 0 16 16,12-3 15-1,12-2 17-15,12 1-162 16,11-3-96-16,10-2-65 16,0 2-207-16,-2 1-48 15,-9 0 0-15,-5 0 0 32,-12 2 0-32,-9 2 0 0,-10 2 0 0,-8-1-17 15,-3 1-288-15,-6 5-235 16,-9-17-1168-1,-6 22 138-15,-9 3 120 0,-10 3 104 16</inkml:trace>
  <inkml:trace contextRef="#ctx0" brushRef="#br0" timeOffset="17054.66">4755 5723 5065 0,'-4'14'322'15,"2"0"7"1,2 3 6-16,14 1 5 16,17-9 7-16,14-5 6 0,11-4 6 15,12-4 6 1,1-5 8-16,0-2-370 0,-8-1-3 16,-9-2 0-1,-4 2 0-15,-9 0-307 16,-6 3-265-16,-5-3-1132 15,-3 0 137-15,-3-6 119 16</inkml:trace>
  <inkml:trace contextRef="#ctx0" brushRef="#br0" timeOffset="17740.2">5149 5361 3360 0,'-4'-2'182'15,"2"-3"19"-15,-1 3 14 16,1 0 26-16,2 2 120 16,0 2 112-16,0 6 14 31,0 9 10-31,0 6 14 0,0 9-134 0,0 6-64 15,1 5-16 1,0-3-9-16,-1-1-26 16,3-6-136-16,0-5-126 0,-3-8 0 15,2-5 0 1,-2-4 0-16,0-5 0 16,0 0-338-16,59-1-1511 15,-53-3 160-15,0-4 137 16,1-5 119-16</inkml:trace>
  <inkml:trace contextRef="#ctx0" brushRef="#br0" timeOffset="18404.58">5719 5108 4126 0,'0'-11'379'16,"0"-1"19"-16,0 2 10 0,0-1 7 15,0 7 10 1,-1 7 10-16,-2 8 8 15,-2 15 11-15,0 13 12 16,-1 14-238 0,2 14-214-16,0 6-14 0,2 0 0 15,1 1 0 1,1-3 0-16,0-4 0 0,0-7 0 16,-3-8 0-16,-1-8-143 15,-1-7-336-15,0-52-1293 16,-6 26 147-1,-3-7 128-15,-2-11 112 16</inkml:trace>
  <inkml:trace contextRef="#ctx0" brushRef="#br0" timeOffset="18590.61">5513 5677 4805 0,'2'-16'221'15,"3"-3"18"1,10-2 8-16,7-5 5 0,5 5-88 15,13 4-108-15,4 4-159 16,6-6-1229-16,1 7 87 16,2-2 77-16,3-2 70 15</inkml:trace>
  <inkml:trace contextRef="#ctx0" brushRef="#br0" timeOffset="19046.17">7039 5210 6864 0,'0'-5'143'31,"-1"3"1"-31,-10 9 2 0,-7 11-1 0,-12 17 2 0,-15 16 3 31,-7 10-1-31,0 7 1 0,-1 2 3 16,6-4-153-16,9-5 0 15,6-8 0-15,10-14 0 16,5-8-372-16,79-17-1469 16,-68-7 159-1,3-14 137-15</inkml:trace>
  <inkml:trace contextRef="#ctx0" brushRef="#br0" timeOffset="19304.95">6515 5321 5943 0,'2'-6'237'16,"8"5"3"-16,14 8 4 15,12 12 2 1,12 10 3-16,17 13 4 16,4 8 3-16,-1 2 3 0,-1-2 5 15,-7-2-264-15,-9-3 0 16,-13-6 0-16,-14-9 0 15,-9-5 0 1,-6-6-410-16,-3-11-1419 0,-3-3 156 16,-1-7 135-1,1-9 117-15</inkml:trace>
  <inkml:trace contextRef="#ctx0" brushRef="#br0" timeOffset="19762.53">7832 5468 5883 0,'0'-4'243'0,"0"3"3"15,0-2 4 1,0 0 3-16,2 9 3 15,-2 4 4-15,0 8 2 0,1 5 5 32,-1 6 4-32,2-2-271 0,0-1 0 15,0-5 0-15,-2-6 0 0,1-5 0 16,1-2 0 0,-2-5 0-16,0 0 0 0,0-2 0 15,-5-4-376 1,1-5-1463-16,-3-5 158 15,-2-9 137-15,-1-6 117 16</inkml:trace>
  <inkml:trace contextRef="#ctx0" brushRef="#br0" timeOffset="20203.7">7742 5325 3673 0,'0'-4'191'15,"0"-2"25"1,1-3 107-16,3-4 117 16,-1-2 11-1,3 0 10-15,-2-4 11 0,1 2 12 16,-4-1 13-16,0-2-184 16,-3 3-32-16,-3 1-25 15,-4 2-123-15,-3 5-133 0,-5 1 0 16,-1 7 0-1,3 4-429-15,8-2-1396 16,6 10 157-16,11 6 134 16,7 4 116-1</inkml:trace>
  <inkml:trace contextRef="#ctx0" brushRef="#br0" timeOffset="20617.33">8004 5555 5707 0,'9'-2'261'0,"5"-3"4"0,7-5 3 31,7-4 4-31,0-1 3 0,1-10 5 16,-2 0 3-16,-4-5 5 16,-8 1 4-16,-4-5-292 15,-7 2 0-15,-2 5 0 16,-2 3 0-1,-2 7 0-15,-2 6 0 16,-6 7 0-16,-3 3 0 16,-6 8 0-16,0 9 0 15,4 6 0-15,7 8 0 16,5 8 0-16,9 1 0 16,13 4 0-16,9-1 0 15,8 0 0-15,6-2 0 16,-2 0 0-1,-7-5 0-15,-10-1 0 0,-12-5 0 16,-5-7 0-16,-15-2 0 16,-10-6 0-16,-10-7 0 15,-9-1 0-15,-8-5-63 16,3 1-340 0,5-5-1411-16,14 0 154 15,12-5 132-15,15-6 117 16</inkml:trace>
  <inkml:trace contextRef="#ctx0" brushRef="#br0" timeOffset="21372.66">9323 5563 5371 0,'1'0'294'16,"2"0"4"-16,0 0 6 0,4-6 3 16,-2 2 6-1,4-3 5-15,-1-5 5 16,-2-3 5-16,-5-1 7 15,-1 0-335-15,-7-3 0 16,-2 0 0 0,-8 1 0-16,-3 5 0 0,-5 3 0 15,-1 6 0-15,-6 4 0 16,-1 7 0-16,0 9 0 16,2 7 0-1,2 10 0-15,8 7 0 16,7 4 0-16,8-5 0 15,4-3 0-15,8-5 0 16,8-11 0-16,5-8 0 16,10-5 0-16,7-11 0 15,3-5 0-15,-4-7 0 16,-3-3 0-16,-5-4 0 16,-7 3 0-16,-5 0 0 15,-8 5 0-15,1 6 0 16,-6 6 0-16,-1 2 0 15,-1 5 0-15,6 7 0 16,-1 6 0 0,3 5 0-16,5 7 0 15,0 4 0-15,3-3-152 16,5 1-347-16,3-47-1266 16,8 38 146-16,7-9 127 15</inkml:trace>
  <inkml:trace contextRef="#ctx0" brushRef="#br0" timeOffset="22090.73">10466 4959 4495 0,'0'-11'362'16,"0"1"7"0,0 0 6-16,0 2 8 0,2 15 7 15,-1 17 9-15,2 14 7 16,0 19 9-16,0 15 9 16,-1 9-251-16,-1 2-173 15,-1 1 0-15,1-5 0 16,6-6 0-1,1-8 0-15,2-7 0 16,6-11 0-16,4-12 0 16,5-11 0-16,5-10 0 15,6-10 0-15,0-6-276 16,1-11-267-16,-6-9-1177 16,-9-6 139-16,-11-11 122 15</inkml:trace>
  <inkml:trace contextRef="#ctx0" brushRef="#br0" timeOffset="22269.56">10293 5357 5559 0,'0'-7'275'16,"0"-5"5"-16,10-1 3 15,9-6 5-15,16 2-67 16,14 2-289-16,26-2-1511 15,-10 3 120-15,-3 2 104 16,-7 2 92-16</inkml:trace>
  <inkml:trace contextRef="#ctx0" brushRef="#br0" timeOffset="22616.71">10826 5427 5352 0,'7'4'295'16,"5"-3"5"-1,9 1 6-15,8-5 4 16,1-4 4-16,4-8 7 16,-4-5 4-1,-7-3 5-15,-10-2 8 0,-8-2-338 16,-11 2 0 0,-10 6 0-16,-7 6 0 0,-6 8 0 15,-7 6 0-15,-2 12 0 16,7 3 0-16,3 9 0 15,9 8 0 1,8 5 0-16,8 2 0 16,6-2 0-16,10 1 0 15,8-7 0-15,7-6 0 16,9-4 0-16,7-5-336 16,5-7-334-16,-6-6-1000 15,-5-8 133-15,-8-2 114 16,-10-8 101-16</inkml:trace>
  <inkml:trace contextRef="#ctx0" brushRef="#br0" timeOffset="22944.94">11132 5414 5085 0,'13'-10'322'16,"5"2"5"-1,8 1 6-15,5 3 5 16,-2 8 6-16,-1 11 7 15,-5 5 6-15,-10 3 6 16,-5 6 8-16,-6 0-371 16,-2-5 0-16,0-3 0 15,-2-6 0-15,4-7 0 16,-4-4 0 0,2-6 0-16,0-6 0 0,0-9 0 15,-4-8 0-15,8-5 0 16,-4-5 0-1,0 0 0-15,5 7-167 16,3 8-253-16,21 7-503 16,-14 6-614-16,2 6 112 15,1-1 101 1,-4 5 87-16</inkml:trace>
  <inkml:trace contextRef="#ctx0" brushRef="#br0" timeOffset="23529.36">11473 5397 4885 0,'5'0'337'15,"0"4"6"-15,4 3 6 16,4 4 6 0,-2 5 6-16,-2 3 8 15,-2 3 6-15,0-2 8 16,-2-1 7-16,-1-2-346 16,-4-6-44-16,1-3 0 15,1-2 0-15,-1-6 0 16,1-2 0-1,2-7 0-15,6-5 0 0,3-5 0 16,0-2 0 0,5 1 0-16,-1 4 0 0,-4 3 0 15,3 7 0 1,-3 3 0-16,-2 4 0 16,5 6 0-1,-5 4 0-15,-4 5 0 0,-2 4 0 16,0 2 0-16,-4 1 0 15,-1-4 0-15,1-2 0 16,1-5 0-16,-2-5 0 16,3-5 0-16,3-2 0 15,0-9 0-15,5-6 0 16,3-6 0 0,6-6 0-16,0-3 0 15,1 4 0-15,3 2 0 16,-6 8 0-16,-2 5 0 15,0 6 0-15,-5 6 0 16,-1 9 0-16,0 6 0 16,-1 9 0-16,-3 3 0 15,-1 4 0-15,-3 4 0 16,1-5 0-16,-1-2 0 16,-1-6 0-16,-1-7-92 15,4-6-312-15,20-5-520 16,-17-7-637-1,0-8 116-15,0-5 102 16</inkml:trace>
  <inkml:trace contextRef="#ctx0" brushRef="#br0" timeOffset="23715.73">12058 5447 5159 0,'4'-5'314'15,"0"2"5"-15,3 2 7 16,-2 5 4-16,-2 10 6 15,-2 7 7-15,1 7 5 16,-2 3 6-16,0 0 8 16,0-3-362-1,0-4-289-15,2-3-394 16,1-9-996-16,-3-8 134 16,-3-4 115-16,3-10 103 15</inkml:trace>
  <inkml:trace contextRef="#ctx0" brushRef="#br0" timeOffset="24039.47">11999 5402 5890 0,'0'-2'237'0,"4"-6"4"15,3-3 2-15,6-4 3 16,1-5 4-16,3-1 4 16,-2-2 2-16,-6-5 4 15,-5 1 2-15,-4 0-210 32,-5-1-52-32,-6 4 0 15,-4 2 0-15,-3 5 0 0,-7 7 0 16,-2 6 0-16,6 5-254 0,6 10-171 15,11 5-422 1,2 5-686-16,8 3 112 16,7 2 100-16,7-2 88 15</inkml:trace>
  <inkml:trace contextRef="#ctx0" brushRef="#br0" timeOffset="25134.8">12143 5375 4124 0,'11'8'389'0,"2"4"9"16,1 2 8-1,-1 5 10-15,-8 2 7 0,-1-1 11 16,-4-1 9-16,0 0 11 16,0-2 9-16,0-5-222 15,0-4-241-15,0-4 0 16,0-2 0 0,0-6 0-16,2-8 0 15,3-5 0-15,4-5 0 0,4-7 0 31,2 5 0-31,1 3 0 0,-2 7 0 16,0 4 0-16,-3 8 0 16,2 4 0-1,-4 8 0-15,3 7 0 0,-3 5 0 16,-2 5 0 0,5 2 0-16,4-2 0 0,3-4 0 15,3-5 0 1,9-6 0-16,3-5 0 15,3-4 0 1,3-6 0-16,-7-4 0 0,-1-6 0 16,-5-5 0-16,-2-6 0 15,-6-4 0-15,-5-3 0 16,-5 0 0-16,-5-1 0 16,-3 5 0-1,-2 2 0-15,-3 5 0 0,-2 5 0 31,-8 6 0-31,-4 2 0 0,-7 7 0 16,-2 7 0-16,-4 5 0 0,3 8 0 16,7 5 0-1,3 8 0-15,13-3 0 16,3 0 0-16,6-7 0 16,7-6 0-16,7-5 0 15,2-8 0-15,5-4 0 16,2-5 0-1,-2-4 0-15,-5-5 0 0,0-1 0 16,-4-1 0-16,-5 1 0 16,-4 3 0-16,-2 6 0 15,-1 3 0-15,-4 2 0 16,2 2 0-16,1 6 0 16,1 4 0-1,1 5 0-15,5 6 0 16,-2 4 0-16,7 1 0 15,-3 1 0-15,1-3 0 16,-2-5 0-16,3-4 0 16,-3-9 0-16,3-5 0 31,3-4 0-31,-1-6 0 0,2-7 0 0,0-5 0 16,-3-9 0-1,-1-7 0-15,-3-9 0 0,1-8 0 16,-1-9 0-1,0-6 0 1,-1-8 0-16,0-3 0 0,-5-3 0 16,1 1 0-16,-4 9 0 15,6 6 0-15,-6 11 0 16,2 14 0 0,-4 13 0-16,1 7 0 15,-1 12 0-15,-1 12 0 0,-1 17 0 31,0 19 0-31,-5 21 0 0,0 22 0 16,-2 14 0-16,7 10 0 16,0 0 0-16,6-4 0 15,9-9 0 1,6-6 0-16,8-12 0 0,7-12 0 16,6-14 0-1,5-13 0-15,4-13-312 0,5-15-1544 16,-2-8 161-16,-1-12 138 15,-1-10 120-15</inkml:trace>
  <inkml:trace contextRef="#ctx0" brushRef="#br0" timeOffset="26039.72">14225 5145 4225 0,'0'-11'339'0,"-3"-3"49"15,-1-1 6-15,-8-1 10 0,-3 5 9 16,-7 4 7 0,-8 5 11-16,-3 4 9 15,-1 5 11-15,-2 7-218 16,5 9-180-16,4 5-53 16,13 9 0-16,7 4 0 15,12 3-121 1,15 1-135-16,12-1-28 0,6 1-14 15,2-6-8-15,-8-4 2 16,-12-3 5-16,-14-8 7 31,-15-5 14-31,-17-4 18 0,-6-8 117 16,-4-3 121-16,-4-4 20 16,8-1-42-16,8-2-182 15,11-48-900-15,7 41 63 16,11-7 58-16,9-3 51 15</inkml:trace>
  <inkml:trace contextRef="#ctx0" brushRef="#br0" timeOffset="26413.9">14218 5317 4884 0,'1'0'215'31,"3"2"69"-31,2 6 31 0,1 2 12 0,3 3 6 16,-2 3 6-16,5 3 7 16,3-4 6-16,0-4 5 15,4-3-103-15,5-4-179 32,0-3-81-32,-1-2-27 0,0-4 0 0,-1-4 33 15,-5-1 0 1,-4-3 0-16,-5 2 0 0,-5 2 0 15,-2 6 20-15,0 3 21 16,4 10 4 0,-2 6-2-16,-2 13-10 0,2 7-33 15,-2 9 0 1,-2 6 0-16,-6 1 0 16,1-2 0-16,-4-5 0 15,3-7-306-15,-3-6-273 16,7-13-1124-16,2-13 138 15,0-7 118-15</inkml:trace>
  <inkml:trace contextRef="#ctx0" brushRef="#br0" timeOffset="27036.09">14640 5404 5530 0,'6'-7'279'0,"0"5"3"15,2 0 5-15,-1 6 4 16,-1 8 4-16,-1 10 4 16,-2 3 6-16,-3 2 4 15,0-3 5-15,0-3-314 16,0-5 0-16,0-7 0 16,2-3 0-16,1-4 0 15,1-6 0 1,5-7 0-16,6-7 0 15,3-4 0-15,2-5 0 16,3-1 0-16,-1 4 0 16,1 4 0-16,-5 5 0 15,0 5 0-15,0 6 0 16,-5 4 0 0,5 10 0-16,-5 9 0 0,-1 5 0 15,-10 9 0-15,1 4 0 16,-6 0 0-16,-3-4 0 15,-2-2 0-15,4-10 0 16,-1-6 0 0,3-8 0-16,2-4 0 15,2-9 0-15,3-7 0 16,6-9 0-16,5-8 0 16,9-7 0-16,5-2 0 15,2 2 0-15,0 7 0 16,-4 5 0-1,-3 8 0-15,-6 8 0 0,-3 5 0 16,-3 11 0-16,-3 8 0 16,-5 9 0-16,0 7 0 31,-5 5 0-31,1 1 0 0,-1-1 0 16,0-6 0-16,0-4 0 0,0-9-30 15,4-3-270 1,3-9-157-16,44-3-1271 15,-39-8 140-15,4-2 123 16,-1-6 107-16</inkml:trace>
  <inkml:trace contextRef="#ctx0" brushRef="#br0" timeOffset="28020.9">15357 5357 4654 0,'0'-4'357'0,"0"-1"6"16,0-1 7-16,0 1 7 16,1 2 9-16,-1 2 6 15,0 0 9 1,0 1 8-16,0 0 9 16,0 0-354-16,0 0-64 15,0 0 0-15,0 0 0 16,0 0 0-16,0 0 0 15,0 0 0-15,0 0 0 16,0 0 0-16,0 0 0 16,0 0 0-16,0 0 0 15,2 0 0-15,-2 0 0 16,0 0 0-16,0-1 0 16,1-3 0-1,-1 2 0-15,0-5 0 16,2-2 0-1,1-4 0-15,-3-1 0 0,0-5 0 16,2-2 0-16,-2-3 0 16,2-2 0-16,0-1 0 15,1 3 0-15,-2 2 0 16,2 4 0-16,-3 6 0 16,0 4 0-16,2 5 0 15,3 8 0 1,-2 11 0-16,0 9 0 15,0 12 0-15,-2 7 0 16,1 3 0-16,-2 0 0 16,0-5 0-16,0-5 0 15,0-6 0-15,0-9 0 16,0-6 0-16,0-7 0 16,0-4 0-16,1-3 0 15,5-5 0-15,4-3 0 16,4-3 0-16,8-5 0 15,1-2 0-15,3 0 0 16,2-1 0 0,-1 4 0-16,-1 1 0 15,0 5 0-15,-7 3 0 16,1 3 0-16,-3 2 0 16,-7 10 0-16,-5 6 0 15,-1 5 0-15,-4 6 0 16,-4 4 0-16,-4-2 0 15,-6-2 0-15,-5-2 0 16,-7-7 0-16,-1-4 0 16,-6-3 0-16,2-9 0 15,2-1 0-15,1-7 0 16,-2-3 0 0,6-5 0-16,5-5 0 15,4-4 0-15,8-1-300 16,7 3-204-16,11-17-1219 15,8 17 139-15,5 4 122 16,6 0 107-16</inkml:trace>
  <inkml:trace contextRef="#ctx0" brushRef="#br0" timeOffset="28392.6">15818 5238 4123 0,'0'-2'167'16,"0"0"91"-16,-2 2 66 15,-3 4 57-15,-1 8 26 16,-1 8 9-16,-1 6 9 16,4 7 8-16,1 2 12 15,6-2-162-15,1-5-92 16,4-3-138-16,0-6-98 15,7-8-69-15,-2-7-21 16,2-2 11-16,-4-8 39 16,-1-5 63-1,-3-5 22-15,-4-5 16 16,-2-7 47 0,-1-3 35-16,0-4 25 0,-3 3 11 15,2 3-294-15,-3 7-347 16,-2 9-1153-16,-1 7 131 15,5 8 113-15,-1 8 100 16</inkml:trace>
  <inkml:trace contextRef="#ctx0" brushRef="#br0" timeOffset="28691.84">15940 5438 3702 0,'11'-1'139'0,"3"-7"12"15,5-2 13 1,1-8 25-16,-7-2 23 15,1-11 79-15,-3-4 100 16,-3-9 58-16,0-2 11 16,-1-6-97-16,-3 2-47 15,-1 5-8-15,-2 11-9 16,-1 9-22-16,0 17-22 16,-1 14-89-16,-1 13-107 15,1 14-59-15,1 13 0 16,-2 8 0-16,2 5 0 15,2-1 0 1,1-6 0-16,1-5 0 16,4-9-379-16,4-23-1459 15,6 6 158-15,5-11 137 16,7-4 117-16</inkml:trace>
  <inkml:trace contextRef="#ctx0" brushRef="#br0" timeOffset="28860.68">16549 5625 8191 0,'5'15'0'0,"-3"8"0"16,-9 6 0-1,-12 7 0-15,-24 1 0 16,-18 1 0-16,-7-1-758 16,-13-2-978-16,3-8 141 15,9-11 124-15,9-9 108 16</inkml:trace>
  <inkml:trace contextRef="#ctx0" brushRef="#br0" timeOffset="29582.54">17929 4559 5039 0,'-3'1'304'15,"2"9"6"-15,-2 16 3 16,-2 16 6-16,2 13 5 16,-3 22 6-16,0 6 5 15,0 3 6-15,3 0 7 16,0-6-120-16,7-6-228 15,7-10 0-15,6-8 0 16,7-11 0-16,12-10 0 16,6-13-120-1,7-11-282-15,5-7-1397 0,-9-8 151 16,-11-8 131 0,-12-7 115-16</inkml:trace>
  <inkml:trace contextRef="#ctx0" brushRef="#br0" timeOffset="30733.95">17772 5074 5289 0,'1'-5'200'0,"9"-1"6"16,13-4 2-16,11-2 4 15,10-2 4-15,12-3 0 16,0-2 15-16,-6-2 59 15,-5-2 27-15,-9-1-186 16,-11-3-33-16,-8-1-4 16,-6-1 1-1,-4 5-1-15,-5 1-1 0,-1 8 3 16,-1 4-15 0,0 9-57-16,2 7-24 0,2 9 0 15,1 11 0 1,-3 9 0-16,3 9 0 0,-4 6 0 15,-1 0 0 1,0-3 0-16,0-6 0 16,2-8 0-16,-1-9 0 0,1-8 0 15,3-5 0 1,5-8 0-16,5-2 0 16,7-6 0-16,1-8 0 15,2-3 0-15,-3-2 0 16,-1-1 0-16,-10 6 0 15,-1 6 0 1,-3 5 0-16,-1 6 0 16,2 3 0-16,1 6 0 15,3 2 0-15,2 5 0 16,4-2 0-16,5-1 0 0,6-4 0 16,5-5 0-1,4-3 0-15,1-4 0 16,0-4 0-16,-4-3 0 15,-8-5 0 1,-5-5 0-16,-8-6 0 0,-5-5 0 16,-6-5 0-16,-3-4 0 15,0 1 0-15,0 5 0 16,-2 4 0 0,-2 9 0-16,-5 10 0 0,-6 5 0 15,-5 4 0-15,-4 13 0 16,0 8 0-1,1 8 0-15,8 6 0 0,9 4 0 16,5-2 0 0,6-3 0-1,9-8 0-15,7-7 0 16,4-5 0-16,9-8 0 16,0-4 0-16,2-6 0 15,-3-4 0-15,-3-2 0 16,-4-2 0-16,-1-3 0 15,-8 0 0-15,-1 4 0 16,-4 3 0-16,2 3 0 0,-2 2 0 16,-2 7 0-16,3 4 0 31,-3 6 0-31,0 1 0 0,-3 6 0 16,-1-2 0-16,-2 1 0 15,-1-5 0-15,-1 0 0 16,1-5 0-1,-2-3 0-15,2-4 0 16,7-3 0-16,3-5 0 0,6-7 0 16,7-8 0-1,5-12 0-15,1-9 0 0,3-5 0 16,-2 1 0-16,-1 6 0 16,-9 8 0-1,-3 14 0 1,-4 10 0-16,-4 14 0 0,-1 17 0 15,-1 15 0-15,-5 9 0 16,-2 15 0 0,-2 1 0-16,-1 3 0 0,0-5 0 15,3-3 0-15,0-9 0 16,7-8-400 0,7-29-1433-16,8 2 158 15,11-13 135-15,10-10 117 16</inkml:trace>
  <inkml:trace contextRef="#ctx0" brushRef="#br0" timeOffset="31462.77">20523 4882 6919 0,'5'0'137'15,"3"6"2"-15,2 12 0 16,-3 14 1-16,0 9 1 15,-1 11 1 1,-5 5 1-16,-1-3 1 16,0-5 3-16,2-8-147 15,-4-7 0-15,4-11 0 16,-2-7 0-16,0-10 0 16,-2-4 0-16,-1-6 0 15,-1-10 0-15,-1-10 0 16,-3-9 0-16,2-14 0 15,5-9 0 1,1-9 0-16,6-3 0 0,11 2 0 16,3 3 0-1,8 10 0-15,7 10 0 16,5 8 0-16,-1 11 0 16,3 7 0-16,-1 7 0 15,-1 4 0-15,-6 4 0 16,-2 4 0-16,-5 4 0 15,-5 1 0-15,-7 6-325 16,-3 7-328-16,-7-1-1024 16,-10 1 133-1,-6 2 115-15,-8-5 103 0</inkml:trace>
  <inkml:trace contextRef="#ctx0" brushRef="#br0" timeOffset="31669.59">20479 5096 4910 0,'2'1'338'15,"12"1"7"-15,14-2 6 16,13 0 6-16,9-2 6 16,17-6 8-16,-3 2-279 0,-1-2-217 15,-2-34-1496-15,-7 28 124 16,-7-3 110-16,-5 1 97 15</inkml:trace>
  <inkml:trace contextRef="#ctx0" brushRef="#br0" timeOffset="31881.38">21170 4923 5645 0,'1'-5'267'0,"-1"1"3"15,4 0 5-15,-1 4 4 16,2 11 3-16,0 10 5 15,0 10 3-15,-1 9 5 16,-1 6 6 0,-3 3-301-16,0-3 0 0,-1-4 0 15,-2-4 0 1,3-7-344-16,41-10-576 0,-39-8-681 16,5-7 122-1,5-10 106-15,2-9 95 16</inkml:trace>
  <inkml:trace contextRef="#ctx0" brushRef="#br0" timeOffset="32465.84">21447 4911 5963 0,'4'-6'235'31,"-3"4"3"-31,2 5 4 0,0 11 2 0,0 16 2 31,-3 13 6-31,2 8 1 0,-2 5 3 16,-3-3 6-16,-2-5-262 0,2-7 0 31,-3-8 0-31,3-9 0 0,1-8 0 16,-2-10 0 0,-2-2 0-16,-1-8 0 0,-2-7 0 15,0-11 0-15,7-9 0 16,0-12 0-1,9-12 0-15,12-15 0 0,8-4 0 16,8-1 0 0,9 4 0-16,5 8 0 0,-4 18 0 15,-1 13 0-15,-2 12 0 16,-6 9 0 0,-5 9 0-16,-7 7 0 15,-7 4 0-15,-11 8 0 16,-5 6 0-16,-9 6 0 15,-11 4 0-15,-11 1 0 16,-8 0 0-16,-8-1 0 16,-2-2 0-16,2-1 0 15,7-2 0-15,7-1 0 16,12-2 0-16,12 3 0 16,10-2 0-1,17 3 0-15,11-1 0 0,9 3 0 16,6-2 0-1,6-1 0-15,-4-4 0 16,-9-2 0-16,-5-6 0 16,-5-4-454-16,-3-41-1364 15,-1 26 156-15,3-4 132 16,2-6 116-16</inkml:trace>
  <inkml:trace contextRef="#ctx0" brushRef="#br0" timeOffset="32987.35">22329 4825 5418 0,'0'-14'289'16,"0"-4"5"-16,-1-1 4 16,-9-3 5-16,-8 8 5 15,-8 7 4 1,-7 3 6-16,-3 6 4 15,0 5 7-15,1 7-329 16,8 6 0-16,8 11 0 16,10 9 0-16,14 3 0 15,13 7 0-15,17 5 0 16,9-2 0-16,9 2 0 16,0-3 0-16,-6-5 0 15,-17-7 0-15,-11-6 0 16,-15-6 0-16,-18-9 0 15,-11-7 0-15,-12-7 0 16,-7-2 0-16,-2-4 0 16,3-4-125-1,11-5-314-15,16-10-1349 16,12-6 150-16,17-6 129 0,20-10 114 16</inkml:trace>
  <inkml:trace contextRef="#ctx0" brushRef="#br0" timeOffset="33185.18">22723 4839 6269 0,'9'10'204'16,"0"9"3"-16,-1 12 2 16,1 12 2-1,-9 6 2-15,0 5 3 16,0 0 2-16,0-6 3 15,-4-6 2-15,-1-4-223 16,-3-8-112-16,-4-5-404 16,-2-11-1255-16,-6-4 148 15,-3-6 128-15,-3-8 110 16</inkml:trace>
  <inkml:trace contextRef="#ctx0" brushRef="#br0" timeOffset="33401.97">22471 4873 6894 0,'19'-18'140'0,"17"-2"0"0,17 1 3 15,17 0-1-15,9 11 3 16,2 7-1 0,-3 2 3-16,-13-1 0 15,-13 3 2-15,-21-3-149 16,-13 3 0-16,-14-1-350 15,-15 0-1496-15,-5-2 160 16,-13 0 136-16,-8-3 119 16</inkml:trace>
  <inkml:trace contextRef="#ctx0" brushRef="#br0" timeOffset="33861.54">23696 4464 6087 0,'-25'2'223'0,"-13"14"2"0,-9 21 3 16,-7 21 3-1,11 22 3-15,12 27 2 16,16 5 3-16,13 1 3 0,16-3 4 16,11-10-246-1,6-11 0-15,4-14 0 16,3-17 0 0,3-14-295-16,50-17-658 0,-48-17-653 0,-1-11 123 15,-2-14 107-15,-4-15 95 16</inkml:trace>
  <inkml:trace contextRef="#ctx0" brushRef="#br0" timeOffset="34092.84">24323 4713 7730 0,'-4'0'51'31,"-12"10"-1"-31,-8 13 2 0,-11 10-2 0,-7 11 2 16,-11 12-2-16,-3 1 2 16,-1-4-1-1,5-2 2-15,2-6-237 0,8-6-313 16,7-63-1260 0,9 40 145-16,6-9 126 15</inkml:trace>
  <inkml:trace contextRef="#ctx0" brushRef="#br0" timeOffset="34315.63">23900 4777 6176 0,'22'-3'214'0,"8"7"2"31,12 11 3-31,12 11 2 0,-4 15 2 16,2 10 3-16,-3 7 3 15,-7-4 2-15,-7-3 5 16,-11-9-236-16,-6-11-28 0,-7-8-349 31,12-6-1454-31,-18-12 157 0,1-6 135 16,-2-10 117-16</inkml:trace>
  <inkml:trace contextRef="#ctx0" brushRef="#br0" timeOffset="34617.82">24578 4353 7691 0,'43'14'55'16,"9"21"0"-16,9 22 0 15,2 25 0-15,-27 20 0 16,-12 21 1-16,-13 6-1 15,-11-3 1-15,-13-4 2 16,-19-12-58-16,-12-13 0 16,-16-12 0-16,-10-17-121 15,5-14-489-15,7-20-1133 16,10-18 144 0,13-17 123-16,15-19 108 31</inkml:trace>
  <inkml:trace contextRef="#ctx0" brushRef="#br0" timeOffset="35016.45">25571 4931 8191 0,'10'-8'0'0,"9"-6"0"16,13 0 0 0,15-4 0-16,8 4 0 0,10 4-136 15,2 3-274 1,-4 3-1383-1,-9 1 151-15,-18 3 130 16,-17 0 113-16</inkml:trace>
  <inkml:trace contextRef="#ctx0" brushRef="#br0" timeOffset="35199.7">25439 5166 5883 0,'0'7'243'16,"9"0"3"-1,18 0 4-15,18-2 3 0,18-2 3 16,16-10 4-16,14-1-292 16,2-4-233-16,-1-64-1381 15,-2 48 128-15,0-3 113 16,-8-4 99 0</inkml:trace>
  <inkml:trace contextRef="#ctx0" brushRef="#br0" timeOffset="35499.36">27076 4505 8191 0,'0'-7'0'0,"0"4"0"16,0 0 0-16,-11 7 0 15,-9 16 0-15,-7 14 0 0,-11 15 0 32,-7 11 0-32,-4 6 0 0,-1 1 0 15,1 0 0-15,-3-3 0 16,0-5 0-16,3-10 0 16,6-6-17-1,11-9-409-15,11-21-1395 16,7-1 156-16,11-10 133 15,1-14 116-15</inkml:trace>
  <inkml:trace contextRef="#ctx0" brushRef="#br0" timeOffset="35771.64">26524 4541 7447 0,'9'-2'82'15,"5"6"-1"-15,17 14 1 16,11 13 0-16,14 16 1 16,7 16-1-16,0 9 2 15,0 3-1-15,-7-6 2 16,-8-4-85 0,-12-11 0-16,-13-10 0 15,-10-14 0-15,-9-12 0 0,-4-5-456 16,0-67-1362-16,0 47 156 15,0-8 132-15,0-3 117 16</inkml:trace>
  <inkml:trace contextRef="#ctx0" brushRef="#br0" timeOffset="36624.42">27582 4121 4126 0,'5'-14'186'15,"5"-4"91"-15,7-1 101 0,0-3 24 16,2 8 8-1,-4 10 9-15,1 4 10 16,-9 13 9-16,-3 13 9 16,-2 11-157-16,-2 10-53 15,-2 9-105-15,4-2-112 16,4-6-20 0,9-4 0-16,7-11 0 15,8-8 0-15,8-7 0 0,1-11 0 16,-5-3 0-16,-2-5 0 15,-9-5 0 1,-9-6 0-16,-6-4 0 0,-5-2 0 16,-3-1 0-1,-10 1 0-15,-6 8 0 0,-10 7 0 16,-4 10 0 0,-6 14 0-16,7 17 0 15,10 14 0-15,11 18 0 16,15 12 0-16,7 11 0 15,3 11 0-15,-1 3 0 16,-7 1 0-16,-5-6 0 16,-13-7 0-16,-18-11 0 15,-21-11 0 1,-18-17 0-16,-15-17-19 0,-7-14-347 16,28-15-1471-16,-21-13 159 15,11-15 136 1,7-12 117-16</inkml:trace>
  <inkml:trace contextRef="#ctx0" brushRef="#br0" timeOffset="37761.5">26400 4140 3805 0,'2'-3'145'16,"-1"-3"19"-16,-1 0 12 0,2-4 11 15,-2 2 8-15,0-1 5 16,0 2 12 0,-2-5 15-16,-3 3 9 15,-4-1-128-15,-7 1-10 16,-5 1-10-16,-5 1-2 16,-5 5 1-1,-5 0 9-15,-3 4 25 0,1 2 3 16,3 5 15-16,7 10 46 15,6 8 23 1,2 11-7-16,10 6-4 16,6 9-12-16,0 6-8 0,4 4-13 15,2 2-31 1,-4 1-13-16,-5-5-30 16,-7-1-53-16,-7-5-37 15,-7-3 0-15,-9-9 0 16,-4-6 0-16,0-7 0 15,5-8 0-15,7-8 0 16,5-10 0-16,11-3 0 16,3-10 0-16,7-4 0 15,6-6 0 1,9-4 0-16,9-3 0 0,4 4 0 16,4 7 0-1,1 7 0-15,1 10 0 16,-2 12 0-16,-6 14 0 15,-5 15 0-15,-7 17 0 16,-4 18 0-16,-12 12 0 16,-3 7 0-16,-2 0 0 15,10-4 0-15,-4-5 0 16,8-15 0-16,12-13 0 16,13-13 0-16,10-15 0 15,21-9-33 1,10-7-422-1,11-49-1354-15,2 31 153 0,4-10 133 16</inkml:trace>
  <inkml:trace contextRef="#ctx0" brushRef="#br0" timeOffset="40453.37">25240 4877 2641 0,'2'0'97'0,"2"0"21"15,-4 0 29-15,3 0 28 0,0 0 23 16,0 0 32 0,-3-1 30-16,4 1 29 15,-4-1 24-15,0 1-74 16,0-2 10 0,0 1-13-16,0-1-24 0,0 2-30 15,0-1-18 1,0 1-33-16,0 0-29 0,0 0-21 15,0 0 1 1,0 0 36-16,0-1 25 16,0 1 37-16,0 0 20 0,0 0 1 15,0 0 0-15,0-2 1 16,0 2 1 0,0-1-4-16,0 1-22 15,0-1-52-15,0 1-54 16,5-1-46-16,6-1-25 15,15 2 0-15,12-1 0 16,14 1 0-16,9 0 0 16,3 0 0-16,-9 0 0 15,-3 0 0-15,-13 0 0 16,-6 0 0-16,-8 0 0 16,-11 0 0-16,-6 0 0 15,-5-1 0 1,-1 1 0-16,-2 0 0 0,0 0 0 31,0 0 0-31,0 0 0 0,0 0-149 16,0 0-218-1,-7 1-203-15,-9-16-1080 16,-6 20 130-16,-5 1 113 16</inkml:trace>
  <inkml:trace contextRef="#ctx0" brushRef="#br0" timeOffset="40858">25167 5307 3149 0,'0'2'227'15,"0"-1"79"-15,0 0 172 16,0-1 14-16,3 2 11 16,10-4 14-16,9 2 14 15,15 0 17-15,11 0 13 16,11 0-187 0,4 0-76-16,-5 0-91 0,-5 0-207 31,-5 0 0-31,-7-1 0 0,-11 0 0 0,-8-1 0 15,-7 1 0 1,-4-3 0-16,-4 3 0 16,-2-1 0-16,-2-1 0 15,-1 2 0-15,-2-1 0 16,0 2-336-16,17 0-551 16,-14-1-725-16,-1-3 123 15,-4-5 109-15,-1-1 95 16</inkml:trace>
  <inkml:trace contextRef="#ctx0" brushRef="#br0" timeOffset="41975.01">25210 5385 3884 0,'7'0'340'0,"6"0"77"15,12-4 10 1,10-3 10-16,14-1 10 15,11-2 9 1,-1-4 13-16,3 3 10 0,-3-1 12 16,-13 3-235-16,-10 1-168 0,-9 4-368 15,-13 2-191 1,-7-2-1267 0,-5 4 143-16,-9-3 122 0,-7 0 109 15</inkml:trace>
  <inkml:trace contextRef="#ctx0" brushRef="#br0" timeOffset="43005.14">23906 1045 7012 0,'-1'1'127'15,"-12"9"1"-15,-10 12 2 16,-12 13 0 0,-11 17 0-16,-11 12 3 0,-2 5-1 15,1-1 1 1,2 0 3-16,6-8-136 0,6-6 0 16,10-13-322-16,54-7-1532 31,-39-17 161-31,6-9 137 0,6-13 121 15</inkml:trace>
  <inkml:trace contextRef="#ctx0" brushRef="#br0" timeOffset="43234.45">23388 1151 5606 0,'27'5'270'0,"15"9"5"0,10 15 4 15,13 10 3 1,-7 4 5-16,-5 12 5 0,-5-2 3 16,-9-7 4-16,-7-4 7 15,-6-6-306 1,-2-7-325-16,2-7-1528 0,2-8 161 16,5-8 137-1,4-11 121-15</inkml:trace>
  <inkml:trace contextRef="#ctx0" brushRef="#br0" timeOffset="43438.8">24329 1185 7288 0,'28'-12'98'15,"8"-6"0"-15,11-3-128 16,7-2-278-16,-5-1-1352 16,-11 8 131-16,-11 4 113 15</inkml:trace>
  <inkml:trace contextRef="#ctx0" brushRef="#br0" timeOffset="43581.52">24331 1370 5243 0,'5'0'307'0,"13"0"4"16,14-4 6-16,17-3-117 15,16-3-333-15,14-56-1292 16,2 40 98 0,-1-5 87-16</inkml:trace>
  <inkml:trace contextRef="#ctx0" brushRef="#br0" timeOffset="46721.44">25428 1074 3556 0,'2'0'176'16,"-2"-1"45"-16,3 1 69 15,-2-2 75-15,0 4 75 16,-1-5 25-16,0 1 13 0,0 0 11 15,2-1 13 1,-2-1-156-16,0 0-40 0,0 0-46 16,0-3-80-1,-2 0-83-15,0-1-77 16,-3 0-20-16,-3-2 0 16,-4 4 0-1,-1 2 0-15,-8 1 0 16,-4 4 0-16,-4 7 0 0,-4 5 0 15,1 9 0 1,0 7 0-16,5 7 0 16,5 0 0-16,11 2 0 0,4-3 0 15,3-6 0 1,4-3 0-16,5-6 0 16,1-2 0-16,2-7 0 15,4-3 0-15,4-1 0 16,-1-5 0-16,4-1 0 31,0-1 0-31,2-3 0 0,-4-4 0 16,4-2 0-16,-5-8 0 15,4-4 0-15,-4-2 0 0,-3 0 0 16,0 1 0-16,-3 7 0 16,-2 4 0-1,0 7 0-15,7 4 0 0,1 6 0 16,4 4 0-1,3 4 0-15,1 3 0 16,-2 2 0-16,1 1-55 16,0 0-317-16,3 0-354 15,-7-3-905 1,1-5 126-16,-7-1 111 0,-1-5 98 31</inkml:trace>
  <inkml:trace contextRef="#ctx0" brushRef="#br0" timeOffset="47136.06">25651 652 5233 0,'0'-1'19'16,"0"1"-3"-16,-3-2-14 0,-1 9-69 15,-4 1-211 1,-5 4-816-16,-7 1 59 0,-4 0 54 15</inkml:trace>
  <inkml:trace contextRef="#ctx0" brushRef="#br0" timeOffset="47297.44">25093 703 4795 0,'0'0'9'15,"2"3"-62"1,3 7-122-16,3-3-834 0,2 8 50 16,1 6 48-1,-6 1 42-15</inkml:trace>
  <inkml:trace contextRef="#ctx0" brushRef="#br0" timeOffset="48119.25">25408 1675 5530 0,'2'-1'279'15,"9"-3"3"-15,11-4 5 0,10-2 4 16,4 2 4-16,11-6 4 16,-5 1 6-16,-2 3 4 15,-7 1 5-15,-9 2-581 16,-10 3-133 0,-1 1-340-1,-8 0-824-15,-7 3 116 0,-5-1 103 16,-6 2 91-16</inkml:trace>
  <inkml:trace contextRef="#ctx0" brushRef="#br0" timeOffset="48297.65">25456 1751 4149 0,'6'0'259'16,"9"-2"34"-1,6-1 28-15,10-1 3 0,3-3 7 16,3-1-67-16,-1 0-114 15,-7 1-105-15,-4 2-185 16,-8-32-1221-16,-7 30 90 16,-5-1 81-16,-3-1 71 15</inkml:trace>
  <inkml:trace contextRef="#ctx0" brushRef="#br0" timeOffset="50181.89">23664 1937 6330 0,'0'-5'198'0,"14"-3"3"15,22-5 1-15,23-3 2 16,22-1 3-16,19-2 2 15,1 1 2-15,-10 1 2 16,-13 3-255-16,-20 4-401 16,-17-1-1308-16,-26 3 145 15,-16 1 124-15,-21 3 110 16</inkml:trace>
  <inkml:trace contextRef="#ctx0" brushRef="#br0" timeOffset="50509.59">23654 2046 5220 0,'0'0'308'0,"7"0"6"15,13 0 5-15,13-4 5 16,16 0 5-16,15-5 7 16,2-1 4-16,-1-2 7 15,-9 3 7-15,-9 0-354 16,-11 1 0-16,-10 2 0 15,-10 2 0-15,-9 0 0 16,-6 3 0-16,-1 0 0 16,0 1 0-16,0 0 0 15,0 0 0-15,0 0 0 16,0 0-346 0,8 0-379-16,-1 0-928 15,3-2 130-15,7 1 113 16,14-5 100-16</inkml:trace>
  <inkml:trace contextRef="#ctx0" brushRef="#br0" timeOffset="52945.32">25087 2365 5720 0,'0'-3'260'16,"0"0"3"-16,-5 1 3 16,-2 5 5-16,-8 10 3 15,-8 8 3-15,-9 12 6 16,-6 6 3 0,-2 8 5-16,3-1-291 15,-4-2 0-15,7-1 0 16,0-6 0-16,7-4-341 15,7-6-335-15,5-10-990 16,2-9 131-16,7-10 114 16,1-7 102-16</inkml:trace>
  <inkml:trace contextRef="#ctx0" brushRef="#br0" timeOffset="53162.66">24658 2446 5151 0,'17'1'315'0,"11"5"6"16,10 9 4-16,7 5 7 15,-1 5 5 1,-2 6 6-16,-5 0 5 16,-4 0 8-16,-3-4 7 15,-3-1-561-15,-2-4-261 16,-1-18-1305-16,-2 7 147 15,4-9 126-15</inkml:trace>
  <inkml:trace contextRef="#ctx0" brushRef="#br0" timeOffset="53364.47">25385 2535 7434 0,'16'-11'83'16,"9"-4"0"-16,7-2 0 0,10-4 1 15,0 3 0 1,-1 4-1-16,-1 1 2 16,-6 3-351-16,18 4-575 0,-31 1-757 15,-6 4 122-15,-11 1 106 16,-11 4 94-16</inkml:trace>
  <inkml:trace contextRef="#ctx0" brushRef="#br0" timeOffset="53532.96">25446 2701 5154 0,'2'0'316'0,"7"-1"4"15,13-2 5-15,7-2 6 16,15-2-251-16,14-4-224 15,7-81-1316-15,2 69 103 16,3-1 90 0,1-2 82-16</inkml:trace>
  <inkml:trace contextRef="#ctx0" brushRef="#br0" timeOffset="54155.44">26479 2491 3744 0,'-2'0'184'16,"0"0"62"-16,2-2 138 15,-2 2 52-15,0 0 9 16,2 0 10-16,-3 0 12 16,3 0 11-16,0 0 12 15,0 0-174-15,3 0-34 16,-3 0-71-16,-3 0-158 16,3 0-53-1,0 0 0-15,0 0 0 0,0 0 0 16,9-1 0-16,11-3 0 31,9-1 0-31,16-2 0 0,9-4 0 16,0-1 0-16,-2 2 0 15,-8 0 0-15,-9 0 0 16,-9 1 0-16,-8 3 0 16,-5 2 0-16,-7-2 0 15,-2 4 0-15,-4-1 0 16,0 2-287-16,-2-2-215 15,-1-3-1227-15,-10 5 142 16,-3 0 122-16</inkml:trace>
  <inkml:trace contextRef="#ctx0" brushRef="#br0" timeOffset="54492.89">26634 2325 3754 0,'0'-8'407'0,"0"1"24"16,0-1 10-16,2 0 10 15,-2 3 10-15,0 4 13 0,2 7 10 31,1 4 12-31,3 9 15 0,-1 6-248 16,4 6-245 0,0 4-18-16,0 0 0 0,2 0 0 15,-4 1 0-15,-1-3 0 0,-3-1-318 16,-3-2-229 0,0-53-1160-16,-2 41 137 15,-1-9 120-15,1-7 104 16</inkml:trace>
  <inkml:trace contextRef="#ctx0" brushRef="#br0" timeOffset="54828.11">27233 1867 7198 0,'0'-5'108'15,"0"2"1"1,0 1-1-16,2 4 2 16,-4 6 0-16,-2 9-88 0,-11 6-251 15,-4 7-232 1,-12-8-1180-16,-13 8 127 16,-6-7 113-16</inkml:trace>
  <inkml:trace contextRef="#ctx0" brushRef="#br0" timeOffset="55044.54">26306 2037 5487 0,'0'-3'77'0,"0"2"-71"0,0-1-66 15,4 9-232 1,8 4-874-16,1 6 67 16,4 0 61-16,8 0 55 0</inkml:trace>
  <inkml:trace contextRef="#ctx0" brushRef="#br0" timeOffset="58273.26">27431 2816 5134 0,'0'-2'233'15,"-2"1"71"-15,-9 1 7 16,-11 6 3-16,-15 7 6 0,-16 7 4 16,-18 6 8-16,-8 7 3 15,-5 4 7 1,5-1-180-16,10-3-82 16,10-1-80-16,17-8 0 0,13-6-94 15,12-6-320-15,15-6-1389 16,14-9 152-1,15-9 132-15,11-9 115 16</inkml:trace>
  <inkml:trace contextRef="#ctx0" brushRef="#br0" timeOffset="58435.11">27420 2914 5464 0,'-36'19'273'15,"-24"10"9"-15,-28 10-24 0,-22 9-236 16,-5 6-212-16,-8-78-1199 16,6 74 93-16,7-4 83 15,8-7 75 1</inkml:trace>
  <inkml:trace contextRef="#ctx0" brushRef="#br0" timeOffset="63875.27">3543 7395 5241 0,'0'0'294'0,"-1"0"5"16,-3 0 5-16,-1 0 5 16,-1-2 4-16,-2 2 6 15,4-1 5-15,-1-1 4 16,-1-3 7-1,3-4-210-15,2 0-125 16,-1-7 0-16,2 1 0 16,5-3 0-16,2-4 0 15,6 2 0-15,7 1 0 0,3 0 0 16,0 5 0 0,1 5 0-16,-3 3 0 15,-2 3 0-15,0 8 0 16,-2 5 0-1,-4 7 0-15,-3 8 0 0,-6 7 0 16,-6 5 0-16,-11 5 0 16,-10 1 0-16,-5 0 0 15,-11-2 0-15,-4-3 0 16,0-3 0-16,2-4 0 16,5-5 0-1,7-6 0 1,9-3 0-16,8-4 0 0,7-7 0 15,3 0 0-15,8-6 0 16,9 0 0-16,8 0 0 16,11-5 0-16,12-1 0 15,9-4 0-15,-1-3 0 16,4 0-178-16,-4-2-150 16,-3 2-155-1,14-2-446-15,-32-1-503 16,-13-1 99-16,-4-4 87 0</inkml:trace>
  <inkml:trace contextRef="#ctx0" brushRef="#br0" timeOffset="64427.57">3813 7093 4080 0,'-17'-28'263'0,"-9"-5"95"0,-11-4 43 15,-10-5 8 1,-5 13 8-16,-5 12 11 16,-8 10 8-16,-5 11 10 15,-6 16 11-15,1 20-154 16,-5 24-153-16,6 21-107 15,8 21-43-15,8 14 0 16,12 13 0 0,17 2 0-16,16 3 0 0,12-4 0 31,22-6 0-31,17-13 0 16,20-15 0-16,17-13 0 0,22-18 0 15,8-19 0 1,9-20 0-16,3-20 0 0,2-19 0 15,-5-19 0-15,-7-19 0 16,-14-15 0 0,-12-18 0-16,-19-14 0 15,-18-19 0 1,-20-11 0-16,-12-10 0 0,-22-5 0 0,-18 2 0 16,-15 6 0-16,-19 8 0 15,-19 12 0-15,-10 15 0 16,-4 20 0-1,-4 22 0-15,4 18-222 16,16 21-424-16,14 16-1060 16,24 12 137-16,24 7 120 15,27 3 104-15</inkml:trace>
  <inkml:trace contextRef="#ctx0" brushRef="#br0" timeOffset="64988.58">5260 7124 8070 0,'0'-3'14'0,"0"1"-1"16,0 2 0-16,0 9 0 15,0 9 1-15,-1 13-2 16,-1 9 2-16,1 8 0 15,-1 0 0-15,1 0-14 32,-2 0 0-32,1-8 0 0,-6-3 0 0,1-8 0 15,-2-5 0-15,-2-8-203 16,-1-3-238-16,5-9-411 16,-9-2-689-1,-5-9 114-15,-3-6 100 16,-5-6 89-16</inkml:trace>
  <inkml:trace contextRef="#ctx0" brushRef="#br0" timeOffset="65242.34">4875 7361 3912 0,'0'-10'275'16,"0"-6"77"-16,7-5 65 16,10-6 9-16,15-2 10 15,14 0 9-15,11 0 11 16,10 0 11-16,-3 3 11 15,-6 6-178-15,-8 5-143 16,-8 4-87 0,-10 2-70-16,-12 7 0 15,-4 2 0-15,-9 0-101 16,-5 7-268-16,35 7-574 16,-45 5-620-16,-11 5 117 15,-11 10 102-15,-14 2 91 16</inkml:trace>
  <inkml:trace contextRef="#ctx0" brushRef="#br0" timeOffset="65494.19">4738 7750 5270 0,'-5'10'295'0,"4"1"4"15,2 0 4 1,12 0 7-16,18-7 3 0,15-8 5 15,13-3 6-15,12-5 6 32,3-3 4-32,2-4-256 0,-4-2-382 0,-4 1-180 15,-4-6-1239-15,-7 3 139 16,-8-3 122-16,-8 1 107 16</inkml:trace>
  <inkml:trace contextRef="#ctx0" brushRef="#br0" timeOffset="66048.18">5782 6995 5231 0,'0'-11'308'31,"0"1"5"-31,-2 0 4 0,-1-1 6 0,-2 7 5 16,-5 9 5-16,-5 9 7 15,-2 10 6 1,-2 15 6-16,3 12-352 16,0 9 0-16,3 9 0 15,4 3 0-15,0 0 0 16,4 1 0 0,1-1 0-16,1-5 0 0,0-6 0 15,-1-3 0-15,-5-9 0 16,-1-10 0-16,1-5-226 15,2-6-401-15,-6-12-1084 32,3-10 139-32,0-3 119 0,-6-8 106 15</inkml:trace>
  <inkml:trace contextRef="#ctx0" brushRef="#br0" timeOffset="66249.16">5441 7682 5343 0,'7'-15'283'16,"8"-6"5"-16,9-3 4 16,12-6 4-16,9 5 5 0,3 3 4 15,1 5 5-15,-6 0-96 16,-1 5-193-16,-7 3-409 16,-4-61-1304-1,-8 60 136-15,-4 2 117 16</inkml:trace>
  <inkml:trace contextRef="#ctx0" brushRef="#br0" timeOffset="66905.52">7342 7175 5352 0,'2'-11'295'31,"1"-3"5"-31,-3 1 6 0,1 1 4 0,-7 12 4 16,-9 17 7 0,-10 16 4-16,-11 14 5 15,-14 17 8 1,-8 10-338-16,-3 4 0 0,3 0 0 16,4-4 0-16,5-7 0 15,8-6 0 1,8-11 0-16,8-12 0 0,5-9-393 15,10-28-1441-15,6 1 157 16,1-13 136 0,0-11 117-16</inkml:trace>
  <inkml:trace contextRef="#ctx0" brushRef="#br0" timeOffset="67194.8">6755 7258 6776 0,'2'-2'153'0,"9"2"0"0,9 8 1 16,12 10 2 0,11 10 1-16,11 16 1 15,2 5 2-15,2 5 1 16,-2 0 2-16,-2 0-163 15,-8-4 0-15,-7-4 0 0,-13-4 0 32,-7-9 0-32,-8-4-168 0,2-8-483 15,-7-7-1069-15,1-8 139 16,3-9 122 0</inkml:trace>
  <inkml:trace contextRef="#ctx0" brushRef="#br0" timeOffset="67900.14">7842 7495 5606 0,'-5'0'270'16,"-1"0"5"-16,3 0 4 0,7 0 3 15,22 1 5 1,22 0 5-16,20 2 3 0,20-3 4 15,10 1 7-15,3-1-306 16,0-2 0-16,-11-1 0 16,-8-1 0-16,-15 0 0 15,-14-5 0-15,-17 3 0 16,-11 0 0 0,-15 0 0-16,-3 2 0 0,-7 4 0 15,0 0-110 1,-6 0-270-16,5 0-410 15,-5 0-808-15,-6-3 122 0,-5 3 106 16</inkml:trace>
  <inkml:trace contextRef="#ctx0" brushRef="#br0" timeOffset="68467.72">8354 7338 3323 0,'-2'-3'176'16,"1"-1"30"0,-2-2 34-16,1 3 131 15,0-4 97-15,0 5 13 16,2-1 11-16,0 1 14 31,0-1 13-31,0 2-102 0,0-3-89 16,0 3-32-1,0 1-38-15,0 0-148 0,-1 0-110 16,1 0 0-16,-2 0 0 16,2 0 0-16,0 0 0 0,0 0 0 15,0 0 0-15,5 0 0 16,9 1 0-1,16 7 0 1,16 4 0-16,12 6 0 0,10 4 0 16,-4 4 0-16,-8 1 0 15,-10 2 0-15,-8 2 0 16,-16 1 0-16,-11 1 0 16,-11 1 0-16,-13 1 0 15,-7 0 0 1,-9 1 0-16,0-7 0 0,-4-3 0 15,4-6 0 1,3-4 0-16,6-5 0 0,4-5 0 16,4-2-54-1,8-4-320-15,34-4-535 16,-22-9-674-16,10-6 120 16,8-3 104-16,9-7 93 15</inkml:trace>
  <inkml:trace contextRef="#ctx0" brushRef="#br0" timeOffset="68884.32">9331 7374 5645 0,'0'-11'267'0,"-3"-1"3"16,-4-3 5-16,-7 1 4 15,-7 5 3 1,-11 5 5-16,-6 4 3 0,-3 5 5 16,-2 9 6-1,1 7-301-15,3 8 0 16,6 10 0-16,4 5 0 15,12 6 0-15,10-1 0 0,5 2 0 32,9-5 0-32,11-2 0 0,6-5 0 15,5-6 0-15,6-6 0 16,2-6 0-16,-4-10 0 16,1-5 0-16,-4-4-311 15,6-2-501-15,-14-8-827 16,-9-2 128-16,-5-6 112 15,-9-6 97 1</inkml:trace>
  <inkml:trace contextRef="#ctx0" brushRef="#br0" timeOffset="69103.66">8980 7690 6635 0,'-5'0'167'16,"0"0"1"-16,4 0 2 15,2-3 1-15,18-1 1 16,10-5 3-16,7 0 1 16,10-3 1-1,5-1-57-15,-4 1-509 0,-3 0-1430 16,-7 1 155 0,-3-2 133-16,-5 2 116 15</inkml:trace>
  <inkml:trace contextRef="#ctx0" brushRef="#br0" timeOffset="69628.18">10068 7461 8191 0,'0'-1'0'0,"0"-2"0"0,0 3 0 16,1-3 0-1,-1 6 0-15,0 0 0 16,0 4 0-16,0 8 0 16,0 4 0-16,0 8 0 0,0 0 0 15,0 1 0 1,0-4 0-16,0 0 0 15,0-10 0-15,0-2 0 16,0-6 0-16,0-2 0 16,0-3 0-16,0 0 0 15,-1-1 0-15,-7-2 0 16,-1-8-136-16,0-2-391 16,-4-11-1235-16,-2-4 146 15,7-5 126 1</inkml:trace>
  <inkml:trace contextRef="#ctx0" brushRef="#br0" timeOffset="69880.95">9936 7370 5045 0,'8'-10'223'0,"2"-7"26"16,8-4 63-16,7-8 5 15,4 0 5-15,-4-3 5 16,-5 2 6-16,-7-1 5 16,-8 2 7-1,-5 2-126-15,-10 5-126 16,-3 3-25-16,-7 6-68 16,-6 7 0-16,-3 5 0 15,2 8-280 1,4 7-283-16,7 6-1151 0,10 4 139 15,9 7 120-15</inkml:trace>
  <inkml:trace contextRef="#ctx0" brushRef="#br0" timeOffset="70275.57">10150 7447 5497 0,'16'-3'279'15,"7"-4"4"1,6-6 4-16,6-6 4 15,-5-4 5-15,0-8 6 16,-5-5 3-16,-6-5 5 16,-7-1 4-16,-6 3-287 15,-4 6-27-15,-4 9 0 16,-6 7 0-16,-7 12 0 16,-1 6 0-16,-1 9 0 15,4 11 0 1,6 8 0-16,14 8 0 0,9 8 0 15,13 2 0 1,6-1 0-16,6 0 0 16,0-4 0-1,-7-2 0-15,-8-4 0 0,-11-8 0 16,-8-3 0-16,-17-4 0 16,-12-6 0-16,-12 0 0 15,-5-5-305-15,6-2-489 16,-4-6-851-16,13-2 128 15,17-10 113-15,8-3 99 16</inkml:trace>
  <inkml:trace contextRef="#ctx0" brushRef="#br0" timeOffset="71024.55">11610 7505 5530 0,'0'0'279'0,"0"0"3"0,0-1 5 31,2 0 4-31,-2-2 4 0,3-2 4 16,1-5 6-16,2-2 4 15,-1-4 5 1,-2 0-314 0,-1-5 0-16,-4-3 0 0,-6 2 0 15,-4 2 0 1,-3 1 0-16,-9 4 0 0,-5 8 0 0,-7 4 0 16,-3 11 0-16,0 5 0 15,1 10 0-15,4 4 0 16,5 12 0-1,6 2 0-15,10 1 0 16,8-6 0-16,4-3 0 16,7-6 0-16,9-10 0 15,6-6 0-15,6-7 0 16,9-7 0 0,2-5 0-16,-2-6 0 15,-1-5 0-15,-6-4 0 16,-3-2 0-16,-6 2 0 0,-7 4 0 15,-5 7 0-15,0 8 0 16,-4 4 0 0,3 7 0-16,5 8 0 15,-1 4 0 1,3 6 0-16,1 3 0 16,2 2 0-16,0-3-157 0,43-2-766 15,-31-4-728-15,7-9 129 16,4-5 114-16</inkml:trace>
  <inkml:trace contextRef="#ctx0" brushRef="#br0" timeOffset="71451.7">12605 7365 5811 0,'-2'-8'251'15,"2"1"2"-15,0 2 5 16,0 3 2-16,0 17 5 16,2 16 2-16,-2 11 5 15,2 10 2 1,-2 10 6-16,2 4-280 0,-2-3 0 15,-6-1 0-15,-1-8-28 16,-1-9-388 0,0-13-1405-16,-7-12 156 0,6-12 133 15,-3-10 116 1</inkml:trace>
  <inkml:trace contextRef="#ctx0" brushRef="#br0" timeOffset="71710.46">12605 7329 4089 0,'36'-24'153'16,"13"-3"59"-16,12 1 119 15,4 2 69 1,-19 17 8-16,-13 21 9 16,-13 8 8-16,-10 7 10 15,-18 5 10-15,-11 4-128 16,-13-3-42-1,-9-3-65 1,-4-3-136-16,-2-5-176 0,9-3-218 16,11-6-218-16,12-48-1144 15,10 33 134-15,10-4 116 0,10-8 103 32</inkml:trace>
  <inkml:trace contextRef="#ctx0" brushRef="#br0" timeOffset="72037.73">12976 7355 5668 0,'11'-5'265'0,"2"0"3"16,4 2 4-16,4 4 4 15,-2 13 4 1,-6 7 4-16,1 7 4 16,-8 4 5-16,-3 3 4 31,-3-5-297-31,0-2 0 0,-3-9 0 0,1-4 0 15,0-6 0-15,-2-7 0 16,2-3 0-16,2-10 0 16,2-9 0-1,6-8 0-15,3-6 0 16,6-4 0-16,3 1 0 16,-3 4 0-16,4 9 0 15,-4 5-260-15,0 7-201 16,52 4-1285-16,-48 5 144 31,-2 0 124-31,-1 2 108 0</inkml:trace>
  <inkml:trace contextRef="#ctx0" brushRef="#br0" timeOffset="72308.48">13331 7308 4995 0,'0'10'330'0,"0"3"4"16,0 10 8-1,0 4 5-15,0 9 6 16,0 1 7-16,0 2 7 0,0-1 7 15,6-2 6 1,5-6-371-16,5-7-9 16,9-8 0-16,5-8 0 15,5-4 0-15,-3-10 0 16,1-7 0-16,-10-7 0 16,-10-8 0-16,-9-10 0 15,-6-7 0 1,-9 1 0-16,-11 0 0 0,-8 7 0 15,-12 9 0-15,-5 12-295 16,11 10-599 0,-6 5-727-16,15 6 124 15,15 1 110-15,9 3 97 16</inkml:trace>
  <inkml:trace contextRef="#ctx0" brushRef="#br0" timeOffset="73300.23">13988 7417 5759 0,'0'-11'256'16,"-4"-2"4"-16,-6 0 1 0,-9 0 6 16,-8 7 3-1,-11 8 3-15,-2 6 4 0,-1 11 5 16,5 6 4-1,9 8-286-15,10 5 0 16,12 1 0-16,0-1 0 16,13-9 0-16,5-6-45 15,7-7-199-15,9-12-44 16,7-3-2-16,2-9 2 16,2-6 7-1,-1-10 23-15,-7-6 60 0,-4-11 132 16,-6-6 66-16,-3-10 40 15,-6-4 184 1,-3-4 49-16,-8-2 9 0,0 5 6 16,-2 13 1-1,0 12-16-15,-2 16-58 16,0 15-141-16,-6 20-74 16,-5 18 0-16,0 13 0 15,1 17 0-15,5 9 0 16,3-1 0-1,4-6 0-15,5-8 0 0,5-8 0 16,5-13 0-16,4-12 0 16,10-12 0-1,3-8 0-15,4-9 0 0,-2-8 0 16,-1-8 0 0,-6-4 0-16,-3-10 0 0,-3 0 0 15,-7 1 0 1,-3 6 0-16,-7 10 0 15,-1 7 0-15,-3 7 0 16,0 6 0-16,-3 8 0 16,-1 10 0-16,2 7 0 15,-2 7 0 1,2 5 0-16,2 0 0 16,2-2 0-16,4-7 0 15,7-3 0-15,6-8 0 0,6-8 0 16,3-7 0-16,0-5 0 15,-2-7 0 1,-2-8 0-16,-5-7 0 16,2-6 0-1,-6-2 0-15,-2 0 0 0,-5 8 0 16,-2 8 0-16,-4 6 0 16,-2 6 0-1,0 9 0-15,0 7 0 0,0 8 0 16,0 8 0-1,0 5 0-15,0 2 0 16,0-4 0-16,7-2-292 16,40-7-1571-16,-25-7 163 15,7-8 139-15</inkml:trace>
  <inkml:trace contextRef="#ctx0" brushRef="#br0" timeOffset="73671.58">14937 7342 5216 0,'0'-10'309'0,"0"0"5"16,0-3 5-16,-12 3 6 16,-9 6 4-16,-11 9 7 15,-4 10 5 1,-3 12 6-16,6 5 8 0,11 11-355 16,9 1 0-16,10 4 0 15,6-6 0 16,12-2 0-31,6-6 0 0,8-8-123 0,10-9-248 16,7-11-292-16,0-6-967 16,-5-10 125-16,-3-12 112 15</inkml:trace>
  <inkml:trace contextRef="#ctx0" brushRef="#br0" timeOffset="73969.04">15165 6957 4946 0,'0'-26'330'0,"0"0"7"16,0 0 5-16,0 6 6 15,0 20 6-15,0 26 8 16,0 18 5-16,0 19 7 16,0 10 9-16,2 11-335 15,2-4-48 1,0-1 0-16,3-11 0 0,5-7 0 15,1-9 0-15,-1-10 0 16,3-8 0-16,0-8-149 16,6-10-209-1,4-5-307-15,-4-7-961 16,4-4 125-16,-6-8 111 16,-7-7 96-16</inkml:trace>
  <inkml:trace contextRef="#ctx0" brushRef="#br0" timeOffset="74267.77">15080 7338 5146 0,'14'-10'304'16,"11"-4"5"-16,11-1 5 15,6-1 6-15,4 7 4 16,-4 6 7-1,-3 6 5-15,-8 10 5 16,-9 4 7-16,-4 6-230 16,-11 5-118-16,-3 3 0 15,-4-4 0-15,-1 1-257 16,-4-8-167-16,27-2-531 16,-25-8-550-16,-1-6 109 15,4-7 96-15,3-8 85 16</inkml:trace>
  <inkml:trace contextRef="#ctx0" brushRef="#br0" timeOffset="75120.49">15411 7238 5508 0,'1'-27'280'15,"-1"0"4"-15,0-3 6 0,3 0 3 16,-3 16-241 0,4 10-118-16,5 7-198 15,4-13-1195-15,7 17 103 16,2 5 90-16,4 4 82 15,-9-1 6091-15,0 17-5101 16,-5-14-142-16,-3-2 99 16,-1 1 206-16,-1 0 31 15,-4 2 0-15,-1 2 227 16,-1 3 115 0,-1 5 204-16,2-1 117 15,5 4-153-15,1-3-136 16,6 0-103-16,3-4-234 15,2-5-37 1,4-1 0-16,3-8 0 0,3-5 0 16,1-5 0-16,2-2-118 15,-2-5-72 1,-3-9-25-16,-3-5-13 0,-9-10-9 16,-1-9 2-16,-6-11 15 15,-5-6 57 1,-2-5 110-16,-4 1 53 15,-9 6 109-15,-6 9 68 16,-11 9 30-16,-12 13 15 16,-9 8 15-16,-3 9 4 15,-2 6-10-15,9 9-55 16,10 8-117-16,11 5-59 16,14 5 0-1,9 4 0-15,14-3 0 0,7-1 0 16,11-7 0-1,7-9 0-15,7-5 0 16,1-4 0-16,1-2 0 16,-7-2 0-16,-4 2 0 15,-7-1 0-15,-5 1 0 16,-3 0 0-16,-5 3 0 16,-2 7 0-16,-1 4 0 15,-2 5 0-15,-6 6 0 16,2 2 0-16,-5 0 0 15,-1 0 0-15,0-5 0 16,0-4 0-16,0-4 0 16,2-9 0-16,1-1 0 15,2-12 0-15,6-7 0 16,7-13 0-16,8-8 0 16,3-11 0-1,4-2 0-15,1 3 0 16,-6 9 0-16,-2 11 0 15,-4 12 0-15,0 8 0 16,-5 19 0-16,-1 10 0 16,-2 15 0-16,-5 10 0 15,-2 13 0-15,-1 1 0 32,0 3 0-32,1-3 0 0,-4-4 0 0,-2-7 0 15,1-8 0 1,-4-11-341-16,2-18-1228 15</inkml:trace>
  <inkml:trace contextRef="#ctx0" brushRef="#br0" timeOffset="75344.28">16788 7651 8191 0,'-4'18'0'0,"-13"12"0"15,-17 7 0 1,-21 11 0-16,-20 3-177 0,-11 0-564 16,-14-2-953-16,2-10 137 15,7-8 117 1,12-14 104-16</inkml:trace>
  <inkml:trace contextRef="#ctx0" brushRef="#br0" timeOffset="76911.93">18203 7414 4801 0,'0'0'277'31,"0"-1"55"-31,0 1 6 0,0 0 6 15,2 0 7-15,-2 0 4 16,0 0 8-16,0 0 7 0,1 0 8 16,-1 0-157-1,0 0-160 1,0 0-61-16,2 0 0 0,-2-3 0 16,1-1 0-16,1-3 0 15,-1-1 0-15,-1-5 0 31,2-2 0-31,-2-1 0 0,-2-3 0 0,1-1 0 16,-5-2 0-16,-1 3 0 16,-6 4 0-16,-2 2 0 15,-3 6 0 1,-4 2 0-16,-4 5 0 16,-6 5 0-16,-1 10 0 15,-4 12 0-15,6 7 0 16,3 12 0-1,5 0 0-15,9 1 0 0,8-5 0 16,3-6 0-16,6-4 0 16,7-8 0-16,6-9 0 15,7-8 0-15,8-3 0 16,5-6 0-16,3-7 0 16,1-8 0-1,-2-5 0-15,-4-6 0 16,0-5 0-16,-9 0 0 15,-2 7 0-15,-11 3 0 16,-3 9 0-16,-5 9 0 16,2 6 0-16,-2 10 0 15,3 7 0-15,2 6 0 16,3 6 0-16,-2 4 0 16,2-6 0-1,2-1 0-15,3-5 0 16,5-6 0-16,7-4-287 15,5-8-228-15,6-16-1209 16,0 5 140 0,0-6 122-16,1-7 107 0</inkml:trace>
  <inkml:trace contextRef="#ctx0" brushRef="#br0" timeOffset="77849.54">18829 7320 4908 0,'0'-17'331'0,"-2"-4"5"16,-5-1 6-16,-8-1 7 15,-9 10 5 1,-9 10 7-16,-9 6 7 0,0 11 7 16,0 6 7-16,3 8-297 15,12 8-85 1,5 3 0 0,9 2 0-16,10-2 0 15,6-4 0-15,10-7 0 0,9-7 0 16,5-11 0-1,12-4 0-15,2-9 0 0,-1-7 0 16,-1-9 0 0,-3-8 0-16,-6-8 0 0,-2-10 0 15,-6-8 0 1,-4-7 0-16,-6-6 0 0,-2-1 0 16,-6 8 0-1,-2 9 0 1,-4 15 0-16,4 15 0 15,-7 15 0-15,1 13 0 0,-4 11 0 16,-1 17 0 0,3 11 0-16,3 11 0 0,7 5 0 15,8-2 0-15,11-5 0 16,7-6 0-16,10-10 0 16,7-11 0-16,4-7 0 15,2-15 0 1,2-4 0-16,-3-8 0 0,-4-9 0 15,-5-7 0 1,-7-10 0-16,-7-8 0 16,-9-5 0-16,-7-1 0 15,-9 5 0-15,-4 5 0 16,-8 9 0-16,-11 10 0 16,-10 11 0-16,-6 5 0 15,-8 9 0 1,-2 13 0-16,6 7 0 15,9 10 0-15,11 5 0 16,9 2 0-16,7-5 0 0,9-3 0 16,7-7 0-1,9-7 0-15,7-9 0 16,10-9 0-16,5-8 0 16,0-9 0-16,2-8 0 15,-4-11 0-15,-3-10 0 16,-3-12 0-1,-7-12 0-15,-5-10 0 16,-4-8 0-16,-8-4 0 0,-3 2 0 16,-7 14 0-16,0 13 0 15,-4 20 0-15,-6 17 0 16,-1 27 0 0,-2 24 0-16,-2 24 0 15,4 22 0-15,5 15 0 16,10 5 0-16,8 0 0 15,11-7 0-15,8-11 0 16,14-9 0-16,15-13-297 16,25-14-486-16,4-16-868 15,13-14 129-15,17-11 114 32</inkml:trace>
  <inkml:trace contextRef="#ctx0" brushRef="#br0" timeOffset="78409.03">21529 7175 5391 0,'0'-14'291'16,"-1"-1"5"-16,-8 0 6 16,-8-2 4-16,-12 9 4 15,-9 8 6-15,-11 8 5 16,-3 10 4-1,-1 7 8-15,5 8-333 0,6 12 0 32,9 0 0-32,10 4 0 0,11 0 0 15,8 0 0-15,8-3 0 16,12-6 0-16,9-6 0 16,5-7 0-16,13-9 0 15,4-7-133-15,0-3-297 16,0-8-1358-16,-4-4 150 15,-7-4 129 1,-10-6 114-16</inkml:trace>
  <inkml:trace contextRef="#ctx0" brushRef="#br0" timeOffset="78628.82">21185 7447 5935 0,'-5'-3'238'0,"-1"1"3"16,2-2 3 0,11 3 3-16,13 1 3 0,15 0 4 15,14 0-264-15,11 0-197 16,8-8-1464-16,2 3 132 16,-3-5 115-16,-3-2 101 15</inkml:trace>
  <inkml:trace contextRef="#ctx0" brushRef="#br0" timeOffset="79122.36">22474 6654 6705 0,'0'-4'161'0,"0"3"-1"31,0 9 3-31,-2 11-1 0,1 16 4 16,-5 17 0-16,0 14 2 15,-1 6 0-15,0 6 4 0,1 2-172 16,2-2 0-16,2-4 0 16,2-7 0-1,6-10 0-15,4-15 0 16,6-6 0-16,9-12 0 16,8-11-79-16,4-9-276 15,2-1-327-15,-6-11-959 16,-5-6 127-16,-8-10 113 15</inkml:trace>
  <inkml:trace contextRef="#ctx0" brushRef="#br0" timeOffset="79616.96">22320 7117 4924 0,'-1'-8'332'16,"0"-2"7"0,1-6 4-16,10-2 7 15,14 2 7-15,11 1 6 0,8-1 7 16,12 3 8 0,-4 3 5-16,-5 1-331 0,-6 6-52 15,-8 4 0 1,-10 10 0-16,-8 5 0 0,-5 9 0 15,-6 12 0 1,-3 4 0-16,0 4 0 0,0 0 0 16,1-2 0-1,7-6 0-15,4-6 0 16,10-4 0-16,10-11 0 16,4-7 0-1,3-6 0-15,-1-3 0 0,-7-10 0 16,-8-7 0-1,-11-7 0-15,-6-12 0 0,-13-11 0 16,-6-5 0 0,-5-1 0-16,-5 4 0 0,-9 5 0 15,-7 16 0-15,-4 6 0 16,-6 10-289 0,-2 6-296-16,-4 5-1120 0,1 1 138 15,3 1 119 1,5-2 104-16</inkml:trace>
  <inkml:trace contextRef="#ctx0" brushRef="#br0" timeOffset="80032.57">21717 6647 7945 0,'-1'0'27'15,"-1"0"1"-15,-1 7-1 0,-3 0-272 16,2 6-445-1,-12 2-955-15,-5 1 128 16,-10-6 113-16,-8-5 99 16</inkml:trace>
  <inkml:trace contextRef="#ctx0" brushRef="#br0" timeOffset="80217.4">20861 6674 8191 0,'0'0'0'0,"0"0"0"16,0 5-100-1,5 3-199-15,7 7-242 16,8 2-1146-16,5-1 135 16,7-1 116-16,6-8 104 15</inkml:trace>
  <inkml:trace contextRef="#ctx0" brushRef="#br0" timeOffset="81109.56">23766 7011 5851 0,'1'-9'247'16,"1"4"2"0,1 0 5-16,3 8 1 15,-2 16 5-15,1 17 3 0,0 11 4 16,-2 11 3-16,-3 5 5 16,0-1-275-16,-2-7 0 15,-2-4 0 1,3-13 0-16,-3-8 0 15,-1-10 0-15,1-8 0 0,-1-8 0 16,0-4 0-16,-2-8 0 31,-1-10 0-31,2-9 0 0,2-13 0 16,3-11 0-16,-1-9 0 16,9-4 0-16,7-4 0 15,9 0 0-15,7 7 0 16,12 8 0-16,3 8 0 15,1 10 0-15,3 7 0 16,0 7 0-16,-6 7 0 16,-5 4 0-1,-6 6 0-15,-8 3 0 0,-7 2 0 16,-6 8-344 0,-1 4-428-16,-10 0-869 0,-6 10 127 15,-9 0 113 1</inkml:trace>
  <inkml:trace contextRef="#ctx0" brushRef="#br0" timeOffset="81311.09">23667 7229 4777 0,'4'7'343'15,"6"-1"7"-15,13-1 4 16,15-1 9-16,9-1 6 15,18-5 6-15,0-3 9 0,-3 1-96 16,-7 0-219 0,-4-3-548-16,-12-32-1193 15,-3 30 132-15,-11-4 115 16</inkml:trace>
  <inkml:trace contextRef="#ctx0" brushRef="#br0" timeOffset="81590.05">24352 7006 4446 0,'3'-7'375'16,"-1"0"9"-16,-1 1 7 15,2 3 8-15,-3 11 9 16,2 13 8-16,-2 7 9 16,0 11 10-1,1 7 9-15,-1 2-376 16,0-2-68-16,0-4 0 15,-1-7 0-15,-1-4 0 16,1-7 0-16,-1-8-185 16,2-3-215-16,52-8-1383 15,-42-4 150-15,3-10 128 16</inkml:trace>
  <inkml:trace contextRef="#ctx0" brushRef="#br0" timeOffset="82178.39">24662 7035 5508 0,'0'-1'280'0,"1"1"4"15,0 9 6-15,2 12 3 16,-1 14 4-16,-2 8 6 16,0 14 4-16,1-2 4 15,-1-1 7-15,0-5-318 16,0-6 0-16,0-6 0 15,0-10 0-15,0-8 0 16,0-6 0 0,0-6 0-16,0-5 0 15,-1-3 0-15,-5-7 0 16,0-10 0-16,-1-11 0 16,3-10 0-16,1-14 0 15,12-11 0-15,5-8 0 16,9-7 0-16,7 2 0 15,9 7 0-15,6 10 0 16,1 13 0-16,2 16 0 16,-2 12 0-16,-6 12 0 15,-9 3 0-15,-10 9 0 16,-10 6 0 0,-7 5 0-16,-10 6 0 0,-10 8 0 15,-11 2 0 1,-8 0 0-16,-7-1 0 15,2 1 0-15,1-5 0 16,9-4 0-16,7 2 0 16,5-3 0-16,7-1 0 15,6 0 0-15,2 1 0 16,6 0 0 0,7-2 0-16,6-3 0 0,3 3 0 15,9-5 0-15,2-3 0 16,-1-2 0-16,-1-2 0 15,1-4 0-15,-1 0-350 16,28-3-592 0,-27-1-653-16,3-5 122 15,-1-4 105-15</inkml:trace>
  <inkml:trace contextRef="#ctx0" brushRef="#br0" timeOffset="82612.98">25561 6910 5025 0,'0'-10'320'0,"0"-1"7"16,0 0 6-16,-3-2 5 16,-10 5 6-16,-5 8 7 15,-9-3 4-15,-9 6 9 16,-2 1 6-16,-1 8-306 15,7 3-64 1,6 7 0-16,10 6 0 16,8 3 0-16,8 5 0 15,8 2 0-15,13 2 0 16,8-1 0-16,7 3 0 16,6-2 0-16,-3-1 0 15,-1-3 0-15,-18-1 0 16,-6-4 0-16,-10-6 0 15,-11-4 0-15,-9-6 0 16,-8-6 0-16,-6-2 0 16,-6-5 0-16,0-2 0 15,5-2 0-15,6-2-247 16,12-3-207 0,5-14-1297-16,18-2 145 15,17-9 124 1,13-8 110-16</inkml:trace>
  <inkml:trace contextRef="#ctx0" brushRef="#br0" timeOffset="82824.79">25872 6912 5751 0,'0'4'257'0,"0"9"3"15,0 8 4 1,1 11 2-16,-2 8 5 15,1 8 3-15,-2 3 5 0,2-3 3 16,-6-4 5 0,-1-3-287-16,-4-6-369 15,-1-4-1472-15,-4-6 158 16,-6-9 137-16,2-7 119 16</inkml:trace>
  <inkml:trace contextRef="#ctx0" brushRef="#br0" timeOffset="83019.13">25619 7006 5859 0,'21'-11'246'16,"14"-3"3"0,7 1 2-16,17-2 5 0,0 6 3 15,1 6 2 1,-3 1-325-16,37 1-1641 15,-45-2 138-15,-4-1 119 16,-1-2 104-16</inkml:trace>
  <inkml:trace contextRef="#ctx0" brushRef="#br0" timeOffset="83433.05">26611 6678 5520 0,'0'-14'279'16,"-2"-3"4"-16,-11 4 5 15,-7 2 4 1,-14 20 4-16,-11 24 5 0,-9 20 4 16,2 17 5-1,10 17 7-15,11 10-317 0,15 2 0 16,16 0 0 0,13-8 0-16,11-7 0 15,8-14 0-15,2-12 0 0,7-15 0 16,1-11-330-16,25-16-1521 15,-26-10 160 1,1-11 138-16,-1-12 119 16</inkml:trace>
  <inkml:trace contextRef="#ctx0" brushRef="#br0" timeOffset="83642.85">27258 6831 8191 0,'-6'0'0'0,"-13"6"0"16,-12 11 0-1,-11 14 0-15,-8 15 0 16,-11 10 0-16,3 10 0 0,-3-4 0 16,4 0 0-1,0-7 0-15,7-7-332 0,8-8-1519 16,6-13 161-1,9-13 137-15,9-8 119 16</inkml:trace>
  <inkml:trace contextRef="#ctx0" brushRef="#br0" timeOffset="83914.19">26755 6831 7717 0,'26'2'52'15,"9"9"1"-15,12 12-2 16,11 13 2-16,-8 7 0 31,1 10-2-31,-3 2 3 0,-4-4-1 16,-5-6 1-16,-8-6-54 16,-13-7 0-16,-2-10 0 15,-9-7-231-15,-1-8-261 16,-1-50-1254-1,-5 27 144-15,2-15 124 0</inkml:trace>
  <inkml:trace contextRef="#ctx0" brushRef="#br0" timeOffset="84157.97">27382 6440 6697 0,'31'-13'160'0,"15"5"2"0,17 16 2 15,12 20 0 1,-3 34 1 0,2 36 3-16,-9 22 0 0,-12 12 2 15,-13 4 3 1,-15-1-173-16,-15-10 0 0,-18-14 0 16,-24-15 0-16,-30-15 0 15,-26-16 0-15,-25-17 0 16,-19-17-456-1,-8-17-1362-15,-1-9 156 0,1-10 132 16,8-5 117 0</inkml:trace>
  <inkml:trace contextRef="#ctx0" brushRef="#br0" timeOffset="87937.23">6342 6786 5700 0,'3'-3'251'15,"7"9"3"1,10 22 3-16,6 25 4 0,2 33 3 16,-3 31 4-16,-4 25 4 15,-8 10 3-15,-9 1 4 16,2-14-169-16,-3-12-110 16,-2-20 0-16,1-22 0 15,-1-26 0-15,-1-15 0 16,0-18 0-1,0-13 0 1,0-10-287-16,3-9-428 0,-1-15-957 16,-2-14 134-1,-5-15 114-15,1-16 102 0</inkml:trace>
  <inkml:trace contextRef="#ctx0" brushRef="#br0" timeOffset="90406.83">6328 6774 3092 0,'-9'-4'190'16,"0"-3"34"-16,-4 1 37 0,3-1 96 16,4-1 91-16,5 2 57 15,-1 1 13-15,4-1 14 31,4 1 15-31,12-4-145 0,13 0-64 32,17-4-35-32,17-2-39 0,14 1-109 0,6-3-100 15,9 2-55-15,3 0 0 16,1 2 0 0,0 0 0-16,-2 1 0 15,-8-2 0 1,-8 1 0-16,-9 1 0 0,-7 1 0 15,-8 0 0-15,-4 3 0 0,-6 2 0 16,-1-1 0 0,-2 2 0-16,2 0 0 15,0 0 0-15,5-3 0 16,0 1 0-16,-2-2 0 16,2 1 0-16,-4 0 0 31,-6 4 0-31,1-2 0 0,-2 0 0 0,-5 2 0 31,1-2 0-31,-2 1 0 0,-2 3 0 0,-3-1 0 16,0 0 0-1,-2 1 0-15,-2-2 0 16,0 3 0-16,-3 0 0 16,1 1 0-16,-3-3 0 15,-1 2 0-15,2 0 0 16,0-1 0-16,0 1 0 15,1 1 0-15,1 0 0 16,0 0 0-16,1-1 0 16,-4 1 0-16,-1 0 0 15,-3 0 0-15,1 0 0 16,-3 0 0 0,4 0 0-16,-1 0 0 15,1 0 0 1,3 0 0-16,-2 0 0 15,-3 0 0-15,3 1 0 0,-1 0 0 16,-2 2 0-16,0 1 0 16,-1 4 0-1,1-2 0-15,-1 2 0 0,1 3 0 16,1-3 0-16,0 0 0 16,0-2 0-1,3 1 0-15,-5-3 0 16,3 2 0-16,-2 0 0 15,1-1 0-15,-3 2 0 16,1 1 0-16,-1 0 0 16,3 1 0-16,-1 0 0 15,0 1 0-15,1-3 0 16,-1-1 0-16,-2 1 0 16,1-2 0-16,-5-1 0 15,0 2 0-15,-1 1 0 16,4 3 0-1,-4 0 0-15,7 5 0 16,-2 1 0-16,0 0 0 16,4 2 0-1,2 2 0-15,-3 0 0 16,1 3 0-16,-2 0 0 0,0 2 0 16,-1-2 0-16,0 2 0 15,-3 1 0-15,1-4 0 16,1 1 0-16,-3-1 0 15,0-1 0-15,2 0 0 16,-5 0 0 0,0 0 0-16,1 1 0 15,0 0 0-15,-2 3 0 16,0 1 0-16,-2 1 0 16,2 1 0-1,-1 1 0-15,0-3 0 0,-1 2 0 16,1-2 0-16,-2 0 0 15,-1 0 0 1,3 0 0-16,0 0 0 0,-2-1 0 31,5 1 0-31,-3-1 0 0,1-2 0 16,0 3 0-16,1-2 0 16,-3 1 0-16,-1-1 0 15,2 2 0-15,-2 2 0 16,1 1 0-16,-1 2 0 15,4-1 0-15,-1 2 0 16,-3-1 0-16,4-1 0 16,-1 1 0-1,1-3 0-15,-3-2 0 0,3 0 0 16,-1-4 0 0,0 2 0-16,1-2 0 15,-1 2 0-15,-2-4 0 0,1 2 0 16,-4-5 0-1,1 2 0-15,-2-5 0 16,1 2 0-16,-1 1 0 16,0 0 0-16,0 1 0 15,0 1 0-15,0 0 0 16,0 0 0-16,-1-1 0 16,-7-1 0-16,-4-1 0 31,-5-1 0-16,-8 0 0-15,-6 1 0 0,-2-1 0 0,-5 3 0 16,-5 0 0-16,0-1 0 16,-5-2 0-16,-1 2 0 15,-4-3 0 1,-2 0 0-16,-3-1 0 0,0 1 0 16,-3-1 0-1,1 2 0-15,1 2 0 0,1-2 0 16,2 2 0-1,2 3 0-15,-2-1 0 16,1 0 0-16,-1 2 0 16,-4-3 0-16,1-1 0 15,0-1 0-15,1-1 0 0,-2 0 0 16,-4-1 0 0,-1 0 0-16,0 2 0 15,0-3 0-15,1 2 0 16,5 0 0-16,-1-1 0 15,3 0 0-15,3-2 0 32,-3-2 0-32,1 0 0 0,-1 2 0 0,-2-3 0 15,-3 2 0 1,1 2 0-16,1 1 0 0,2-1 0 16,3-1 0-16,9 0 0 15,1-3 0 1,8-2 0-16,6-4 0 15,3-2 0-15,2-1 0 16,2 0 0-16,3-1 0 16,-1 1 0-16,5 0 0 15,-1 0 0-15,5 0 0 16,-1-3 0-16,1 0 0 16,0-2 0-1,4-5 0-15,1-2 0 0,2-5 0 16,0 0 0-16,2-5 0 15,-2-3 0 1,0-2 0-16,-1 0 0 16,-4-3 0-16,2-1 0 15,0-4 0-15,1-6 0 16,0-5 0 0,2-2 0-16,2-9 0 0,0-2 0 15,1-3 0 1,-3-1 0-16,3 0 0 15,0-1 0-15,2 6 0 16,-2 3 0-16,3 6 0 16,0 7 0-16,0 5 0 0,0 6 0 15,0 3 0 1,0 3 0-16,0 3 0 31,0 2 0-31,0 3 0 0,0 1 0 16,0 1 0-16,0 5-102 15,2 1-360-15,0-23-1326 0,6 26 150 16,2-3 129-16,4 3 114 16</inkml:trace>
  <inkml:trace contextRef="#ctx0" brushRef="#br0" timeOffset="95091.24">3174 10168 4284 0,'0'1'123'0,"0"2"17"0,0-3 39 16,0 1 99-16,0-1 102 15,-2 0 7 1,-1-1 7-16,-1 1 9 16,-2 0 9-16,-4-1-86 15,3-5-44-15,0 2-17 16,-1-7-39-16,4-4-114 15,4-4-112-15,4-2 0 16,6-2 0-16,5 2 0 16,4 3 0-1,5 4 0-15,2 5 0 16,-2 7 0-16,-1 2 0 0,-2 8 0 16,-5 7 0-1,-2 7 0-15,-6 8 0 16,-7 7 0-16,-7 4 0 15,-9 7 0-15,-9-1 0 16,-6-2 0-16,-7 0 0 16,-1-6 0-16,5-7 0 15,3-6 0-15,5-5 0 16,7-8 0 0,6-3 0-16,6-3 0 15,3-5 0-15,1-1 0 16,4-1 0-16,4-1 0 15,8-4 0-15,13-5 0 16,11-6 0-16,15 0 0 16,4-7 0-16,5 0-258 15,-3 1-157-15,9-1-449 16,-23 2-667-16,-8-1 114 16,-8 1 97-16,-13-2 89 15</inkml:trace>
  <inkml:trace contextRef="#ctx0" brushRef="#br0" timeOffset="95735.64">3399 9668 5037 0,'-23'-26'317'16,"-13"-6"4"0,-12-6 6-16,-13-1 4 15,1 14 8-15,-7 14 4 16,-6 11 8-16,-5 13 4 15,-5 16 9-15,5 15-258 16,2 17-106-16,11 19 0 16,9 18 0-16,14 11 0 15,13 10 0-15,13 8 0 16,10 3 0 0,12 0 0-16,13 0 0 0,10-7 0 15,10-10 0 1,15-11 0-16,10-13 0 15,8-12 0-15,9-15 0 16,7-13 0-16,5-17 0 16,2-16 0-1,-1-13 0-15,1-14 0 0,-2-17 0 16,-2-11 0-16,-5-9 0 16,-9-13 0-16,-11-10 0 15,-15-10 0-15,-15-13 0 16,-15-9 0-1,-13-8 0-15,-11-4 0 0,-13-1 0 16,-16 2 0 0,-14 5 0-16,-10 10 0 15,-8 14 0-15,-4 17 0 16,3 14-97-16,4 19-307 16,10 11-1401-16,7 11 153 15,11 6 132 1,11 6 114-16</inkml:trace>
  <inkml:trace contextRef="#ctx0" brushRef="#br0" timeOffset="96261.69">3231 10449 5114 0,'0'-2'317'16,"0"0"3"-16,6-6 7 15,11-1 6-15,11-6 4 16,9-1 7-16,11 1 5 16,6 4 8-1,-4 7 6-15,-6 8-333 0,-7 10-30 16,-11 8 0-16,-13 6 0 15,-19 9 0-15,-19 4 0 16,-20 2 0 0,-18 2 0-16,-12-1 0 15,-10-3 0-15,0-9 0 16,5-5 0-16,5-7 0 16,12-9 0-16,12-7-40 15,14-1-348 1,22-9-1437-16,8-9 157 0,13-5 133 15,17-8 118 1</inkml:trace>
  <inkml:trace contextRef="#ctx0" brushRef="#br0" timeOffset="97177.31">5330 10200 5811 0,'0'-8'251'0,"-3"1"2"16,0 0 5-16,3 2 2 15,-2 9 5 1,2 14 2-16,0 12 5 16,2 9 2-16,-2 12 6 15,0 8-280 1,1-4 0-16,-1 0 0 16,-3-6 0-16,-1-7 0 15,0-7 0-15,-3-10 0 0,-1-6 0 16,3-6 0-16,-4-6 0 15,-7-4-118 1,0-5-316-16,-4-11-1358 16,-3-2 152-16,-3-5 129 15,0-6 114-15</inkml:trace>
  <inkml:trace contextRef="#ctx0" brushRef="#br0" timeOffset="97480.94">4785 10378 4745 0,'-2'-9'334'15,"-1"-5"6"1,0-2 6-16,6-7 6 0,17 1 7 16,14-1 7-16,17-2 7 15,14 1 6-15,12-1 8 16,3 4-177-16,0 3-210 15,-4 3 0-15,-5 4 0 16,-9 3 0-16,-7 2 0 16,-13 2 0-16,-6 3 0 15,-14 1 0 1,-7 3-316-16,-10 5-280 16,-10 5-1099-16,-13 5 136 15,-14 8 118-15,-14 4 103 16</inkml:trace>
  <inkml:trace contextRef="#ctx0" brushRef="#br0" timeOffset="97726.71">4807 10855 5700 0,'-4'13'262'15,"2"1"3"-15,4 3 3 16,11-2 5-16,19-6 4 15,15-7 2-15,12-4 6 16,14-7 3-16,3-2 6 16,-2-7-294-16,-1-3 0 15,-4-1 0-15,-5 2-164 16,-6-2-256-16,43 2-1363 16,-59-6 150-16,-6 0 128 15,-7-5 112-15</inkml:trace>
  <inkml:trace contextRef="#ctx0" brushRef="#br0" timeOffset="98192.81">5951 9869 5589 0,'-2'-8'273'0,"-4"1"3"16,-4 4 5-16,-4 2 3 16,-1 12 5-16,-3 19 4 15,3 14 4-15,4 11 5 16,5 14 5-16,4 8-307 16,2 2 0-16,2 2 0 15,1-3 0 1,1-2 0-16,1-1 0 0,-1-1 0 15,-3-5 0 1,-6-5 0 0,-7-6 0-16,0-9-334 0,-2-11-1517 15,-2-11 161-15,0-13 137 16,2-10 119-16</inkml:trace>
  <inkml:trace contextRef="#ctx0" brushRef="#br0" timeOffset="98400.62">5646 10631 5866 0,'6'-21'245'15,"4"-6"4"-15,9-4 2 0,14-8 4 16,6 6 3 0,9 6 3-16,6 0 4 15,0 5-20-15,-1 4-323 16,21 4-791-16,-29 1-738 15,-5 1 123 1,-7 4 107-16,-5-2 95 0</inkml:trace>
  <inkml:trace contextRef="#ctx0" brushRef="#br0" timeOffset="99072.19">7607 10015 6503 0,'2'-9'181'0,"-2"-3"1"16,1 4 1-16,0 0 3 15,-9 13 1-15,-8 16 2 16,-7 12 2-16,-15 16 2 16,-12 15 3-16,-7 12-196 15,-3 8 0-15,-2 1 0 16,1-3 0-1,8-4 0 1,8-9 0-16,8-12 0 0,10-14 0 16,10-10 0-16,10-14-351 15,40-14-613-15,-29-8-625 16,2-17 121-16,-2-10 105 16</inkml:trace>
  <inkml:trace contextRef="#ctx0" brushRef="#br0" timeOffset="99442.85">7051 10064 5422 0,'0'-6'289'0,"0"1"4"15,4 3 5-15,8 10 4 16,11 15 5-16,13 15 5 16,15 13 5-16,6 9 5 15,6 3 7-15,-4 2-329 16,-5 2 0-16,-7-6 0 16,-6-6 0-1,-11-3 0-15,-7-11 0 16,-9-7 0-16,-7-8 0 15,-4-7 0-15,-3-5-123 16,0-5-357-16,0-52-1298 16,0 35 148-16,0-1 129 15</inkml:trace>
  <inkml:trace contextRef="#ctx0" brushRef="#br0" timeOffset="100246.85">8176 10455 4931 0,'-16'-2'334'0,"-4"-4"4"16,2 1 6-16,-2-1 7 15,16 3 7-15,7 2 6 16,21-3 6-16,18 0 8 16,21-2 7-16,16-2-347 15,15-3-38-15,1 2 0 16,0 0 0-16,-4 0 0 16,-4 1 0-16,-10-1 0 15,-14 1 0 1,-14 2 0-16,-16-2 0 0,-13 4 0 15,-11-1 0-15,-7 4 0 16,-4 0 0-16,-5-1 0 16,-4 1-270-1,-3 1-170-15,23-1-1309 16,-33-1 144-16,0 0 124 16,3-4 110-16</inkml:trace>
  <inkml:trace contextRef="#ctx0" brushRef="#br0" timeOffset="100924.23">8562 10215 3522 0,'-8'-4'182'16,"1"-1"49"-16,-4-4 112 15,0 3 105-15,6-1 9 16,-2 1 13-16,4 1 10 16,0 1 13-16,0 0 12 15,-1 0-112-15,-1 2-91 16,1 1-54-16,-1 0-131 16,1-1-117-1,4 1 0-15,0 1 0 0,0 0 0 16,0 0 0-1,0 0 0-15,0 0 0 16,0 0 0-16,0 0 0 16,-1 0 0-16,1 0 0 15,0 0 0-15,0 0 0 32,0 0 0-32,0 0 0 0,-2 0 0 15,2 0 0-15,0 0 0 16,0 0 0-16,0 0 0 0,0 0 0 15,0 0 0-15,0 0 0 16,0 0 0-16,0 0 0 16,0 0 0-1,0 0 0-15,10 0 0 16,11 1 0-16,16 5 0 16,11 5 0-16,14 4 0 15,3 2 0-15,-4 5 0 16,-8 1 0-16,-8 0 0 15,-9-1 0-15,-13 0 0 16,-6-3 0 0,-8-1 0-16,-6-2 0 0,-2 0 0 15,-4-2 0 1,-7 5 0-16,-7 3 0 16,-9 3 0-16,-9 5 0 15,-7 4 0-15,-1 0 0 16,-2 0 0-16,3-2 0 15,8-6-59-15,11 0-499 16,11-13-1216-16,12-6 148 16,19-11 128-16,10-8 112 15</inkml:trace>
  <inkml:trace contextRef="#ctx0" brushRef="#br0" timeOffset="101400.97">9324 10061 6814 0,'0'-8'149'15,"0"2"0"-15,4 2 1 16,10 4 2-16,10 15 0 16,8 8 2-16,7 6 1 15,4 7 2-15,-2 1 2 16,-4-1-159-16,-6-3 0 16,-4-6 0-1,-8-2 0-15,-9-6 0 16,-4-7-274-16,-1-2-226 15,-5-69-1231-15,0 51 140 16,1-6 124-16,-1-6 106 16</inkml:trace>
  <inkml:trace contextRef="#ctx0" brushRef="#br0" timeOffset="101665.73">9760 9958 7421 0,'2'0'84'15,"-1"13"0"1,-1 10 1-16,2 16 0 16,-7 15 1-16,-7 16 0 15,-5 4 0-15,-7 1 0 16,-6-3 2-16,-1-1-88 16,1-7 0-1,1-9 0-15,6-4 0 0,3-12 0 16,5-8 0-16,8-10-243 15,7-5-241-15,11-32-1260 16,8 15 143 0,9-7 124-16,5-4 108 15</inkml:trace>
  <inkml:trace contextRef="#ctx0" brushRef="#br0" timeOffset="101866.54">9898 10571 8191 0,'5'1'0'15,"-2"8"0"-15,0 9 0 16,3 6 0-16,-3 7 0 16,-2 8 0-16,2-2 0 15,0-2 0-15,-2-4 0 16,-1-6 0-16,0-6 0 16,2-4-400-1,6-31-1433-15,-2 14 158 16,0-6 135-16,3-11 117 15</inkml:trace>
  <inkml:trace contextRef="#ctx0" brushRef="#br0" timeOffset="102204.76">10059 10074 8191 0,'15'8'0'0,"6"7"0"0,8 14 0 15,4 6 0 1,-2 5 0-16,-3 4 0 15,-2-3 0-15,-2-7 0 16,-4-5 0 0,0-7 0-16,-2-6-309 0,6-9-453 15,-5-6-891-15,-2-6 130 16,-1-10 113 0,-3-9 100-16</inkml:trace>
  <inkml:trace contextRef="#ctx0" brushRef="#br0" timeOffset="102422.55">10455 10059 7007 0,'0'-4'128'16,"0"3"2"-16,0 9-2 0,0 16 3 15,-1 16 1 1,-7 17-1-16,-3 11 3 16,-8 5 0-16,0 0 2 15,-6 2-136-15,2-5 0 16,3-5 0-16,7-10 0 15,4-12-317-15,27-9-557 16,-7-14-747-16,7-10 124 16,9-6 110-16,2-2 97 15</inkml:trace>
  <inkml:trace contextRef="#ctx0" brushRef="#br0" timeOffset="102787.21">10583 10575 7542 0,'19'-23'72'15,"7"-6"-1"-15,4-2 0 16,8-3 1-16,-9 13 0 16,0 14-1-16,-5 7 2 15,-4 12 0-15,-6 8 1 16,-9 10-74-16,-3 7 0 16,-11 9 0-16,-10 2 0 15,-4 0 0-15,-9-2 0 16,-5-2 0-16,2-9 0 15,5-5 0 1,4-8 0-16,10-7 0 16,6-6 0-1,3-4 0-15,5-3 0 0,4-2 0 16,6 0 0-16,10-1 0 16,8-5 0-16,11-2 0 15,14-2 0 1,5-5 0-16,5-2-268 0,10 5-465 15,-4-3-939 1,0-3 134-16,-1-5 114 16,-1-3 101-16</inkml:trace>
  <inkml:trace contextRef="#ctx0" brushRef="#br0" timeOffset="103966.47">11027 10008 5677 0,'0'-2'264'16,"4"0"3"-16,9 8 4 15,7 6 4 1,8 11 4-16,7 10 4 15,1 5 4-15,1 0 4 16,-8-1 6-16,-3-5-297 16,-3-3 0-16,-3-6 0 15,-4-7-271-15,0-1-248 16,-4-73-1209 15,0 56 142-31,-3-3 122 0,-2-10 107 0</inkml:trace>
  <inkml:trace contextRef="#ctx0" brushRef="#br0" timeOffset="104203.25">11448 9990 5707 0,'0'-9'261'16,"3"2"4"-16,-3 5 3 16,2 15 4-16,-1 16 3 15,1 19 5-15,-2 18 3 16,-3 6 5-16,-2 5 4 15,-6-1-292 1,-4 0 0-16,-5-5 0 0,1-8 0 16,1-8 0-16,4-11-263 15,8-13-197 1,3-12-1286-16,8-7 144 16,4-8 124-16</inkml:trace>
  <inkml:trace contextRef="#ctx0" brushRef="#br0" timeOffset="104680.8">11563 10627 5472 0,'2'-8'284'16,"1"-3"4"-16,-1-3 5 0,0-5 4 15,4-1 5-15,3-2 4 16,5-1 5-1,2-2 5-15,7-2 6 16,5-1-322-16,2 3 0 16,3 2 0-16,1 3 0 15,0 7 0-15,-5 6 0 16,-4 4 0-16,-4 3 0 16,-6 4 0-16,-9 7 0 15,-2 7 0-15,-8 7 0 16,-8 6 0-16,-1 3 0 15,2 3 0 1,2-1 0-16,3-3 0 16,10 2 0-16,9-5 0 15,9 2 0-15,2-2 0 16,0-3 0-16,-3-4 0 16,-9-4 0-16,-8-6 0 15,-14-5 0-15,-10-1 0 16,-11-4 0-16,-7-2 0 15,-7-1 0-15,3-4 0 16,5-3-376-16,13-7-1463 16,10-11 158-1,12-11 137-15,20-9 117 16</inkml:trace>
  <inkml:trace contextRef="#ctx0" brushRef="#br0" timeOffset="104902.61">12207 10354 8191 0,'1'0'0'16,"1"0"0"-16,0 0 0 16,1 0 0-16,-6 0 0 15,3 0 0 1,3 0 0-16,-3 0-545 15,0-3-1248 1,2-2 151-16,0-6 130 0,3-1 113 16</inkml:trace>
  <inkml:trace contextRef="#ctx0" brushRef="#br0" timeOffset="105077.43">12466 10324 8191 0,'0'2'0'0,"0"-2"0"16,0 0 0-16,0-2-209 15,72-2-1675-15,-61-2 165 16,0-4 142-16,7-3 123 16</inkml:trace>
  <inkml:trace contextRef="#ctx0" brushRef="#br0" timeOffset="105253.27">12749 10264 8191 0,'0'3'0'16,"0"-3"0"-16,0 1 0 16,-2-1 0-16,4 3-533 15,-2-6-1263-15,0 0 151 16,-4-1 131-16,-5-3 113 15</inkml:trace>
  <inkml:trace contextRef="#ctx0" brushRef="#br0" timeOffset="105686.87">13142 9869 6710 0,'0'-8'159'0,"0"5"1"15,0 0 2-15,7 6 1 16,4 16 1-16,11 14 2 16,6 10 1-16,9 10 1 15,1 0 4-15,1 1-172 16,-7-6 0-16,-5-5 0 15,-10-8 0-15,-6-9 0 16,-5-6-285-16,2-8-366 16,-3-8-1038-16,-1-8 136 15,-2-8 116-15,4-9 104 16</inkml:trace>
  <inkml:trace contextRef="#ctx0" brushRef="#br0" timeOffset="105964.61">13519 9861 7791 0,'1'-4'44'16,"1"2"0"-16,-2 12 0 15,2 16 1-15,0 18-1 16,-6 22 0-16,-5 18 1 16,-7 8 0-16,-9 3 0 15,-7 2-45 1,-3-1 0-16,-1-7 0 15,0-12 0-15,3-11 0 16,5-13 0-16,8-15 0 16,7-13 0-1,6-12 0-15,7-7-412 0,3-50-1418 16,9 27 158-16,11-12 134 16,7-8 118-16</inkml:trace>
  <inkml:trace contextRef="#ctx0" brushRef="#br0" timeOffset="106603.79">13704 10407 8034 0,'2'-2'17'16,"0"1"1"-16,-2 0-1 16,6 7 0-16,-3 14 1 0,4 9-1 15,0 8 1-15,-1 13-1 16,-1 2 1-1,-1-2-18-15,-2 0 0 16,0-5 0-16,-2-11 0 16,0-6 0-16,0-9 0 15,0-6 0-15,0-8-18 16,0-4-398-16,4-6-1407 16,-3-7 156-16,4-13 134 15,4-4 116-15</inkml:trace>
  <inkml:trace contextRef="#ctx0" brushRef="#br0" timeOffset="107077.35">14007 10436 4324 0,'0'-3'371'0,"0"-2"7"16,2 1 9-1,-4 0 7-15,-6 1 10 0,-7 3 7 16,-5 1 8 0,-4 2 11-16,-10 5 8 15,-1 5-206-15,2 3-229 16,1 4-3-16,5 5 0 15,6 1 0-15,4 0 0 16,7 1 0-16,3 1 0 16,7 1 0-16,5-3 0 15,14 0 0 1,13-1 0-16,13-5 0 0,7-1 0 16,8-2 0-1,-6-4 0 1,-5 1 0-16,-10-5 0 0,-6 0 0 15,-10-4 0-15,-10-1 0 16,-6-3 0-16,-4-1 0 16,-3 2-267-16,0-1-148 15,46 1-1341 1,-48-1 145-16,0 1 126 0,-2-7 109 16</inkml:trace>
  <inkml:trace contextRef="#ctx0" brushRef="#br0" timeOffset="110161.72">15328 10845 8191 0,'0'3'0'0,"-4"5"0"15,-8 7 0-15,-4 4-52 16,-7 7-263-16,-7 5-230 15,-2-75-1150 1,7 70 136-16,11-10 118 16,6-10 103-16</inkml:trace>
  <inkml:trace contextRef="#ctx0" brushRef="#br0" timeOffset="110765.19">16019 9753 5963 0,'0'-10'235'0,"1"2"3"15,2 4 4 1,1 8 2-16,5 20 2 0,-1 25 6 15,-2 19 1 1,0 16 3-16,-4 10 6 16,-1 3-262-16,-1-7 0 0,6-7 0 31,-2-10 0-31,6-11 0 0,0-11 0 16,6-13 0-16,4-8 0 15,5-12 0-15,7-7-418 16,4-27-1410-16,-3 12 157 15,-4-8 134-15,-10-11 118 16</inkml:trace>
  <inkml:trace contextRef="#ctx0" brushRef="#br0" timeOffset="112031.61">15940 10310 5777 0,'9'-7'150'16,"9"-2"11"-16,15-4 2 16,11-5 4-16,8-4 3 15,10 0 13 1,-4-2 72-16,-6-3 4 0,-10-1 2 16,-13 0-145-1,-13-3-16-15,-9-1-9 0,-4 1-2 16,-4 0-1-16,1 7-2 15,-3 6-11 1,3 6-75-16,-2 7 0 16,1 2 0-16,-1 14 0 15,2 14 0-15,0 14 0 16,0 10 0-16,2 15 0 16,-2-1 0-16,0-3 0 15,0-5 0-15,-3-5 0 16,3-13 0-16,-1-7 0 15,1-12 0 1,-2-8 0-16,4-7 0 0,0-5 0 16,3-6 0-16,5-8 0 15,3-6 0 1,4-5 0 0,2-4 0-16,-2 6 0 0,-4 6 0 15,3 9 0-15,-3 6 0 16,-1 8 0-1,4 8 0-15,-2 7 0 16,2 0 0-16,-1 3 0 16,-1-4 0-16,6-2 0 0,5-7 0 15,4-6 0-15,4-1 0 32,4-4 0-32,-5-4 0 0,-2-4 0 15,-5-6 0-15,-5-7 0 16,-3-5 0-16,-6-7 0 15,-6-4 0-15,-3-2 0 16,-1 0 0-16,-2 3 0 16,-2 9 0-1,-6 6 0-15,-5 9 0 0,-7 9 0 16,-5 9 0-16,-4 11 0 16,4 12 0-16,3 9 0 15,10 8 0 1,7 3 0-16,6 2 0 15,8-6 0-15,6-6 0 16,8-5 0-16,5-7 0 16,6-9 0-16,2-7 0 15,0-6 0-15,-2-3 0 16,-1-6 0-16,-5-3 0 16,-2-4 0-16,-4-5 0 15,-3-1 0-15,-4 1 0 16,-4 4 0-1,-2 4 0-15,-3 3 0 16,-2 3 0-16,0 2 0 16,3 4 0-16,1 3 0 15,6 3 0 1,-2 4 0-16,1 6 0 0,-1 3 0 16,-2 1 0-16,0 0 0 15,-3-1 0-15,1-3 0 16,-4-2 0-1,-2-5 0-15,1-4 0 16,-1-5 0-16,3-2 0 16,4-2 0-16,3-9 0 15,1-6 0-15,8-9 0 16,-1-12 0-16,2-7 0 16,4-1 0-16,-5 1 0 15,-1 5 0-15,-5 9 0 16,-2 12 0-16,0 13 0 15,5 15 0-15,4 14 0 16,6 14 0-16,4 9 0 16,4 11 0-16,2 4 0 15,3-4 0 1,-1-1 0-16,2-2 0 16,-2-9 0-16,-1-7 0 15,-3-7 0-15,-2-10 0 16,-3-7-179-16,-1-9-330 15,-7-51-1246-15,-4 35 146 16,-8-7 125-16,-5-5 109 16</inkml:trace>
  <inkml:trace contextRef="#ctx0" brushRef="#br0" timeOffset="113487.46">6357 12104 5480 0,'0'-4'284'15,"0"2"3"-15,0-2 5 16,0 1 4-16,0 2 4 16,4 6 5-16,1 11 5 15,4 8 5-15,1 16 7 16,3 11-322-16,-5 11 0 15,-3 0 0 1,-3 2 0-16,-1-10 0 16,-1-5 0-16,0-9 0 15,0-12 0-15,0-10 0 16,0-7 0-16,0-7 0 16,0-4 0-16,-4-5 0 15,-3-9 0-15,-4-8 0 16,-3-9 0-1,0-11 0-15,-1-12 0 0,5-6 0 16,4-8 0-16,3-4 0 16,8 0 0-16,3 4 0 15,11 6 0 1,6 9 0-16,8 9 0 16,7 5 0-16,7 8 0 15,0 6 0-15,0 6 0 16,-1 8 0-16,-3 6 0 15,-1 5 0-15,-9 4 0 16,-6 4 0-16,-6 8 0 16,-7 0 0-16,-8 5 0 15,-3 4 0-15,-3-1-336 16,23-1-547 0,-36 0-731-1,-4 0 124-15,-9-4 109 0,-8 2 95 16</inkml:trace>
  <inkml:trace contextRef="#ctx0" brushRef="#br0" timeOffset="113659.29">6394 12263 4972 0,'0'2'308'0,"0"-1"6"16,9-1 5-1,11 0 5-15,10-3 6 0,15-3 6 16,11-4-235-1,6-4-151-15,0-1-260 16,-5-17-1218-16,-8 14 112 16,-6 0 98-16</inkml:trace>
  <inkml:trace contextRef="#ctx0" brushRef="#br0" timeOffset="113910.06">6995 12040 4620 0,'4'-8'356'15,"-1"-1"6"-15,0 1 7 0,2 1 7 16,0 6 9-16,-2 12 6 16,1 8 9-16,1 12 7 15,-4 11 9 1,1 6-307-16,-1 5-109 16,-2-3 0-16,1-4 0 15,0-3 0-15,1-7 0 16,-1-8 0-16,0-9-144 15,1-6-279 1,8-9-1365-16,0-3 151 0,1-7 128 16</inkml:trace>
  <inkml:trace contextRef="#ctx0" brushRef="#br0" timeOffset="114503.51">7200 12104 5951 0,'3'0'237'16,"1"8"2"-16,0 10 4 16,5 9 2-16,0 11 4 15,-1 11 2-15,1 3 4 16,1-2 3-16,-4-1 5 16,-2-7-263-16,-2-6 0 15,-2-8 0-15,0-7 0 16,0-7 0-1,0-7 0-15,-3-4 0 16,-3-2 0-16,-4-8 0 16,-2-6 0-16,1-13 0 15,2-10 0-15,6-15 0 16,3-13 0-16,9-14 0 16,5-4 0-16,11 2 0 15,5 6 0 1,9 13 0-16,0 17 0 0,-1 17 0 15,-9 12 0 1,-3 8 0-16,-9 14 0 16,-10 9 0-16,-5 10 0 15,-11 8 0-15,-11 14 0 16,-10 1 0-16,-7 1 0 16,-2-2 0-16,3-4 0 15,6-9 0-15,10-5 0 16,9-7 0-16,6-7 0 15,9-2 0-15,8-4 0 16,8-2 0 0,7 0 0-16,6 0 0 15,4 0 0 1,-3 3 0-16,-2 0 0 0,-6-2 0 16,-7 1 0-16,-2-1 0 15,-2-4-289-15,3-2-307 16,2-2-1107-16,4-6 138 15,3-6 118-15</inkml:trace>
  <inkml:trace contextRef="#ctx0" brushRef="#br0" timeOffset="114915.63">7929 11985 5301 0,'0'-16'301'0,"0"-3"4"16,0-1 6-16,-4-2 4 16,-2 8 6-16,-6 9 4 15,-6 2 7-15,-5 2 4 16,-2 3 8-16,-3 8-344 16,1 7 0-16,4 6 0 15,8 8 0 1,9 4 0-16,6 2 0 15,14 1 0-15,12 0 0 16,8 0 0-16,5-2 0 16,4 0 0-16,-6-5 0 15,-12-1 0-15,-13-3 0 16,-10-1 0-16,-14-3 0 16,-11-1 0-16,-9-4 0 15,-2-4 0-15,-5-4 0 16,6-4-18-1,7-6-320-15,17-2-424 16,6-8-878-16,13-11 127 16,19-10 113-16,11-11 97 15</inkml:trace>
  <inkml:trace contextRef="#ctx0" brushRef="#br0" timeOffset="115152.4">8255 11999 8191 0,'3'0'0'16,"0"4"0"-16,3 8 0 16,0 9 0-1,-3 10 0-15,-2 9 0 16,2 6 0-16,-2-1 0 16,-1 0 0-16,2-3 0 15,-1-2 0-15,-2-6 0 16,-5-4-312-16,6-5-554 15,-14-8-759-15,-2-5 126 16,-3-9 110-16,0-6 97 16</inkml:trace>
  <inkml:trace contextRef="#ctx0" brushRef="#br0" timeOffset="115360.22">8060 12119 6864 0,'11'-21'143'0,"7"-1"1"15,11-4 2-15,10-2-1 16,3 7 2-16,4 9 3 16,-2 1-1-16,-5 2 1 15,-9 1 3-15,-7 4-153 16,-6 2-66-16,-8 1-294 16,58 4-1466-16,-67 1 157 15,-8 0 134 1,-3 0 116-16</inkml:trace>
  <inkml:trace contextRef="#ctx0" brushRef="#br0" timeOffset="115790.81">9151 11722 8191 0,'-9'0'0'0,"-10"8"0"16,-4 17 0-16,-3 21 0 15,0 24 0-15,3 24 0 16,10 13 0-16,8 3 0 16,5-4 0-16,8-9 0 15,5-11 0-15,6-13 0 16,1-16 0-16,11-14 0 15,4-16-461-15,6-69-1355 16,2 34 155-16,12-13 132 16,0-13 117-16</inkml:trace>
  <inkml:trace contextRef="#ctx0" brushRef="#br0" timeOffset="116027.59">9782 11965 8191 0,'0'0'0'0,"-7"12"0"16,-3 10 0-16,-12 12 0 15,-7 9 0-15,-10 14 0 16,-4 4 0-16,-5-1 0 16,3-1 0-16,-1-9-339 15,9-5-1510 1,-3-16 160-16,6-9 137 15,6-13 119 1</inkml:trace>
  <inkml:trace contextRef="#ctx0" brushRef="#br0" timeOffset="116231.4">9336 12114 8191 0,'33'4'0'16,"14"8"0"-16,14 8 0 15,11 8 0 1,-7 7 0-16,-1 5 0 16,-3-2 0-16,-2-2 0 15,-9-3 0-15,-11-4 0 16,-8-7-344-16,52-6-629 16,-68-8-615-16,-8-6 121 15,-8-8 105-15,-5-6 93 16</inkml:trace>
  <inkml:trace contextRef="#ctx0" brushRef="#br0" timeOffset="116495.15">9788 11587 8191 0,'24'-16'0'0,"14"7"0"16,21 12 0-1,21 19 0-15,3 28 0 0,4 34 0 16,-8 18 0 0,-11 18 0-16,-19 6 0 0,-17 3 0 15,-18-1 0-15,-26-5 0 16,-25-10 0-16,-31-10 0 16,-20-15-100-16,-7-20-703 15,-16-20-895 1,4-23 137-16,14-23 118 15</inkml:trace>
  <inkml:trace contextRef="#ctx0" brushRef="#br0" timeOffset="116947.94">11248 12187 8191 0,'0'0'0'16,"0"0"0"-16,6-2 0 15,11-2 0-15,12-5 0 16,14-1 0-16,15-5 0 16,5 1-123-16,2 2-327 15,-10-33-1336-15,-14 34 150 16,-15 2 129-16</inkml:trace>
  <inkml:trace contextRef="#ctx0" brushRef="#br0" timeOffset="117155.75">11187 12411 6176 0,'-4'11'214'0,"2"0"2"0,2-1 3 16,13 1 2 0,22-5 2-16,11-9 3 15,15-3 3-15,8-2 2 0,4-4-70 16,-6 2-579-1,-4-8-1389-15,-13 5 152 16,-5 1 133-16,-9-1 114 16</inkml:trace>
  <inkml:trace contextRef="#ctx0" brushRef="#br0" timeOffset="117950.01">12801 12089 6894 0,'0'-6'140'16,"0"1"0"-16,0 2 3 15,0-3-1-15,0 18 3 16,5 12-1-16,3 14 3 16,-1 8 0-16,5 11 2 15,-2 1-149-15,-1-2 0 16,3-4 0-16,-6-6 0 15,-3-7 0 1,-1-8 0-16,-2-8 0 16,0-8 0-16,-2-5 0 15,-3-7 0-15,-1-3 0 16,-8-8 0-16,1-9 0 16,-3-9 0-16,3-12 0 15,1-15 0-15,7-9 0 16,3-9 0-16,0-5 0 31,4 2 0-31,5 7 0 0,6 9 0 16,3 11 0-16,11 10 0 15,4 6 0-15,8 6 0 16,4 2 0-16,3 4 0 16,2 3 0-16,0 4 0 15,-6 1 0-15,-9 4 0 16,-8 4 0-16,-10 2 0 15,-5 1 0-15,-6 3 0 16,-3 2-33-16,-1 4-323 16,2 4-401-16,-16 5-876 15,-4 1 127 1,-11 4 111-16,-11 1 98 16</inkml:trace>
  <inkml:trace contextRef="#ctx0" brushRef="#br0" timeOffset="118125.85">12745 12254 5228 0,'8'4'308'0,"11"-1"5"15,10-1 4-15,13 0 6 16,8-6 6-16,6-6 5 16,4-1 6-16,-4 1-286 15,-3-4-312-15,-7-1-1440 16,-9 3 137-1,-4-2 118-15</inkml:trace>
  <inkml:trace contextRef="#ctx0" brushRef="#br0" timeOffset="118384.6">13457 11981 7893 0,'2'-1'33'15,"0"-1"0"-15,-2 8-1 16,6 6 1-16,-3 13 1 16,4 10-2-16,-2 10 1 15,1 5 1 1,-2 4 0-16,-1-4-34 16,-1-2 0-16,-2-7 0 15,0-7-228-15,-2-8-325 16,4-11-1177-16,-2-9 141 15,2-5 123-15,5-10 107 16</inkml:trace>
  <inkml:trace contextRef="#ctx0" brushRef="#br0" timeOffset="119025.01">13688 12025 8191 0,'3'-2'0'0,"1"4"0"15,0 8 0 1,3 9 0-16,-1 10 0 16,-1 14 0-16,2 9 0 15,-2 1 0-15,-3 1 0 16,0-4 0-16,0-4 0 16,-2-6 0-1,0-7 0-15,0-6 0 0,0-10 0 16,-4-4 0-16,0-10 0 15,-6 0 0-15,-3-9 0 16,0-11 0 0,1-11 0-16,3-8 0 15,5-19 0-15,6-13 0 16,15-13 0-16,6-6 0 16,13 2 0-16,5 8 0 15,5 13 0-15,0 15 0 16,-4 14 0-16,-6 11 0 15,-4 10 0-15,-5 9 0 16,-9 6 0 0,-7 9 0-16,-4 7 0 15,-7 6 0-15,-10 5 0 0,-10 7 0 32,-7 0 0-32,-7 3 0 0,-3 0 0 15,3-1 0-15,4-2 0 16,6-2 0-16,9-4 0 15,7-5 0-15,4 0 0 16,8-3 0-16,6 1 0 31,7-1 0-31,6 0 0 0,6-1 0 16,4-3 0-16,-1 0 0 0,0-1 0 16,-5-4 0-1,-5-3 0-15,-2 0-354 16,25-5-1491-16,-24-3 159 15,1-3 136-15</inkml:trace>
  <inkml:trace contextRef="#ctx0" brushRef="#br0" timeOffset="119454.61">14547 11921 6164 0,'1'-13'215'0,"-1"-4"2"15,0 1 4-15,-2-2 1 16,-9 8 2-16,-4 8 5 16,-6 0 0-16,-6 5 4 15,-2 5 4-15,2 7-237 16,1 3 0-16,5 6 0 15,5 4 0-15,11 1 0 16,3 2 0-16,11 3 0 16,10-2 0-1,8 4 0-15,8-2 0 16,7 3 0-16,-2-2 0 16,-5-1 0-16,-9 1 0 15,-8-3 0-15,-11-3 0 16,-9-3 0-16,-11-3 0 15,-10-2 0 1,-6-5 0-16,-4-2 0 0,-4-5-30 16,2-4-309-16,10-3-297 15,6-9-1034-15,11-6 133 16,10-9 114 0,13-8 101-16</inkml:trace>
  <inkml:trace contextRef="#ctx0" brushRef="#br0" timeOffset="119730.36">14853 12003 7700 0,'2'-7'53'16,"4"3"1"-16,2 0 1 16,1 7-1-16,0 13 0 15,3 10 2-15,-6 8-2 16,3 9 1-16,-3 1 1 15,-6 0-56 1,0-1 0-16,0-4 0 0,-8-5 0 16,1-7-262-1,0-3-333-15,-7-7-1115 16,0-8 139 0,-3-5 120-16,0-4 104 0</inkml:trace>
  <inkml:trace contextRef="#ctx0" brushRef="#br0" timeOffset="119931.17">14654 12048 7504 0,'11'-15'74'15,"7"-4"1"-15,15-1 2 16,12-2-1-16,7 5 0 16,7 11 1-16,0 2-1 15,-11 2 1 1,-6 0 2-16,-18 1-79 15,-8 1 0-15,-10-1-126 16,-4 1-311-16,-2-32-1351 16,0 26 150-16,-2-2 129 15,0-3 114-15</inkml:trace>
  <inkml:trace contextRef="#ctx0" brushRef="#br0" timeOffset="120409.72">15678 11665 8191 0,'-9'-4'0'0,"-10"4"0"15,-5 11 0 1,-4 17 0-16,1 23 0 16,2 23 0-16,8 18 0 15,10 8 0-15,2-1 0 16,11-1 0 0,6-9 0-16,7-11 0 0,1-12 0 15,3-12 0 1,1-15 0-16,2-14-63 0,3-13-387 15,-1-28-1352 1,-2 8 153-16,-2-12 131 16,-8-9 115-16</inkml:trace>
  <inkml:trace contextRef="#ctx0" brushRef="#br0" timeOffset="120676.47">15816 11917 7721 0,'0'-8'52'0,"0"0"-1"16,3 1 2-1,7 2-2-15,10 9 1 0,9 16 1 16,9 8-1-16,4 11 0 16,-3 7 2-16,-2 4-54 15,-5-1 0 1,-11-8 0-16,-4-3 0 15,-6-10 0-15,-5-9-265 16,1-5-250-16,0-62-1215 16,1 42 141-16,-1-7 123 15,3-7 106-15</inkml:trace>
  <inkml:trace contextRef="#ctx0" brushRef="#br0" timeOffset="120921.24">16286 11831 7447 0,'1'-5'82'16,"-1"4"-1"0,0 9 1-16,2 12 0 15,-5 16 1-15,-2 20-1 16,-6 13 2-16,-2 6-1 16,-6 0 2-16,0 0-85 15,-1-10 0-15,1-6 0 16,0-10 0-16,5-8 0 15,2-12 0 1,4-7-117-16,2-8-369 0,6-75-1292 16,3 61 148-16,7-4 129 15</inkml:trace>
  <inkml:trace contextRef="#ctx0" brushRef="#br0" timeOffset="121456.33">16728 12299 8191 0,'0'-3'0'15,"0"2"0"1,0 0 0-16,0-1 0 16,0 11 0-16,0 9 0 0,0 7 0 15,0 6 0 1,0 6 0-16,0-2 0 15,0-1 0-15,0-8 0 16,0-3 0-16,-2-9 0 16,2-3 0-16,-1-5-247 15,25-4-648-15,-24-7-739 16,-1-10 127-16,-2-11 111 16,0-10 98-16</inkml:trace>
  <inkml:trace contextRef="#ctx0" brushRef="#br0" timeOffset="121717.09">16775 11510 8191 0,'38'-19'0'16,"19"11"0"-16,23 14 0 15,18 23 0 1,-3 38 0-16,-8 30 0 0,-13 24 0 15,-22 13 0-15,-22 7 0 16,-29 1 0 0,-30-3 0-16,-25-9 0 0,-30-16 0 15,-19-17-546-15,-16-21-1247 16,-12-20 151 0,-8-22 130-16,0-12 113 15</inkml:trace>
  <inkml:trace contextRef="#ctx0" brushRef="#br0" timeOffset="123560.27">16214 12456 2270 0,'0'0'67'0,"0"0"13"15,0 0 19-15,0 0 16 16,0 0 19-16,0 0 24 31,0 0 38-31,0 0 45 0,0 0 38 16,0 0-46-16,0 0 5 16,0 0-5-1,0 0-9-15,0 0-5 0,0 0 3 16,0 0 25-16,0 0 21 15,0 0 17-15,0-2 23 16,0 2-13-16,0-1-6 16,0 1-4-16,0-2-3 15,0 2-10 1,0-1-19-16,0 1-54 16,-3 1-63-16,-5 6-72 15,-5 8-64-15,-7 7 0 16,-6 10 0-16,-3 6 0 15,2 1 0-15,1 0 0 16,1-3 0-16,4-6 0 16,6-2 0-16,2-3 0 15,6-6 0 1,1-3 0 0,2-2 0-16,0-5 0 15,2-1 0-15,2-4 0 0,0-1 0 16,-1-2 0-16,1 0 0 15,-3-2 0-15,3 1 0 16,0-4-174-16,23-1-706 16,-19-9-778-16,2-4 132 15,1-6 112-15,2-1 101 16</inkml:trace>
  <inkml:trace contextRef="#ctx0" brushRef="#br0" timeOffset="126771.61">18735 12246 5660 0,'0'0'266'16,"0"-2"4"-16,0 2 2 0,3 0 5 16,7 0 4-16,6 0 3 15,10 0 5-15,7-3 5 16,5-1 4-1,-3-2-298-15,-1-4 0 16,-7-6 0-16,-9 0 0 16,-3-5 0-16,-6-2 0 15,-5-1 0-15,-2 1 0 16,-4 1 0-16,-2 5 0 16,-6 2 0-16,-7 6 0 15,-9 4 0-15,-6 5 0 16,-4 7 0-16,-2 6 0 15,1 12 0-15,4 8 0 16,8 10 0-16,6 6 0 31,12 1 0-31,5-2 0 0,7-2 0 16,9-7 0-16,9-4 0 16,5-8 0-1,4-6 0-15,2-6-214 0,3-7-185 16,9-6-415-1,-18-2-744-15,-2-6 115 0,-5-8 102 16,-6-4 91-16</inkml:trace>
  <inkml:trace contextRef="#ctx0" brushRef="#br0" timeOffset="127305.65">19043 12319 3540 0,'-2'-5'196'15,"2"-2"111"-15,-1-4 135 16,1-1 11-16,3-1 10 16,3-3 13-1,6 1 11-15,4-3 12 16,9 4 15-16,-2 3-149 16,3 3-75-16,-5 5-131 15,-5 7-159-15,-4 7 0 16,-7 10 0-16,-2 6 0 15,-3 5 0-15,-5 1 0 16,-5-1 0-16,2-2 0 16,-3-5 0-16,1-4 0 15,4-8 0-15,3-5 0 16,2-4 0-16,1-4 0 16,1-4 0-16,2-10 0 15,4-8 0-15,5-7 0 16,1-6 0-16,2-1 0 15,-1 2 0-15,-4 8 0 16,-3 7 0 0,-4 7 0-16,-2 8 0 15,-1 5 0-15,2 8 0 16,1 8 0 0,0 7 0-16,1 7 0 0,2 2 0 15,2-1 0 1,1-5 0-16,1-3 0 15,6-7 0-15,0-5-300 16,5-4-222-16,4-14-1197 16,-2 2 140-16,2-6 121 15,-2-6 105 1</inkml:trace>
  <inkml:trace contextRef="#ctx0" brushRef="#br0" timeOffset="129574.12">19548 12187 4682 0,'0'-9'343'16,"0"0"4"-16,0 0 8 16,0-4 6-16,0 9 7 15,-6 0 7-15,-2 6 7 16,-4 2 8 0,-5 7 8-16,-1 6-208 15,4 7-190-15,-1 5 0 16,6 2 0-1,4 1 0-15,4 1 0 16,2-3 0-16,6-1 0 0,3-5 0 16,6-3 0-16,7-4 0 15,8-7 0-15,3-6 0 16,5-1 0-16,0-6 0 16,2-4 0-1,-1-4 0-15,-1-5 0 0,-7-7 0 16,-3-5 0-16,-6-3 0 15,-6-3 0 1,-7-2 0-16,0 0 0 16,-8 2 0-16,-2 5 0 15,0 6 0-15,-3 7 0 16,-6 9 0-16,-4 4 0 16,-7 5 0-1,-6 6 0-15,-6 15 0 0,4 6 0 16,1 7 0-16,9 9 0 15,7 0 0 1,8-1 0-16,6-4 0 0,8-4 0 16,7-7 0-1,6-7 0-15,7-7 0 16,7-8 0-16,-2-4 0 16,-1-6 0-16,-7-7 0 15,0-3 0-15,-5-6 0 16,-4-2 0-16,-4-1 0 15,-3 1 0-15,-3-1 0 16,-5 6 0-16,2 2 0 16,-3 4 0-1,-3 0 0-15,0 5 0 16,0-1 0-16,0 4 0 16,0 0 0-16,0 2 0 15,0 0 0-15,0 0 0 16,0 0 0-16,1 0 0 15,1 0 0 1,-2 0 0-16,1 0 0 0,1 0 0 16,-2 0 0-16,0 0 0 15,1 0 0-15,-1 0 0 16,0 0 0-16,0 0 0 16,0 0 0-1,0 0 0-15,0 0 0 16,0 2 0-16,2-1 0 15,-2 0 0-15,1 1 0 16,-1-2 0-16,1 1 0 16,1 0 0-16,-2 1 0 15,0-2 0-15,0 0 0 16,0 0 0-16,0 0 0 16,0 0 0-16,0 0 0 15,0 0 0-15,0 0 0 16,0 0-191-1,0 0-95-15,0 1-37 16,1 0-60-16,-1-1-24 16,2 2 4-16,-2-2 8 15,1 0 24-15,-1 0 43 16,0 0 49 0,0 0 203-16,0 0 186 0,2 0 151 15,-2 0 86 1,0-2 38-16,1 2 10 0,1 0 9 15,-1-1-8 1,-1 1-34-16,0 0-43 16,0-1-42-16,0 1-119 15,0 0-130-15,0-2-28 16,3 2 0-16,-3 0 0 16,0 0 0-16,0 0 0 15,1 0 0-15,-1 0 0 16,0 0 0-16,0 0 0 15,0 0 0-15,0 0 0 32,0 0 0-32,0 0 0 0,0 0 0 15,0 0 0-15,0 0 0 16,0 0 0-16,0 0 0 16,0 0 0-1,0 0 0-15,0 0 0 0,0 0 0 16,0 0 0-1,2 0 0-15,-2 0 0 0,0 0 0 16,0 0 0-16,0 0 0 16,0 0 0-16,1 0 0 15,-1 0 0-15,0 0 0 16,0 0 0 0,0 0 0-16,0 0 0 15,0 0 0-15,0 0 0 16,0 0 0-16,0 0 0 15,0 0 0-15,0 0 0 16,0 0 0-16,0 0 0 16,0 0 0-16,0 0 0 15,0 0 0-15,0 0 0 16,0 0 0-16,0 0 0 16,0 0 0-16,2 0 0 15,-2 0 0 1,0 0 0-16,0 0 0 15,0 0 0-15,0 0 0 16,0 0 0-16,0 0 0 16,0 0 0-16,0 0 0 15,0 0 0-15,0 0 0 16,0 0 0-16,0 0 0 16,0 0 0-16,0 0 0 15,0 0 0-15,0 0 0 16,0 0 0-16,0 0 0 15,0 0 0 1,0 0 0-16,0 0 0 16,0 0 0-16,1 0 0 15,-1 0 0-15,0 0 0 16,0 0 0 0,1 0 0-16,-1 0 0 0,0 0 0 15,2 0 0-15,-2 0 0 16,0 0 0-16,1 0 0 15,1 0 0-15,-2 0 0 16,0 0 0 0,3 0 0-16,-2 0 0 15,1 2 0-15,-2-2 0 16,1 1 0-16,1 0 0 16,-2 1 0-16,0 0 0 15,1 0 0-15,1-2 0 16,-2 1 0-16,0 1 0 15,0-1 0-15,1 2 0 16,1-2 0-16,-2 1 0 16,1-1 0-16,1 0 0 15,-2 2 0-15,0-1 0 16,2 0 0 0,-1 0 0-16,-1 2 0 15,2 0 0-15,1 1 0 16,-2 4 0-16,2 6 0 15,0 5 0-15,0 6 0 16,1 5 0-16,1 6 0 16,0 3 0-16,0 4 0 15,-1-3 0-15,0 0 0 16,1-7 0 0,-1-5 0-16,-1-7 0 0,-1-6 0 15,-1-8 0-15,-1-2 0 16,0-2 0-16,0-4 0 15,0 0 0-15,0-4 0 16,-1-6-30 0,-2-4-314-16,1-5-211 15,1-26-1135-15,-2 18 135 16,0 1 117-16,0-1 104 16</inkml:trace>
  <inkml:trace contextRef="#ctx0" brushRef="#br0" timeOffset="130941.37">20118 12422 1394 0,'0'0'152'15,"0"0"28"-15,0 0 14 16,0 0 10 0,0-3 9-16,0 2 6 0,0 0 4 15,0-2 5 1,0 1 8-16,0 0-107 15,0 0-20-15,0 1-5 16,0-1 6-16,0 1 16 16,0 0 22-16,0-2 20 15,-1 1 17-15,0-1 12 16,1 2 7-16,0-2-6 16,0 3-16-1,0-1-6-15,0 0 9 16,0 1 1-16,0-2-2 15,-2 1 4-15,1 0 17 16,1-1 32-16,-2 1 21 16,2-2-7-16,-1 2-6 15,2-1-13-15,-2 1-33 16,1-2-26-16,0 0-27 16,0 2-32-16,0 0-35 15,0-1-49-15,0 0-30 16,0 1 0-1,-2-2 0-15,1 0 0 16,1 1 0-16,-2-2 0 0,2 2 0 16,0 0 0-1,0 2 0-15,0-2 0 16,0 1 0-16,0-1 0 16,0 1 0-16,0-2 0 15,0 1 0-15,0 0 0 16,0-1 0-16,0 3 0 15,0-1 0-15,-1 1 0 16,1 0 0-16,0 0 0 16,0-2 0-16,0 1 0 15,0-2 0 1,0 1 0-16,0-2 0 0,0 1 0 16,0-3 0-1,0 5 0-15,0-3 0 16,0 1 0-16,0 2 0 15,0-2 0-15,0 2 0 16,0-2 0-16,0 0 0 16,0 1 0-1,0-1 0-15,0 0 0 16,0 0 0-16,0 1 0 16,0-1 0-16,0 1 0 15,0 0 0-15,0-2 0 16,0 1 0-16,0-2 0 15,1 1 0 1,1 0 0-16,1-2 0 0,1 2 0 16,-1 0 0-16,0-1 0 15,1 1 0-15,0-1 0 16,1 1 0-16,-1 0 0 16,0 0 0-16,2 2 0 15,0-4 0-15,4 2 0 16,-1 0 0-1,1-2 0-15,1 1 0 0,0 1 0 16,-1 2 0 0,-2-2 0-16,-2 3 0 15,0-2 0-15,0 1 0 16,4 2 0-16,-2 0 0 16,1-1 0-16,1 2 0 15,2-1 0-15,-5 2 0 16,2 3 0-16,-2 4 0 15,-3 7 0-15,-1 3 0 32,-2 4 0-32,-1 0 0 0,-1 5 0 0,-5-4 0 15,-5 1 0 1,-7-2 0-16,-5-3 0 16,-7 0 0-16,-2-4 0 15,-3-4 0-15,2 0 0 16,1-6 0-16,5-4-17 15,4 0-300-15,11-5-199 16,7-14-1195-16,5 1 138 16,10-7 120-16,4-6 106 15</inkml:trace>
  <inkml:trace contextRef="#ctx0" brushRef="#br0" timeOffset="131567.98">20443 11907 2836 0,'3'-10'196'0,"1"3"63"15,1-5 117 1,2-2 130-16,-3 3 14 16,-1 3 14-16,0 2 16 15,0 0 16-15,-3 6 16 0,1-2-121 16,1 6-99 0,-1 6-70-16,1 9-141 15,-1 10-151-15,1 9 0 16,-1 9 0-16,-1 8 0 15,0 2 0-15,0-1 0 16,0 3 0-16,0-3 0 16,0-4 0-16,0-1 0 15,0-3 0-15,0-7 0 16,2-4 0-16,-1-6 0 16,1-5 0-1,1-5 0-15,3-8 0 0,2-3 0 16,3-6 0-1,2-3 0-15,2-2-120 16,0-3-230-16,2-3-221 16,-5-68-1090-16,4 52 132 15,-5-6 113 1,0-3 100-16</inkml:trace>
  <inkml:trace contextRef="#ctx0" brushRef="#br0" timeOffset="131769.79">20422 12291 3745 0,'-12'-10'237'16,"-1"1"166"-16,4-4 29 15,2-2 10-15,14 2 10 0,13-1 10 16,9-2 13 0,10 1 10-16,8-2-76 15,3 4-394-15,1 2-271 16,-5-4-1445-1,-3 6 137-15,-7-1 118 0,-1 0 105 16</inkml:trace>
  <inkml:trace contextRef="#ctx0" brushRef="#br0" timeOffset="132369.17">21434 12090 4584 0,'1'-8'353'0,"-1"-2"7"16,0 0 6-16,2-2 6 15,-4 6 8-15,-4 2 8 16,-1 1 7-16,-7 2 8 16,-2 2 9-16,-7 3-234 15,-5 7-178 1,1 6 0-16,-3 12 0 16,1 4 0-16,6 5 0 15,7 4 0-15,6-2 0 16,4-3 0-16,8 1 0 15,3-6 0-15,5-3 0 16,3-4 0-16,6-4 0 16,4-7 0-16,-1-3 0 15,1-4 0 1,1-6 0-16,-1 1 0 16,-2-2-307-16,0-3-176 15,14-2-1245-15,-21-2 142 16,-3-3 122-16,-4-2 107 15</inkml:trace>
  <inkml:trace contextRef="#ctx0" brushRef="#br0" timeOffset="132629.93">21230 12318 3987 0,'-11'-4'354'16,"-2"-2"54"-1,0 1 8-15,3-3 9 0,10 4 10 16,7 0 9 0,11-3 11-16,4-1 11 15,7 1 11-15,6-1-208 16,-6 1-214-16,-3 1-58 16,-5 3-246-16,-7 2-110 15,-2 1-320-15,-2-1-917 16,-2-1 123-16,-1 1 105 15,0-2 94-15</inkml:trace>
  <inkml:trace contextRef="#ctx0" brushRef="#br0" timeOffset="133373.77">21739 11775 5943 0,'0'-6'237'15,"0"4"3"-15,0-1 4 16,0 1 2-16,0 0-138 16,0 5-195-16,1 2-372 15,-2 2-1024 1,-4-1 105-16,-6-1 93 15</inkml:trace>
  <inkml:trace contextRef="#ctx0" brushRef="#br0" timeOffset="133610.54">21038 11765 4973 0,'0'2'-92'0,"0"0"-88"0,11 4-296 16,-8 0-449-16,3 0 44 16,5 1 39-16,4-1 38 15</inkml:trace>
  <inkml:trace contextRef="#ctx0" brushRef="#br0" timeOffset="135270.76">23067 12029 5418 0,'0'-3'289'16,"2"-1"5"-16,-2 1 4 0,0-1 5 15,0 3 5 1,0 0 4-16,0 1 6 0,0 0 4 16,0 0 7-16,0 0-329 15,0 0 0-15,0 0 0 16,0 0 0-16,0 0 0 15,0 0 0 1,0 0 0-16,0 0 0 0,0 1 0 16,0 2 0-1,0 1 0-15,0 0 0 16,0 1 0-16,0 1 0 16,1-2 0-16,-1 0 0 15,0 2 0-15,2 3 0 16,-1 1 0-16,1 3 0 15,-2 3 0-15,1 2 0 16,-1 1 0 0,1 2 0-16,-1 4 0 0,2 2 0 15,1 0 0 1,1 3 0-16,2 3 0 16,0-2 0-16,-2 2 0 15,3-4 0-15,2 1 0 16,-2-6 0-16,0 0 0 15,2-2 0 1,2-4 0-16,-2-2 0 16,0-1 0-16,4-2 0 15,-2-3 0-15,5 0 0 16,2-2 0-16,3 0 0 16,1-2 0-16,3-2 0 15,-1 0 0-15,0 0 0 16,1-4 0-16,-2 1 0 15,-4 2 0-15,1-3 0 16,-2 0 0-16,3 0 0 16,-1 0 0-16,5 0 0 15,-3-4 0 1,1 0 0-16,-3-1 0 16,0-2 0-16,-1-3 0 15,-3-2 0-15,1-2 0 16,0-2 0-16,-2-3 0 15,2-3 0-15,-4-1 0 16,0-3 0-16,0-1 0 16,-4-1 0-16,-3-1 0 15,-2 3 0-15,-1-5 0 16,-2 3 0-16,-1-3 0 16,-5-4 0-16,2-1 0 15,-2-3 0-15,-5 0 0 16,-4-3 0-16,2-1 0 15,-4 3 0 1,2 2 0-16,2 5 0 16,-1 2 0-16,2 8 0 15,-1 4 0-15,4 2 0 0,0 6 0 16,-1 2 0 0,-2 1 0-16,-3 3 0 15,-7 0 0 1,-2 5-142-1,3 2-479-15,-4 1-1114 0,1 2 142 0,1 3 124 16,1 1 106-16</inkml:trace>
  <inkml:trace contextRef="#ctx0" brushRef="#br0" timeOffset="138408.18">12897 13781 6396 0,'1'-2'192'16,"-1"-1"1"-16,2 2 3 0,-2-1 0 15,2 8 4-15,2 10 1 16,0 10 3 0,3 9 0-16,-1 10 5 15,-2 4-209-15,0-1 0 16,-2-3 0-16,0-3 0 16,-2-7 0-16,1-5 0 15,-1-11 0-15,2-6 0 16,-2-5 0-16,0-4 0 15,2-4 0 1,-2 0 0-16,0-7 0 16,-2-7 0-16,-1-9 0 15,-3-10 0 1,0-8 0-16,0-5 0 0,0-3 0 16,3 1 0-16,3 1 0 15,3 5 0-15,8 1 0 16,2 3 0-16,8 1 0 15,6 4 0-15,5 4 0 16,3 6 0-16,-1 5 0 16,2 4 0-16,-5 2 0 15,-4 7 0 1,-9 1 0-16,-2 4 0 16,-8-1 0-16,2 2 0 0,-8 7 0 15,3 2-96 1,-3 7-335-16,-2-1-1367 15,0 5 152-15,-2 0 130 16,-7 0 115-16</inkml:trace>
  <inkml:trace contextRef="#ctx0" brushRef="#br0" timeOffset="138587.02">12900 14004 4840 0,'0'1'243'0,"6"-1"81"16,5-1 5-16,14-1 6 16,6 1-25-16,13-4-171 15,0-4-95-15,-2 1-165 16,-3-3-1355-16,-7 0 106 16,-5 2 92-16,-8-2 83 15</inkml:trace>
  <inkml:trace contextRef="#ctx0" brushRef="#br0" timeOffset="138877.75">13354 13855 5120 0,'0'-7'318'0,"2"2"5"15,-2-4 7-15,2 3 5 16,0 3 5-16,3 8 7 15,1 9 5-15,3 8 7 16,0 7 8-16,0 10-367 16,-2 2 0-16,-1-3 0 15,-1-1 0-15,-2-6 0 16,-1-4 0 0,-2-5 0-16,2-7 0 15,-2-3-117-15,2-7-320 0,2-7-1355 16,5 0 152-1,1-9 129-15</inkml:trace>
  <inkml:trace contextRef="#ctx0" brushRef="#br0" timeOffset="139529.7">13601 13860 6627 0,'0'-2'168'16,"0"2"1"-16,2 5 1 15,2 9 2-15,3 10 2 16,-1 12 1-16,4 6 1 16,-3 3 2-16,-1-1 4 15,1-1-182-15,-1-6 0 16,-4-3 0-16,3-5 0 16,-4-7 0-16,-1-8 0 15,0-3 0-15,0-7 0 16,0-2 0-16,-1-2 0 15,-8-7 0 1,-2-11 0-16,-2-7 0 16,-1-12 0-16,3-14 0 15,7-7 0-15,4-6 0 0,4-6 0 16,9 3 0 0,5 4 0-16,4 9 0 15,8 5 0-15,4 12 0 16,-1 7 0-1,1 8 0-15,-4 9 0 0,-3 8 0 16,-6 6 0-16,-7 9 0 16,-9 7 0-16,-3 4 0 15,-9 7 0 1,-9 2 0-16,-4 3 0 16,-6-4 0-16,-4 0 0 0,-1-4 0 15,4-2 0 1,2 0 0-16,7-1 0 15,5 2 0-15,6 2 0 16,5 3 0-16,2 0 0 16,11 1 0-16,5-3 0 15,5-1 0 1,5-4 0-16,3-5 0 0,0-3 0 16,-2-3 0-1,0-4 0-15,-7-4 0 16,4-1-318-16,-1-2-371 15,-2-4-981-15,-2-4 133 16,4-7 114-16,-3-3 102 16</inkml:trace>
  <inkml:trace contextRef="#ctx0" brushRef="#br0" timeOffset="140015.25">14351 13761 6970 0,'0'-11'131'16,"1"0"2"-16,-2-2 1 15,-4 0 1-15,-9 5 0 16,-1 4 2-16,-6 4 0 15,-8 0 1-15,0 4 3 16,0 4-141-16,4 7 0 16,1 6 0-1,8 5 0-15,9 3 0 16,3 4 0-16,12-1 0 16,15 3 0-16,6-2 0 15,3-1 0-15,8 0 0 16,-8-3 0-16,-10-2 0 15,-9-3 0-15,-6-4 0 16,-7-3 0-16,-11-4 0 16,-4-1 0-16,-8-5 0 15,-2-3 0 1,-5-1 0-16,3-5-249 0,10 2-229 16,9-25-1266-16,5 18 143 15,14-5 124 1,9-5 108-16</inkml:trace>
  <inkml:trace contextRef="#ctx0" brushRef="#br0" timeOffset="140234.55">14573 13850 8191 0,'2'-2'0'0,"-2"1"0"16,4 4 0-16,3 7 0 15,-4 11 0-15,1 7 0 16,0 9 0 0,-2 0 0-16,-1 1 0 0,-1-2 0 15,-1-2 0 1,-3-4 0-16,-2-6-282 16,-4-3-295-16,0-8-1132 15,-4-6 138-15,-2-6 120 16,1-5 104-16</inkml:trace>
  <inkml:trace contextRef="#ctx0" brushRef="#br0" timeOffset="140446.36">14436 13930 6039 0,'11'-18'228'16,"9"-3"2"-16,9-3 3 15,10-3 3 1,5 5 3-16,2 5 2 15,-4 2 4-15,-1 5 3 16,-7 2 4-16,-11 5-516 16,-2 1-295-16,-5 2-1160 15,-1 0 140-15,-2 0 121 16,0 0 105 0</inkml:trace>
  <inkml:trace contextRef="#ctx0" brushRef="#br0" timeOffset="140871.98">15308 13501 8191 0,'-7'0'0'16,"-6"4"0"-16,-10 16 0 15,-4 14 0-15,-6 21 0 16,3 14 0-16,7 14 0 15,11 5 0 1,4-3 0-16,16-1 0 16,4-6 0-16,11-6 0 15,-1-10 0-15,11-11 0 16,2-14 0-16,1-16-257 16,-2-12-310-16,-3-11-1152 15,-2-9 140 1,-9-16 121-16,-7-10 106 0</inkml:trace>
  <inkml:trace contextRef="#ctx0" brushRef="#br0" timeOffset="141115.28">15444 13699 8191 0,'4'-2'0'16,"0"0"0"-16,8 4 0 15,5 6 0-15,7 14 0 16,6 6 0-16,2 8 0 16,-2 2 0-16,-3-2 0 15,-7-3 0-15,-5-6 0 16,-4-6-209 0,-3-5-269-16,1-56-1278 0,-4 41 146 31,4-6 125-31</inkml:trace>
  <inkml:trace contextRef="#ctx0" brushRef="#br0" timeOffset="141347.06">15821 13625 8101 0,'1'-4'10'16,"-1"1"0"-16,0 11 0 15,0 13 0 1,-3 12 0-16,-5 18 0 0,-4 11 0 15,-1 4 0-15,-3 2 0 16,-2-1-10 0,-2-3 0-16,3-7 0 15,1-6 0-15,6-10-306 16,13-11-579-16,1-9-736 16,7-11 124-16,2-5 110 31,4-8 97-31</inkml:trace>
  <inkml:trace contextRef="#ctx0" brushRef="#br0" timeOffset="141723.25">15899 14092 5796 0,'17'-19'252'15,"6"-4"3"-15,5-3 4 16,7-1 3 0,-4 11 3-16,-5 8 5 15,0 4 3-15,-7 8 4 16,-6 8 5-16,-9 8-282 15,0 8 0-15,-9 7 0 16,-7 4 0 0,-3 2 0-16,-6 1 0 0,-5-5 0 15,0-5 0-15,0-5 0 16,6-8 0-16,0-9 0 16,2-2 0-16,7-4 0 15,2-4 0-15,6 0 0 16,1 0 0-1,14 0 0-15,10-2 0 16,14-3 0 0,10-2 0-16,16-1 0 0,4-2 0 15,2 1 0-15,2 0-294 16,1 1-317-16,-8-1-1086 16,-5-3 137-16,-5-3 118 15,-8-7 103-15</inkml:trace>
  <inkml:trace contextRef="#ctx0" brushRef="#br0" timeOffset="142224.3">16394 13515 8191 0,'25'-8'0'16,"19"5"0"-16,21 13 0 15,16 22 0 1,4 23 0-16,-5 26 0 0,-18 19 0 15,-25 12 0 1,-21 9 0 0,-24 0 0-16,-27 1 0 0,-20-8 0 15,-19-13 0-15,-14-14 0 16,-6-17-246-16,9-19-482 16,3-17-951-16,16-19 134 15,24-11 115-15</inkml:trace>
  <inkml:trace contextRef="#ctx0" brushRef="#br0" timeOffset="143327.39">17868 14031 4294 0,'0'-4'374'0,"0"-2"8"16,2 2 6-16,-2-4 9 16,0 4 9-16,1 3 8 15,-1-1 7-15,0 2 12 16,0 0 8-16,3 2-200 15,0 5-241-15,4 5 0 16,-1 6 0 0,1 9 0-16,-1 4 0 15,-3-1 0-15,1-2 0 16,-2-6 0-16,-1-6 0 16,0-4 0-16,1-7 0 15,-2-2 0-15,1-1 0 16,1-2 0-16,-2 0 0 15,0 0 0-15,0 1 0 16,0-2 0 0,0-1 0-16,0-2 0 15,0-3-294-15,0-4-356 16,0-5-1037-16,0-4 135 16,0-3 117-16</inkml:trace>
  <inkml:trace contextRef="#ctx0" brushRef="#br0" timeOffset="144428.45">17811 13866 3427 0,'0'-1'162'0,"0"1"45"16,0 0 42-16,0 0 86 15,0-2 89 1,0 2 46-16,0 0 12 16,0 0 12-16,0 0 12 15,0 0-107-15,0 0-68 16,3 0-48-1,2-1-44-15,4-2-100 0,3-1-95 16,3-3-44-16,1-5 0 16,0-2 0-16,-3-4 0 15,0-1 0 1,-4-5 0-16,-3-1 0 16,-5-3 0-16,1-3 0 15,-4 2 0-15,-2 2 0 16,-4 4 0-16,-3 7 0 15,-4 9 0-15,-2 0 0 16,-3 6 0-16,0 2 0 16,0 6 0-16,1 5 0 15,2 13 0-15,5 10 0 16,7 4 0-16,2 6 0 16,6-4 0-16,6-5 0 15,3-7 0-15,2-8 0 16,8-10 0-1,1-7 0-15,4-6 0 16,-1-9 0-16,0-6 0 16,0-13 0-16,-1-8 0 15,-3-9 0-15,-1-9 0 16,2-5 0-16,-2-6 0 16,-1 0 0-16,-3 2 0 15,-2 7 0-15,-7 12 0 16,-3 13 0-16,-3 12 0 15,0 17 0 1,-1 25 0-16,4 29 0 16,-4 24 0-16,3 27 0 0,-1 20 0 15,-1 8 0 1,-2 0 0-16,6-5 0 16,3-8 0-16,3-16 0 15,3-17 0-15,3-20 0 16,1-20 0-16,0-15 0 15,-2-17 0-15,-2-15 0 16,-7-13 0 0,-5-13 0-16,-14-14 0 0,-11-9 0 15,-11-5 0 1,-9 0 0-16,-6 5 0 16,1 12 0-16,9 7 0 15,11 10 0-15,16 8 0 16,17 2 0-16,22 3 0 15,20 4 0-15,14 1 0 16,14 2-346-16,44 2-1502 16,-39-1 161-1,-6-3 136-15,-9-3 119 0</inkml:trace>
  <inkml:trace contextRef="#ctx0" brushRef="#br0" timeOffset="145030.45">19528 13720 8070 0,'1'-4'14'0,"4"1"-1"16,9 4 0-16,3 9 0 0,6 10 1 15,6 11-2 1,2 5 2-16,-4 5 0 16,-1-3 0-16,-6-1-14 15,-3-4 0-15,-3-6 0 16,-5-9-90-16,-3-2-327 15,2-10-1386-15,-4-5 152 16,-1-9 132-16,-2-8 114 16</inkml:trace>
  <inkml:trace contextRef="#ctx0" brushRef="#br0" timeOffset="145281.21">19848 13645 6249 0,'0'-4'206'15,"0"2"3"-15,0 12 2 16,-2 13 2-16,-3 18 3 16,-8 18 2-16,-9 15 2 15,-6 6 3-15,-7 3 3 16,0-2-226-16,3-7 0 16,6-8 0-16,6-13 0 15,6-13 0 1,6-15 0-16,5-7-369 0,2-12-1472 15,5-9 158 1,5-7 137-16,4-9 119 16</inkml:trace>
  <inkml:trace contextRef="#ctx0" brushRef="#br0" timeOffset="145567.53">19922 14182 8191 0,'1'0'0'16,"1"0"0"0,-1 7 0-16,2 6 0 0,2 11 0 15,0 10 0-15,4 8 0 16,-2 3 0 0,0-1 0-1,-2-3 0-15,-1-6 0 16,-1-7 0-16,-2-6 0 0,-1-5 0 15,0-10 0 1,0-4 0-16,2-3-271 0,50-10-1597 16,-39-11 164-1,3-13 139-15,7-9 121 0</inkml:trace>
  <inkml:trace contextRef="#ctx0" brushRef="#br0" timeOffset="145987.15">20510 14075 8191 0,'-3'-2'0'15,"1"2"0"1,1 0 0-16,13-4 0 0,21 0 0 15,16-4 0-15,13-5 0 16,16 0 0-16,-2 0 0 16,-11-1 0-16,-10 3 0 15,-14 4 0-15,-14 2 0 32,-8 1-279-32,-9 3-232 0,-7-36-1217 0,-6 37 142 15,-11 2 122 1,-8 4 107-16</inkml:trace>
  <inkml:trace contextRef="#ctx0" brushRef="#br0" timeOffset="146239.42">20452 14250 6371 0,'-3'8'194'16,"2"-2"2"-16,9 3 2 15,20 0 2-15,22-3 2 16,18-6 2-16,14 0 2 15,5-6 3 1,-5 0 2-16,-9-2-211 16,-13-2 0-16,-11 0 0 15,-12-1 0-15,-12 1 0 16,-7 1-258-16,-7 0-219 0,-2-27-1266 16,-3 22 144-1,-2-4 123-15</inkml:trace>
  <inkml:trace contextRef="#ctx0" brushRef="#br0" timeOffset="146507.16">20836 13766 6548 0,'12'-8'172'0,"11"3"3"16,14 1 1-16,17 5 1 0,5 14 2 15,6 16 1 1,-5 12 3-16,-13 12 1 16,-14 8 0-16,-19 3-151 15,-18-1-33-15,-21-3 0 16,-15-7 0-16,-9-7 0 16,-9-8 0-16,-1-10-317 15,13-9-459 1,-3-11-871-16,10-10 129 0,8-10 113 31,8-14 98-31</inkml:trace>
  <inkml:trace contextRef="#ctx0" brushRef="#br0" timeOffset="146957.2">20969 13354 7507 0,'-10'6'75'16,"-9"5"0"-1,-7 8 0-15,-6 8 1 16,-5 2 0-16,-5 5 0 16,3 1 1-16,0-2-289 15,1-2-250-15,6-58-1255 16,2 43 139-16,9-9 121 16,2-9 105-16</inkml:trace>
  <inkml:trace contextRef="#ctx0" brushRef="#br0" timeOffset="147171.32">20605 13446 5978 0,'6'-5'235'16,"8"4"1"-16,4 1 3 16,8 6 4-16,1 9 3 15,5 5 1-15,-2 3 6 16,-3 4 2-16,-4 0 4 15,-3-6-537-15,-3 1-226 16,-6-40-1226-16,1 25 141 16,-7-7 123-16,-2-5 107 15</inkml:trace>
  <inkml:trace contextRef="#ctx0" brushRef="#br0" timeOffset="147410.13">20839 13268 5340 0,'0'-9'297'0,"0"-2"4"16,1 6 6-16,2 10 4 15,7 18 6-15,5 20 3 16,1 11 8-16,1 10 3 16,-1 0 8-1,-3-4-339-15,-9-7 0 0,-1-8 0 16,-1-9-147-1,-5-8-420-15,-7-7-1181 16,-5-10 145-16,-3-7 123 16,-11-5 110-16</inkml:trace>
  <inkml:trace contextRef="#ctx0" brushRef="#br0" timeOffset="147621.47">20499 13496 6273 0,'9'-12'205'15,"16"-4"1"-15,15-3 2 16,22-3 2-16,12 4 4 16,13 4 0-16,1 1 4 15,-8 6 2 1,-10 1 3-16,-12 3-223 16,-12 1-301-16,-10 4-311 15,-10-2-1083-15,-4 2 136 16,-5-1 118-16,-5 3 104 15</inkml:trace>
  <inkml:trace contextRef="#ctx0" brushRef="#br0" timeOffset="148332.26">21740 13891 6127 0,'4'-12'219'0,"-1"-5"2"16,-1-2 3-16,1-2 3 16,-5 10 2-16,-7 1 2 15,-2 5 4-15,-8 4 2 16,-7-1 4-16,-6 7-241 15,-1 4 0-15,0 6 0 16,-2 9 0 0,6 9 0-16,3 6 0 15,8 7 0-15,8 5 0 16,5 0 0-16,5 1 0 16,10-3 0-16,5-4 0 15,1-8 0-15,7-7 0 16,3-10 0-16,1-6 0 15,0-7 0 1,-2-6 0-16,0-2 0 0,-4-4-55 16,-5-5-291-1,-1 0-187-15,-5-23-1155 0,-6 16 134 16,0 1 117 0,-2-2 104-16</inkml:trace>
  <inkml:trace contextRef="#ctx0" brushRef="#br0" timeOffset="148554.05">21440 14115 5739 0,'0'0'258'16,"4"-3"4"-16,12 2 2 15,10-5 4 1,10 0 4-16,10-2 3 0,8 2-289 15,-1 0-289 1,-7-2-1323-16,-8-1 125 16,-11 0 111-16,-8-1 96 15</inkml:trace>
  <inkml:trace contextRef="#ctx0" brushRef="#br0" timeOffset="158403.17">23128 13671 4334 0,'1'-2'276'15,"1"-1"94"1,-1-1 7-16,1-1 8 0,-1 2 7 15,-2-1 8-15,2 4 9 16,-1-1 8-16,0 1 10 16,2 0-130-16,-2 0-190 15,0 0-107-15,0 0 0 16,0 0 0 0,0 0 0-16,0 0 0 31,0 0 0-31,0 0 0 0,0 0 0 0,0 0 0 15,0 0 0 1,0 0 0-16,0 0 0 0,0 0-117 16,0 0-189-16,0 0-69 15,0 0-110-15,0 0-117 16,0 0-103 0,0-2-17-16,0 0 26 0,0 0 61 15,-3 0 110-15,1-2 168 16,1 4 213-1,-1 0 134-15,2-3 151 16,-1-1 163-16,1-1 268 16,0-2 101-16,0 3 22 15,0-2-13-15,0 2-80 16,0 1-64-16,0 3-67 16,0-2-87-16,0 2-67 15,0 0-69-15,0 0-196 16,0-1-52-16,0 1 0 15,0 0 0 1,0 0 0-16,0 0 0 0,0 0 0 16,0 0 0-1,0 0 0-15,0 0 0 16,0 0 0-16,0 0 0 16,0 0 0-16,0 1 0 15,0 8 0 1,0 4 0-16,0 9 0 0,0 7 0 15,1 11 0-15,1 3 0 16,2 9 0-16,3-3 0 16,8 6 0-1,5-4 0-15,6 4 0 0,6-6 0 16,8 0 0 0,2-5 0-16,4-5 0 15,3-10 0 1,6-9 0-16,3-14 0 0,5-6 0 15,4-12 0-15,1-8 0 16,-4-12 0-16,-8-7 0 16,-10-15 0-16,-13-8 0 15,-15-10 0-15,-10-5 0 16,-8-4 0-16,-7 4 0 16,-3 7 0-16,-3 12 0 15,-5 17 0-15,-5 17-262 16,18 13-620-1,-27 14-752-15,-3 8 127 16,-1 10 111-16,4 0 98 16</inkml:trace>
  <inkml:trace contextRef="#ctx0" brushRef="#br0" timeOffset="160788.3">13077 15545 6063 0,'0'-5'225'0,"2"1"3"16,-2 1 3-16,1 0 2 15,1 2 3 1,2 6 4-16,3 12 1 0,-1 8 4 16,4 14 4-16,-2 8-249 15,-3 6 0 1,-1-3 0-16,-2-4 0 15,-2-10 0-15,0-4 0 16,0-9 0-16,0-8 0 16,0-5 0-16,0-6 0 15,0-3 0-15,-4-2 0 16,-2-8 0-16,-3-4 0 16,-5-12 0-16,-1-7 0 15,0-14 0 1,2-6 0-16,5-8 0 0,5-2 0 15,0 0 0 1,11 4 0-16,3 5 0 16,4 9 0-16,8 6 0 0,10 6 0 15,8 9 0 1,0 6 0-16,-1 5 0 16,-2 5 0-16,-2 4 0 15,-8 3 0-15,-5 6 0 16,-2 4-269-16,-8 6-205 15,-6-4-1265-15,-12 11 142 16,-10 3 123-16,-8-1 109 31</inkml:trace>
  <inkml:trace contextRef="#ctx0" brushRef="#br0" timeOffset="160975.13">13075 15640 4843 0,'0'1'328'15,"0"1"7"-15,5-2 6 16,8 1 5-16,7-1 8 16,9 0 5-16,11-1-264 15,3 1-167-15,31-2-476 16,-36 0-912-16,-2-2 103 16,-4-1 90-1</inkml:trace>
  <inkml:trace contextRef="#ctx0" brushRef="#br0" timeOffset="161190.47">13495 15552 5398 0,'0'-4'292'15,"0"-3"3"-15,0 3 6 16,2 1 3-16,0 6 7 16,2 11 3-16,-1 5 6 15,0 9 4-15,1 6 8 16,-4 4-332-16,0-5 0 15,0 0 0 1,0-6 0 0,0-4-265-16,2-4-208 0,3-9-1268 0,1-3 143 15,4-6 123 1,3-5 109 0</inkml:trace>
  <inkml:trace contextRef="#ctx0" brushRef="#br0" timeOffset="161772.32">13663 15598 5764 0,'1'-4'255'16,"3"2"3"-16,3 8 5 15,1 8 2-15,4 11 4 16,-3 11 5-16,4 6 2 16,-2 0 5-16,-6-6 5 15,-1-3-286 1,0-7 0-16,-4-6 0 15,0-5 0-15,0-5 0 16,-4-7 0-16,0 0 0 16,-5-4 0-16,-5-7 0 15,-1-9 0-15,1-8 0 16,5-14 0-16,7-14 0 16,7-8 0-16,8-4 0 15,13-1 0 1,6 7 0-16,7 12 0 0,1 10 0 31,-4 14 0-31,-7 12 0 0,-8 6 0 16,-9 10 0-16,-7 6 0 15,-10 8 0-15,-5 7 0 16,-11 7 0-16,-1 3 0 16,-6 1 0-16,4 0 0 15,2-5 0 1,9 0 0-16,3-7 0 15,6 1 0-15,4-6 0 16,4-1 0-16,3-3 0 16,7 0 0-16,3-3 0 0,6 0 0 15,4-6 0 1,0 0 0-16,2-1-226 16,2-5-270-16,9-1-1250 15,-8-2 144-15,1-6 124 16,1-5 108-16</inkml:trace>
  <inkml:trace contextRef="#ctx0" brushRef="#br0" timeOffset="162125.01">14369 15476 5457 0,'0'-9'286'16,"-5"0"3"-16,-4-2 6 15,-4 0 3-15,-1 4 6 16,-8 5 3-16,0 5 6 16,1 8 5-16,4 6 6 15,5 4-324-15,3 8 0 16,7 3 0-16,8 5 0 16,5 1 0-1,12 0 0-15,4 0 0 16,5 0 0-16,-2-4 0 0,-4-2 0 15,-7-1 0 1,-9-6 0-16,-6-4 0 16,-2-2 0-16,-8-2 0 15,-6-3 0-15,1-2 0 16,-8-2 0-16,-2-3 0 16,2-4-81-16,2-2-338 15,8-9-1387 1,6-8 153-16,7-15 132 15</inkml:trace>
  <inkml:trace contextRef="#ctx0" brushRef="#br0" timeOffset="162333.33">14575 15549 5589 0,'4'5'273'15,"3"8"3"-15,-2 6 5 16,1 11 3-16,-1 2 5 15,-3 8 4-15,0-3 4 16,0-1 5-16,-2-3 5 16,-4-4-580-1,-1-4-206-15,-5-10-1259 0,-4-2 142 16,-1-8 124 0,-4-5 108-16</inkml:trace>
  <inkml:trace contextRef="#ctx0" brushRef="#br0" timeOffset="162538.14">14431 15643 5243 0,'3'-16'307'16,"6"-6"4"-16,6 2 6 15,10-5 4-15,6 5 6 16,13 10 5-16,0 0 7 16,8 2 4-1,-7-1 8-15,-2 4-351 0,-7 1-287 16,-1 3-366-16,-8 0-1034 15,-2 1 135-15,-5-4 116 16,2-1 104 0</inkml:trace>
  <inkml:trace contextRef="#ctx0" brushRef="#br0" timeOffset="162986.72">15396 15294 8142 0,'-6'-5'5'15,"-7"3"0"-15,-6 6 1 0,-4 13-1 16,0 18 0-1,4 23 1 1,7 14-1-16,7 15 0 0,11 1 2 16,8 0-7-16,8-11 0 0,4-7 0 15,9-14 0 17,4-11 0-32,0-14 0 0,0-12-335 0,53-10-1516 15,-59-9 161-15,-2-9 137 16</inkml:trace>
  <inkml:trace contextRef="#ctx0" brushRef="#br0" timeOffset="163258.48">15621 15454 8191 0,'5'-3'0'16,"6"1"0"-1,4 2 0-15,6 9 0 16,4 6 0-16,1 11 0 16,0 6 0-16,-1 3 0 15,-5-4 0-15,-4-1 0 16,-4-4 0-16,-4-6-249 16,-2-5-153-16,27-2-555 15,-25-9-555 1,0-6 110-16,0-9 96 15,3-8 87 1</inkml:trace>
  <inkml:trace contextRef="#ctx0" brushRef="#br0" timeOffset="163468.27">15965 15402 8026 0,'0'0'18'16,"0"3"1"-16,-3 8-2 15,-4 14 2-15,-2 13-1 16,-8 13 0-16,-3 10 0 15,1 2 1-15,-1-4 0 16,2-6-19-16,6-4 0 16,4-11 0-16,4-5-270 15,4-10-274-15,7-8-1177 16,4-8 140 0,3-6 122-16,3-1 105 15</inkml:trace>
  <inkml:trace contextRef="#ctx0" brushRef="#br0" timeOffset="164054.02">16008 15872 5151 0,'2'-4'315'16,"-2"-2"6"-16,0 0 4 15,0 1 7-15,1 1 5 16,1-2 6-16,-1 5 5 15,1-5 8 1,1 1 7-16,1-5-363 16,0-1 0-16,5-2 0 15,-1-1 0-15,4-1 0 16,5 3 0 0,5-5 0-16,1 2 0 15,6-2 0-15,0 4 0 0,0 0 0 16,-5 6 0-16,-4 5 0 15,-6-2 0-15,-7 5 0 16,-6 8 0-16,1 4 0 16,-5 3 0-1,-4 2 0-15,-4 7 0 16,0-3 0-16,-1-3 0 16,2 1 0-16,5-3 0 15,3-5 0-15,8 1 0 16,4-2 0-16,7 2 0 15,8 1 0 1,7 2 0-16,2 1 0 0,-2 4 0 16,-6-1 0-16,-10 3 0 15,-9-4 0 1,-10-2 0-16,-10-1 0 16,-10-2 0-16,-9-1 0 15,-9-5 0-15,-6-4 0 16,-6-1 0-16,3-3-290 15,9-3-313 1,8-2-1097 0,15-8 137-16,10-3 118 0,15-8 105 15</inkml:trace>
  <inkml:trace contextRef="#ctx0" brushRef="#br0" timeOffset="164431.32">16411 15205 7331 0,'33'-1'93'16,"14"10"1"-16,14 13 2 16,9 18-2-1,-9 20 1-15,-5 23 2 16,-13 12-1-16,-11 8 0 16,-9 2 3-16,-14-1-99 15,-18-11 0-15,-17-8 0 16,-17-11 0-16,-16-11 0 15,-18-13 0-15,-5-8-294 16,4-8-366-16,5-16-1024 16,19-9 135-16,18-5 116 15,18-13 102 1</inkml:trace>
  <inkml:trace contextRef="#ctx0" brushRef="#br0" timeOffset="165190.19">18087 15667 8191 0,'4'-6'0'16,"0"0"0"-16,0 2 0 16,2 0 0-1,-1 8 0-15,-1 8 0 0,0 11 0 16,1 0 0-16,-1 9 0 16,-4 2 0-1,0-4 0-15,0-3 0 0,0-3 0 16,0-5 0-1,0-5 0-15,0-6 0 32,-2-5 0-32,0-1-388 0,-3-7-1448 0,-2-8 158 15,-8-10 136-15,1-8 117 16</inkml:trace>
  <inkml:trace contextRef="#ctx0" brushRef="#br0" timeOffset="165939.14">17965 15444 5681 0,'-3'-1'256'16,"2"-2"4"0,-1 0 4-16,1 0 2 15,1 2 5-15,3 1 4 16,0-3 3-16,7 0 4 15,0-2 3 1,3-2-212-16,0-6-73 0,0 1 0 16,-2-5 0-16,-3-1 0 15,-3 0 0 1,0 5 0-16,-4 1 0 16,-1 5 0-16,-4 4 0 0,-5 1 0 31,-4 2 0-31,0 4 0 15,1 0 0-15,3-3 0 0,6 3 0 16,3-2 0-16,4-1 0 16,10-1 0-16,5-1 0 15,6-6 0-15,7-7 0 16,1-5 0 0,-3-9 0-16,-1-7 0 0,-2-6 0 15,-2-4 0 1,-7-4 0-16,-3 3 0 15,-5 7 0-15,-4 11 0 16,1 17 0-16,-2 21 0 16,-1 22 0-16,2 23 0 15,0 20 0-15,-5 18 0 16,3 5 0-16,-1 4 0 16,0-2 0-16,0-10 0 15,6-9 0 1,1-12 0-16,6-15 0 15,5-15 0-15,4-13 0 16,1-10 0 0,-2-11 0-16,-2-5 0 15,-10-9 0-15,-6-9 0 16,-12-6 0-16,-10-5 0 16,-10-4 0-16,-5 1 0 0,0 1 0 15,3 6 0-15,10 5 0 16,12 4 0-16,16 2 0 15,14 1 0 1,17-1 0-16,6 2 0 16,13 3-341-16,39 2-1508 15,-42 1 160-15,-4 3 137 16</inkml:trace>
  <inkml:trace contextRef="#ctx0" brushRef="#br0" timeOffset="166460.65">19851 15299 6127 0,'1'-9'219'0,"2"2"2"15,6 1 3 1,4 9 3-16,6 13 2 0,5 12 2 15,2 6 4-15,-2 4 2 16,0-1 4-16,-2-2-241 31,-5-5 0-31,-4-3 0 0,-4-7 0 0,-2-4-347 16,59-7-1501-16,-56-4 161 16,-1-10 136-1</inkml:trace>
  <inkml:trace contextRef="#ctx0" brushRef="#br0" timeOffset="166706.43">20205 15225 6483 0,'0'8'182'0,"0"11"2"16,-1 13 2-16,-4 13 2 15,-2 9 1-15,-4 10 3 16,-3 4 1-16,-1 0 2 31,1 0 4-31,4-8-199 0,-1-5 0 16,7-9 0-16,1-10-330 15,14-8-500-15,-2-10-800 16,1-12 127-16,2-3 111 16,5-7 96-16</inkml:trace>
  <inkml:trace contextRef="#ctx0" brushRef="#br0" timeOffset="167094.72">20325 15692 5542 0,'21'-19'278'15,"4"-3"3"-15,6-2 4 0,4 2 4 16,-8 15 6-16,-4 8 2 16,-5 11 6-16,-5 8 5 15,-7 10 5 1,-2 3-313-16,-11 10 0 15,-6-1 0 1,-7-5 0-16,-4-1 0 0,-10-7 0 16,1-2 0-16,-3-8 0 15,0-5 0 1,3-4 0-16,2-4 0 0,7-2 0 16,8-2 0-1,4 0 0-15,8-1 0 0,7-1 0 16,11 0 0-1,10 0 0-15,14 0 0 16,9-1 0-16,10-3 0 16,4 0 0-16,-3-2 0 15,-4-1 0-15,-1 1-369 16,-3-5-1472-16,-2 1 158 16,0-4 137-16,6 0 119 15</inkml:trace>
  <inkml:trace contextRef="#ctx0" brushRef="#br0" timeOffset="167579.32">21148 15566 6310 0,'-2'-3'200'0,"2"-1"2"0,8-2 3 16,15-2 2-16,19 0 1 15,12 2 3 1,14 0 3 0,6-1 1-16,-5 2 4 15,-5 3-219-15,-10 0-318 0,-10 1-243 16,-12-48-1143-16,-11 47 137 16,-13-1 119-16</inkml:trace>
  <inkml:trace contextRef="#ctx0" brushRef="#br0" timeOffset="167845.07">21175 15719 4630 0,'-10'11'350'16,"6"2"7"-16,0-2 6 0,11 5 7 16,23-6 6-16,21-9 9 15,15 2 7 1,16-2 8-16,1-1 9 15,-2-4-250-15,-12 4-159 16,-10-1 0-16,-10 0 0 16,-11-5 0-1,-8 5-260-15,-7-5-102 0,-4 3-283 16,-5-6-956-16,-6-1 122 16,-4-7 106-1,-5-5 96-15</inkml:trace>
  <inkml:trace contextRef="#ctx0" brushRef="#br0" timeOffset="168151.78">21513 15293 5099 0,'16'0'57'15,"15"0"107"-15,12 3 128 16,16 10 8-16,3 12 3 15,4 14 6-15,-4 14 3 16,-12 14 7 0,-17 7 4-1,-17-1-28-15,-19-2-28 0,-19-6-119 16,-17-9-145-16,-14-7-3 16,-6-8 0-16,-3-8 0 15,0-7-279-15,10-5-287 16,10-12-1147-16,10-5 139 15,12-10 120 1,14-9 106-16</inkml:trace>
  <inkml:trace contextRef="#ctx0" brushRef="#br0" timeOffset="168737.96">21441 15060 5105 0,'-9'-1'238'0,"-8"4"61"16,-6 7 3 15,-6 4 6-31,-4 11 5 0,-3 5 4 0,4 4 6 16,-1 0 6-16,-2-2-39 15,3-1-316-15,2-5-345 16,49-6-1364 0,-39-8 142-16,6-7 124 15,6-5 106-15</inkml:trace>
  <inkml:trace contextRef="#ctx0" brushRef="#br0" timeOffset="168948.75">21105 15098 4479 0,'7'-3'272'16,"3"2"87"0,3 10 5-16,7 5 8 0,3 7 7 15,1 10 8-15,0 2 7 16,2-1 9-16,-5-4 7 15,-1-3-134-15,-6-5-453 16,-3-5-281-16,1-16-1285 16,-5 4 144-16,-4-5 123 15,0-7 108-15</inkml:trace>
  <inkml:trace contextRef="#ctx0" brushRef="#br0" timeOffset="169146.57">21240 14944 5166 0,'0'9'302'0,"-1"10"6"15,-1 11 4-15,1 11 5 16,2 4 5 0,1 5 6-16,2 0 6 0,2-5 6 15,-2-5-39-15,-1-4-540 16,69-6-1594-16,-72-8 158 15,-7-10 135 1,-3-6 117 0</inkml:trace>
  <inkml:trace contextRef="#ctx0" brushRef="#br0" timeOffset="169351.91">20934 15191 5891 0,'6'-5'243'15,"13"0"2"-15,12-3 4 16,17 1 3-16,13 0 3 16,15 4 3-16,4 1-60 15,-1 1-248-15,-7 1-222 16,-5-67-1420 0,-11 64 136-16,-11-7 117 15,-8 3 103 1</inkml:trace>
  <inkml:trace contextRef="#ctx0" brushRef="#br0" timeOffset="170096.77">22578 15461 6099 0,'-8'-8'222'16,"-6"-1"2"-16,-3-1 2 0,-9 2 4 16,0 4 3-1,-5 4 1-15,1 8 4 0,0 6 3 16,2 7 3-16,6 7-244 16,4 8 0-16,5 5 0 15,4 2 0-15,6 1 0 16,2-3 0-16,7-3 0 31,5-5 0-31,5-7 0 0,6-3 0 16,5-9 0-1,3-2 0-15,2-8 0 0,-2-1-312 16,-1-3-188-16,-3-6-1222 16,-4 1 140-16,-6-5 122 15,-6-2 105-15</inkml:trace>
  <inkml:trace contextRef="#ctx0" brushRef="#br0" timeOffset="170340.54">22305 15666 5197 0,'-6'-8'309'16,"0"1"5"-16,2 0 5 15,-1 2 6 1,11 1 4-16,10 3 7 15,9-1 6-15,8 0 6 16,9-1 5-16,-3 3-334 16,-3 0-162-16,-4 0-174 15,-6 0-177 1,-3-11-1190-16,-3 8 135 0,0 1 116 16,2-4 102-1</inkml:trace>
  <inkml:trace contextRef="#ctx0" brushRef="#br0" timeOffset="171367">23519 15229 3319 0,'0'-2'223'15,"0"-3"135"-15,0 2 108 16,0-3 12-16,0 1 12 15,0 2 12 1,0 2 15-16,0-1 13 16,-1 2 14-16,-1 0-189 15,-3 6-69-15,0 5-163 16,-1 10-123-16,1 8 0 16,-1 11 0-16,4 6 0 15,2 4 0 1,2 3 0-16,5 0 0 0,6-1 0 15,9-2 0-15,8-2 0 16,8-7 0-16,9-2 0 16,5-7 0-16,2-8 0 15,-1-6 0-15,0-10 0 16,-5-6 0 0,-5-8 0-16,-5-8 0 15,-5-10 0-15,-4-6 0 16,-4-14 0-1,-3-9 0-15,-4-9 0 0,-5-5 0 16,-3-6 0-16,-5 1 0 16,-5 1 0-16,-5 10 0 15,-8 13 0-15,-4 14-144 16,-6 21-332-16,-6-38-1297 16,-1 54 147-16,1 7 128 15,1 0 112 1</inkml:trace>
  <inkml:trace contextRef="#ctx0" brushRef="#br0" timeOffset="172359.6">16444 16617 8191 0,'0'-4'0'0,"0"0"0"16,0-2 0-16,0 4-387 0,3-1-1449 31,0 3 158-31,-1 0 136 0,-1 0 117 16</inkml:trace>
  <inkml:trace contextRef="#ctx0" brushRef="#br0" timeOffset="172559.4">16424 16901 7542 0,'0'1'72'16,"2"0"-1"-16,-2-1 0 15,1-1 1-15,-2 4 0 16,2-5-190 0,6 2-363-16,-1-1-1220 0,-3-3 137 15,0-1 118 1,-3-4 105-16</inkml:trace>
  <inkml:trace contextRef="#ctx0" brushRef="#br0" timeOffset="173800.84">14625 17805 8191 0,'0'0'0'16,"0"4"0"-16,0 8 0 0,0 7 0 31,0 11 0-31,0 6 0 0,0 2 0 15,0-3 0 1,0-5 0-16,0-5 0 16,0-8 0-16,0-3 0 0,0-5 0 15,-2-4 0-15,-3-4 0 16,-1-4 0-16,-4-7 0 31,1-8 0-31,-2-12 0 0,4-15 0 16,5-9 0-16,1-4 0 15,8 1 0-15,7 5 0 16,7 6 0-16,5 10 0 16,13 4 0-16,1 6 0 15,5 5 0 1,-2 3 0-16,-1 6 0 0,-4 4 0 16,-7 3 0-16,-5 4 0 15,-6 2 0-15,-8 2 0 16,-2 6-149-16,-6 3-253 15,-3 4-1389 1,-5 4 150-16,-8 2 130 16,-8 1 113-1</inkml:trace>
  <inkml:trace contextRef="#ctx0" brushRef="#br0" timeOffset="173991.67">14618 17887 5337 0,'0'2'286'0,"0"2"6"16,2-1 3-16,9-2 5 16,12 1 4-16,6-2 7 15,7-2 3-15,6-1 5 32,1 1-284-32,-3-1-408 0,11-3-1360 15,-15 0 141 1,-3-2 124-16</inkml:trace>
  <inkml:trace contextRef="#ctx0" brushRef="#br0" timeOffset="174244.43">15143 17743 4891 0,'5'-9'340'16,"-1"-3"6"-16,0 1 8 15,-1-1 4-15,-1 8 8 16,2 3 7-16,0 8 7 15,2 8 7-15,1 8 9 16,-3 9-396 0,1 10 0-16,-3 3 0 15,-2 0 0-15,0-6 0 16,0-5 0-16,0-5 0 16,1-8 0-1,1-5-317-15,58-7-1538 0,-47-5 160 16,2-10 138-1</inkml:trace>
  <inkml:trace contextRef="#ctx0" brushRef="#br0" timeOffset="174898.83">15396 17741 6096 0,'2'-5'222'16,"-1"3"2"-16,2-1 3 0,1 7 3 15,2 12 2-15,1 10 3 16,-1 8 3-16,-2 6 3 16,0-1 5-16,-2-2-246 15,0-4 0 1,-2-10 0-16,1-4 0 16,-1-6 0-16,0-4 0 15,0-7 0-15,-3 2 0 16,-3-6 0-16,-4-6 0 15,-3-11 0 1,0-8 0-16,4-17 0 16,2-15 0-16,6-3 0 0,6-3 0 15,10 4 0-15,4 9 0 32,4 11 0-32,10 9 0 0,-1 8 0 15,4 9 0-15,-4 3 0 16,-6 7 0-16,-3 2 0 15,-4 6 0-15,-12 4 0 16,-4 9 0 0,-6 1 0-16,-9 10 0 15,-9 3 0-15,-2 1 0 0,-8-1 0 16,4 1 0-16,4-3 0 16,1-4 0-16,6-1 0 15,5 1 0 1,0-5 0-16,5 1 0 15,3 0 0 1,1 1 0-16,4-3 0 0,2 1 0 16,10 0 0-16,2-1 0 15,10-2 0 1,6-1 0 0,3-3 0-16,0-1 0 0,-1-4 0 0,-4-3 0 31,-4-1-336-31,22-2-506 0,-18-1-783 31,-2-1 126-31,-3-5 110 0,1-3 97 0</inkml:trace>
  <inkml:trace contextRef="#ctx0" brushRef="#br0" timeOffset="175339.48">16127 17617 6383 0,'0'-9'193'32,"0"-3"2"-32,-7 0 1 15,-3-1 3-15,-4 8 2 0,-6 2 1 16,-3 3 3-16,-1 4 2 15,3 6 3 1,1 2-210-16,4 7 0 0,3 6 0 16,9 5 0-16,4 5 0 15,9 3 0-15,11 2 0 16,6 1 0-16,8-3 0 16,6-3 0-16,-4-2 0 15,-7-4 0-15,-8-4 0 16,-12-4 0-16,-6-4 0 15,-10-6 0 1,-7-2 0-16,-9-4 0 0,-3 0 0 31,-7-5 0-31,1-2-269 0,6-6-236 16,6-55-1226-16,10 39 140 16,7-5 124-16,11-5 106 15</inkml:trace>
  <inkml:trace contextRef="#ctx0" brushRef="#br0" timeOffset="175614.23">16340 17687 6286 0,'3'-8'202'0,"3"1"3"15,4 5 3 1,3 0 0-16,-3 14 3 0,4 10 4 15,0 10 1 1,-7 4 2-16,0 3 4 16,-2 0-222-16,-3-3 0 15,-2-5 0-15,0-7-75 16,-2-3-327-16,-1-7-1409 16,-3-9 153-16,-4-1 133 15,-6-8 116-15</inkml:trace>
  <inkml:trace contextRef="#ctx0" brushRef="#br0" timeOffset="175830.03">16177 17726 6083 0,'9'-13'223'0,"10"-5"3"16,13-5 3-16,17-2 2 15,8 0 2-15,10 6 5 16,-1 3 1-16,-5 2 3 15,-11 6 5-15,-15 1-247 16,-14 7-306-16,-10-1-224 16,-8-24-1185-16,-5 26 138 15,2 0 121-15,-1-1 106 16</inkml:trace>
  <inkml:trace contextRef="#ctx0" brushRef="#br0" timeOffset="176373.52">16992 17312 5680 0,'-6'-9'264'0,"-4"-1"3"0,-5 5 3 16,-8 6 5-1,-1 21 4-15,-3 21 3 0,-1 22 5 16,11 17 4-1,5 16 5-15,8 4-296 16,11-1 0-16,9-7 0 16,7-11 0-16,4-13 0 15,7-13 0-15,0-16 0 16,4-12 0-16,1-15-383 16,3-20-1454-16,-2-2 157 15,-4-7 137-15,-8-10 117 16</inkml:trace>
  <inkml:trace contextRef="#ctx0" brushRef="#br0" timeOffset="176759.16">17155 17525 6565 0,'6'-8'174'15,"5"0"2"-15,5 5 1 0,6 0 1 16,4 17 3-16,4 7 1 15,0 11 2 1,1 4 1-16,-5 3 4 16,-4-1-189-1,-7-4 0-15,-4-6 0 0,-4-3-260 16,-3-8-173-16,2-11-1321 16,-2-4 145-16,-2-7 125 15</inkml:trace>
  <inkml:trace contextRef="#ctx0" brushRef="#br0" timeOffset="176983.95">17531 17481 6614 0,'0'-2'169'0,"0"0"1"16,0 9 3-16,-3 10 0 15,0 11 2-15,-6 14 2 16,-5 10 1-16,-2 4 1 15,-6 1 4-15,-1 0-183 16,0-6 0-16,0-5 0 16,0-7 0-16,4-7 0 15,7-4-278-15,8-8-297 16,1-7-1136 0,9-7 139-16,6-6 119 0,9-9 106 15</inkml:trace>
  <inkml:trace contextRef="#ctx0" brushRef="#br0" timeOffset="177739.25">17715 17847 5503 0,'0'-6'282'16,"-1"1"3"-16,1 1 3 0,0 0 6 16,-1 6 5-16,-1 9 3 15,2 10 5-15,0 6 6 16,0 9 5-1,2 6-318-15,-2-3 0 16,1 0 0-16,0-8 0 16,2-5 0-16,-1-6 0 15,-1-4 0-15,-1-9 0 16,0-1 0-16,0-5 0 16,0-1-349-16,37-3-1497 15,-34-4 160-15,-1-6 136 16,2-3 119-1</inkml:trace>
  <inkml:trace contextRef="#ctx0" brushRef="#br0" timeOffset="178295.29">17861 17949 3769 0,'0'-4'260'0,"0"0"156"16,2-2 17-16,-1 0 8 15,1-1 12 1,-1 4 10-16,2-1 12 15,-3 1 11-15,1 2 13 16,-1 1-206-16,2 0-98 16,-2 0-187-16,0 0-8 15,0 0 0-15,0 0 0 16,-2 0 0-16,-5 0 0 16,-3 0 0-16,-4 4 0 31,-4 3 0-31,1 2 0 0,4 7 0 0,3 1 0 31,6 3 0-31,2 3 0 16,8 4 0-16,7-4 0 0,0 0 0 15,4-4 0-15,4-3 0 16,0-5 0-16,-1-1 0 16,1-2 0-16,0-4 0 15,1 0 0-15,2-2 0 16,-3-2 0-16,-1 0-295 15,0 0-212 1,-7-16-1217-16,-4 12 140 0,-6-5 122 16,1-7 107-16</inkml:trace>
  <inkml:trace contextRef="#ctx0" brushRef="#br0" timeOffset="178606.17">17860 17303 5915 0,'31'4'240'0,"14"14"3"16,19 11 3-16,12 20 4 15,-6 15 2-15,-7 18 4 16,-12 7 3-16,-18 4 3 15,-18-5 6-15,-13-3-268 16,-21-6 0-16,-14-13 0 16,-11-8 0-16,-7-8 0 15,-4-13-282-15,68-5-1583 16,-49-13 163 15,13-12 140-31,16-7 120 0</inkml:trace>
  <inkml:trace contextRef="#ctx0" brushRef="#br0" timeOffset="179137.21">19222 17701 7378 0,'1'-7'88'31,"1"0"2"-31,-1 0-1 0,0 2 1 0,-1 9 0 16,0 10 1 0,0 8 0-16,2 6 1 15,-2 6 0-15,0 2-92 16,0-5 0-16,0-4 0 16,0-5 0-16,-2-6-291 15,2-3-359-15,-5-6-1037 16,-4-6 135-16,0-6 116 15,-4-9 104-15</inkml:trace>
  <inkml:trace contextRef="#ctx0" brushRef="#br0" timeOffset="179892.57">19106 17521 5995 0,'-4'-2'232'0,"-1"0"3"16,2 2 3-16,1-2 2 16,0 2 4-16,2 0 2 15,4 0 4-15,1 0 3 16,4-2 5-16,2-4-258 16,2-6 0-16,3-4 0 15,-2-8 0-15,-2-5 0 16,-5-6 0-16,-4-2 0 15,-2 0 0-15,-2 7 0 16,-2 5 0 0,-4 10 0-16,-6 8 0 15,-3 7 0-15,-7 4 0 16,0 6 0-16,5 5 0 16,1 0 0-16,7 1 0 15,3-1 0-15,6-4 0 16,2-4 0-16,10-5 0 15,7-2 0-15,6-6 0 16,10-11 0-16,2-7 0 16,1-10 0-16,-4-14 0 15,-2-7 0 1,-7-3 0-16,-5 0 0 16,-5 10 0-16,-6 9 0 15,-6 16 0 1,0 17 0-16,-2 25 0 0,0 27 0 15,1 22 0-15,2 21 0 16,0 18 0-16,2 3 0 16,3-1 0-1,1-3 0-15,3-9 0 16,2-12 0-16,3-16 0 16,3-13 0-16,2-19 0 15,-2-10 0-15,0-14-38 16,-6-7-42-1,-6-11-11-15,-15-8 3 0,-10-9 27 16,-14-9 61-16,-5-9 0 16,-4-3 0-16,2 1 0 15,9 5 0-15,15 8 36 16,11 4 44-16,16 6 9 16,20 3 1-1,18 2-162-15,14 2-383 16,15-42-1326-1,3 41 149-15,5-1 128 0,3-1 112 16</inkml:trace>
  <inkml:trace contextRef="#ctx0" brushRef="#br0" timeOffset="180358.14">20760 17265 8191 0,'0'-4'0'15,"4"1"0"1,3 7 0-1,9 7 0-15,3 13 0 0,5 13 0 16,2 4 0-16,0 6 0 16,-3-4 0-16,-7-3 0 15,-1-9 0-15,-5-5-9 16,-6-8-315-16,16-5-559 16,-15-9-732-16,-2-8 124 15,-2-8 109 1</inkml:trace>
  <inkml:trace contextRef="#ctx0" brushRef="#br0" timeOffset="180619.9">21072 17251 6310 0,'1'3'200'16,"0"6"2"-1,-1 13 3-15,-1 10 2 0,-9 14 1 16,-7 13 3-16,-4 6 3 15,-5 2 1-15,-3-1 4 16,5-3-219 0,1-8 0-16,5-9 0 15,1-9 0-15,4-9 0 16,2-6-35-16,5-5-303 16,6-5-404-16,0-5-899 15,6-3 127 1,6-3 113-16,7-5 97 0</inkml:trace>
  <inkml:trace contextRef="#ctx0" brushRef="#br0" timeOffset="181191.36">21239 17740 7113 0,'0'-4'117'15,"0"-1"1"-15,0 0-1 16,1 3 3 0,-1 8-1-16,2 9 1 0,-1 11 1 15,1 8 2-15,2 6 0 16,-1 2-123 0,0 0 0-16,-2-7 0 0,1-2 0 15,-2-6 0-15,0-4 0 16,1-8 0-1,-1-3 0-15,0-7 0 0,0-3-257 16,2-2-250 0,-1-71-1228-16,1 56 142 15,2-4 124-15,-1-5 106 16</inkml:trace>
  <inkml:trace contextRef="#ctx0" brushRef="#br0" timeOffset="181621.96">21444 17811 4256 0,'5'-6'218'16,"0"-2"141"-1,-1-2 25-15,1 0 8 16,-5 3 7-16,0 4 11 15,0 1 6-15,-2 2 10 16,-1-2 9-16,-8 4-146 16,-4-1-104-1,-9 4-163-15,-3 7-22 16,-2 0 0-16,5 8 0 0,3 3 0 16,9 4 0-1,7-2 0-15,3 4 0 16,5-1 0-16,7-1 0 15,2-4 0-15,3-1 0 32,4-6 0-32,0-2 0 0,3-5 0 0,4-2-169 15,1-5-291-15,5-11-1311 16,4 8 148-16,0-5 128 16,-3-3 110-16</inkml:trace>
  <inkml:trace contextRef="#ctx0" brushRef="#br0" timeOffset="181797.8">21731 17976 8133 0,'6'-2'6'16,"4"0"1"-16,9 0-1 15,7-3 0-15,3 4 0 16,7 0-2-16,-1-1-302 15,-1 2-260-15,-2 0-1146 16,-6-4 137-16,-4-1 119 16</inkml:trace>
  <inkml:trace contextRef="#ctx0" brushRef="#br0" timeOffset="182123.5">22238 17770 5851 0,'0'-12'247'0,"2"3"2"15,-2-1 5-15,1 2 1 16,2 7 5-16,0 9 3 16,2 11 4-1,-2 7 3-15,0 10 5 0,-1 10-275 16,1 0 0-1,-2-1 0-15,1-3 0 0,1-5 0 16,-2-6 0 0,2-7 0-16,-2-7 0 15,1-4 0-15,-1-7 0 16,-1-2 0-16,0-2 0 16,0-2-313-16,2-3-1543 15,-2-5 161 1,0-10 138-16,1-8 120 0</inkml:trace>
  <inkml:trace contextRef="#ctx0" brushRef="#br0" timeOffset="183485.77">22684 17398 5684 0,'0'-3'263'16,"9"-1"4"-16,9-4 4 0,16-3 3 15,12-1 3 1,19-4 6-16,9 1 3 15,3-1 4-15,-4 3 6 16,-5 1-296-16,-11 4 0 16,-10 1 0-1,-11 3 0-15,-8 2-309 0,-10 4-216 16,-8-9-1190-16,-5 12 138 16,-11 2 121-16,-13 4 106 15</inkml:trace>
  <inkml:trace contextRef="#ctx0" brushRef="#br0" timeOffset="183733.54">22738 17536 4631 0,'-6'6'348'16,"5"3"6"-16,-1-2 7 16,10 4 7-16,19-4 7 15,15-6 7-15,13-1 7 16,15-1 8-16,6-2 9 15,-3-3-226-15,-1 1-180 16,-10-3 0-16,-8-1-14 16,-11 2-251-16,-7 1-72 15,-7 0-105-15,0 1-372 16,-17-5-630 0,-4-2 100-16,-8-3 90 15</inkml:trace>
  <inkml:trace contextRef="#ctx0" brushRef="#br0" timeOffset="184015.28">23112 17064 4467 0,'25'-1'103'0,"11"1"102"15,16 1 147-15,8 6 9 16,-2 13 8-16,-8 9 7 15,-8 13 7 1,-11 11 7-16,-17 8 9 16,-5-2-80-16,-14 1-30 15,-10-2-116-15,-14-5-168 16,-6-5-5 0,-12-8 0-16,-6-3-121 0,-1-10-249 15,20-5-499 1,-16-11-708-16,5-7 119 15,5-10 104-15,8-13 92 16</inkml:trace>
  <inkml:trace contextRef="#ctx0" brushRef="#br0" timeOffset="184524.8">22814 16671 7028 0,'0'-5'126'16,"-3"4"1"-16,-9 3 0 0,-9 8 1 15,-9 11 2-15,-10 12-1 16,-5 3 2-16,0 3 1 16,3-1 1-16,0-1-133 15,4-3-151-15,6-5-219 31,14-4-417-31,0-9-804 0,6-9 122 16,7-7 104-16,5-11 95 16</inkml:trace>
  <inkml:trace contextRef="#ctx0" brushRef="#br0" timeOffset="184753.59">22437 16760 5097 0,'6'-11'321'0,"2"2"5"16,6 0 4-16,6 4 8 15,5 13 5-15,2 11 6 16,0 7 6-16,1 6 8 16,-6 0 6-1,-2 1-369-15,-7-3 0 16,1-6 0-16,-6-2-289 0,-3-5-211 16,-2-19-1229-1,-1 6 142 1,-1-4 122-16</inkml:trace>
  <inkml:trace contextRef="#ctx0" brushRef="#br0" timeOffset="184997.37">22582 16570 5201 0,'0'-7'298'0,"0"9"3"15,3 10 6 1,1 10 4-16,3 15 5 15,2 12 5-15,1 4 7 16,-1-4 3-16,-2-1 8 16,-4-4-201-16,-2-8-138 15,1-2-344-15,4-3-522 16,-12-11-750-16,-4-7 123 16,-6-5 110-16</inkml:trace>
  <inkml:trace contextRef="#ctx0" brushRef="#br0" timeOffset="185194.18">22276 16894 5653 0,'0'-10'266'0,"7"-3"4"16,12-3 4-16,19-3 3 16,19 3 5-16,18 1 3 15,8 1 6-15,2 6 2 16,-5 0 7-16,-9 4-587 15,-10 3-157-15,-6 1-1299 16,-15 0 144-16,-6 1 123 16,-7-2 108-16</inkml:trace>
  <inkml:trace contextRef="#ctx0" brushRef="#br0" timeOffset="186047.63">24102 17063 5571 0,'-1'-11'272'0,"-6"-3"5"15,-8-1 3-15,-5-1 5 16,-4 7 3 0,-8 7 6-16,2 0 3 15,3 6 5-15,2 9 5 0,0 9-289 16,5 10-18-1,2 12 0-15,6 5 0 16,4 4 0-16,5-1 0 16,3-3 0-16,8-4 0 15,4-7 0-15,5-7 0 16,4-6 0-16,7-9 0 16,-1-4 0-16,2-5 0 15,-1-4-303 1,-2-3-214-16,-5-26-1202 15,-4 21 139-15,-8-2 122 16,-6-4 105-16</inkml:trace>
  <inkml:trace contextRef="#ctx0" brushRef="#br0" timeOffset="186234.44">23857 17303 4998 0,'-14'-7'320'16,"2"-1"7"-16,1 0 5 15,2-1 6-15,15 7 5 16,15-1 7-16,10 3 7 16,9 0-244-16,11-1-101 15,2 1-462-15,-5-11-1182 16,-7 8 126-16,-9-4 112 16</inkml:trace>
  <inkml:trace contextRef="#ctx0" brushRef="#br0" timeOffset="195343.79">7076 11214 4771 0,'0'0'64'16,"0"2"11"-1,1 0 57-15,3-2 135 0,10 1 61 16,10-2 7 0,12-3 5-16,10-5 6 15,4-2 7-15,-2-5-34 16,0-2-28-16,-10 2-10 15,-10 1-60-15,-9 5-153 16,-7 2-108 0,-6 5-252-16,-5 2-122 0,15 1-499 15,-13 3-586 1,-9 1 108-16,-3 0 96 31,-5 4 84-31</inkml:trace>
  <inkml:trace contextRef="#ctx0" brushRef="#br0" timeOffset="195711.03">7058 11395 4729 0,'-5'8'268'0,"-1"-3"66"16,1 1 6-16,4-2 5 16,15-1 8-16,14-9 5 15,11 1 8 1,8-6 5-16,8 0 9 0,-3-4-106 15,-4-1-201-15,-7 1-73 16,-10 3 0-16,-8 0 0 16,-10 4 0-1,-4 3 0-15,-5 1 0 16,-2 3 0 0,-2-2 0-16,0 1 0 15,0 2 0 1,0-1 0-16,0 1 0 0,0 0 0 15,0 0 0-15,0 0 0 16,0 0 0-16,0 0 0 16,0 0 0-16,0 0-279 0,0 0-339 15,0 0-1081 1,0 0 136-16,3-3 119 0</inkml:trace>
  <inkml:trace contextRef="#ctx0" brushRef="#br0" timeOffset="196884.35">9572 11201 3555 0,'-1'0'164'31,"1"0"24"-31,-2 0 31 0,2 0 69 0,0 0 94 16,0 0 76-16,-1 0 12 15,2 0 11-15,-1 0 11 0,0 0-134 16,0 0-42-16,0 0-24 16,0 0-29-16,5-1-79 15,2-4-103 1,12 0-81-16,3-3 0 0,10-2 0 16,5 0 0-1,-1-1 0-15,-3 0 0 16,0 0 0-16,-5 3 0 15,-5 0 0-15,-7 2 0 16,-2 2 0-16,-5 0 0 16,-3 1 0-1,-5 2 0-15,1 0 0 16,-2 1 0-16,0 0 0 16,0 0-280-16,0 0-133 15,-2 0-212-15,-2-19-963 0,-6 20 121 16,-5 0 105-1,-2 3 93-15</inkml:trace>
  <inkml:trace contextRef="#ctx0" brushRef="#br0" timeOffset="198669.9">9512 11295 3529 0,'0'2'147'16,"0"-2"35"-16,3 0 19 0,7 0 20 16,9 0 38-1,5 0 58-15,9-3 67 16,6 0 63 0,-2-2 30-16,-1-3-78 0,-3 1-74 15,-7 0-34-15,-5 1-18 16,-3-1-17-1,-8 2-38 1,-3 0-63-16,-4 3-70 0,-1-2-60 16,-1 2-25-16,-2 0 0 15,1 2 0-15,0 0 0 16,1-1 0-16,-1 1 0 16,0 0 0-1,0 0 0-15,0 0 0 0,0 0 0 16,0 0 0-16,0 0 0 15,0 0 0-15,0 0 0 16,0 0 0-16,0 0 0 16,0 0 0-16,0 0 0 15,0 0 0 1,0 0 0-16,0 0 0 0,0 0 0 16,0 0 0-1,0 0 0 1,0 0 0-16,0 0 0 15,0 0 0-15,0 0 0 0,0 0 0 16,0 0 0-16,0 0 0 16,0 0 0-16,0 0 0 15,0 0 0 1,0 0 0-16,0 0 0 16,0 0 0-16,0 0 0 0,0 0 0 15,0 0 0-15,0 0 0 16,0 0 0-1,0 0 0-15,0 0 0 16,0 0 0-16,0 0 0 16,0 0 0-16,0 0 0 15,0 0 0-15,0 0 0 16,0 0 0-16,0 0 0 16,0 0 0-1,0 0 0-15,0 0 0 16,0 0 0-16,0 0 0 0,0 0 0 31,0-1 0-31,0 1 0 0,0 0 0 16,0-2 0-16,0 2 0 15,0-1 0-15,0 1 0 16,0-1 0-16,0 1 0 16,0-2 0-16,0 2 0 15,0-1 0 1,0 1 0-16,0 0 0 15,0-2 0-15,0 1 0 0,0 0 0 32,0-1 0-32,1 0 0 0,-1 2 0 15,0-2 0-15,0 2 0 16,0-2 0-16,0 0 0 16,0 1 0-16,0-1 0 15,0 1 0-15,0 1 0 16,2-1 0-1,-2 1 0-15,1 0 0 0,-1 0 0 16,0 0 0-16,0 0 0 16,0 0 0-1,0 0 0-15,0 0 0 16,3-2 0-16,-3 2 0 16,0 0 0-16,0-1 0 15,1 1 0-15,-1-2 0 16,0 2 0-1,2-1 0-15,-2 1 0 0,0 0 0 16,0 0 0 0,0 0 0-16,0 0 0 0,0-2 0 15,0 2 0-15,0 0 0 16,0-1 0 0,0 1 0-16,0-4 0 15,0 3 0 1,0-1 0-16,0 1 0 0,0 0 0 15,0 1 0-15,0-2 0 16,0 1 0-16,0 0 0 16,0 1 0-16,0-2 0 15,0 2 0-15,0-1 0 16,0 1 0-16,0-1 0 16,0-1 0-1,0 2 0-15,0 0 0 16,0-3 0-16,0 2 0 15,0 1 0-15,0-3 0 16,0 3 0-16,0 0 0 16,0 0 0-16,0-1 0 15,0 1 0-15,0-2 0 16,0 2 0 0,0-1 0-16,0 0 0 0,0 0 0 15,0-1 0 1,0 1 0-16,0 1 0 15,0 0 0-15,0 0 0 16,0-1 0-16,0-1 0 16,0 1 0-16,0 0 0 15,0-1 0-15,0 2 0 16,0 0 0-16,0-1 0 16,0-2 0-16,0 1 0 15,0 1 0 1,0 0 0-16,0 1 0 15,0 0 0 1,0 0 0-16,0 0 0 0,0-1 0 16,0 1 0-16,0 0 0 15,0-2 0-15,0 1 0 16,0 0 0-16,0-1 0 16,0 1 0-16,0 0 0 15,0-2 0-15,0 1 0 16,0-1-8-16,0 1-461 15,-2-51-1342 1,-2 42 153-16,-1-4 133 16,2-5 116-16</inkml:trace>
  <inkml:trace contextRef="#ctx0" brushRef="#br0" timeOffset="201241.91">26688 9845 3711 0,'0'-8'360'0,"0"0"71"15,2-1 10-15,-2-3 11 16,1 1 9-16,1 5 13 16,-2 2 12-16,2 3 10 15,4 4 15-15,5 11-223 16,3 5-208-16,4 10-80 15,2 10 0-15,-1 4 0 16,0-4 0 0,-1-3 0-16,-2-5 0 15,2-6 0-15,-3-7 0 0,-3-7 0 16,-3-3 0 0,-2-6-262-16,-5-2-187 15,52-6-1300-15,-54-4 144 16,0-9 124-16</inkml:trace>
  <inkml:trace contextRef="#ctx0" brushRef="#br0" timeOffset="201503.22">27030 9741 5926 0,'0'-4'239'0,"2"0"3"15,-2 6 3-15,0 14 4 16,-8 18 2-16,-5 17 3 15,-7 17 4 1,-12 9 4-16,-3 0 3 16,3-3-265-16,-1-6 0 15,3-9 0-15,7-10 0 16,2-7 0-16,2-9 0 16,8-11 0-16,5-7-17 15,1-7-416-15,10-10-1386 16,4-3 155-16,6-4 133 15,8-6 116-15</inkml:trace>
  <inkml:trace contextRef="#ctx0" brushRef="#br0" timeOffset="201753.99">27110 10231 8191 0,'2'0'0'0,"0"2"0"16,-2 10 0-16,2 10 0 15,-2 11 0-15,0 10 0 16,0 7 0 0,0-1 0-16,0-1 0 0,0-5 0 15,0-5 0-15,0-8 0 16,0-8 0-16,0-6 0 16,0-8 0-16,0-4-268 15,46-8-1601-15,-40-10 164 16,3-14 139-1</inkml:trace>
  <inkml:trace contextRef="#ctx0" brushRef="#br0" timeOffset="202245.52">27883 10093 7262 0,'-7'0'101'0,"-1"0"1"16,5 0-1-1,16-2 2-15,31 2 1 16,19-1-2-16,19-4 3 16,18-3 0-16,-5-1 1 15,-7 2-106-15,-16 0 0 16,-15 0 0-16,-18 6-278 16,-20 0-172-16,4 1-422 15,-40 0-641-15,-17 1 109 16,-17 2 97-16,-16 6 86 15</inkml:trace>
  <inkml:trace contextRef="#ctx0" brushRef="#br0" timeOffset="202483.31">27860 10185 4315 0,'-18'10'375'16,"7"-1"8"-16,2 4 8 0,7 1 8 16,33-5 7-1,17-4 10-15,17-2 8 16,11 0 10-16,12-6 10 15,-1-1-240-15,-2-3-204 16,-11 1 0-16,-9-6 0 16,-12-1 0-16,-14-2-210 15,-11 0-137-15,-14-4-160 16,-2-3-341-16,-20-5-586 16,-15-3 100-1,-10-7 87-15</inkml:trace>
  <inkml:trace contextRef="#ctx0" brushRef="#br0" timeOffset="202717.09">28232 9797 3860 0,'0'-19'340'16,"3"-5"79"-16,10-1 9 15,15 2 11-15,19 11 9 16,14 14 11-16,8 14 11 16,1 17 11-16,-7 19 12 15,-14 12-228-15,-22 15-176 16,-15 0-89-16,-21-3 0 15,-22-7 0-15,-15-11 0 32,-9-9 0-32,-13-10 0 0,0-12-132 15,4-10-275-15,7-10-1388 16,10-10 152-16,12-10 130 16,11-12 113-16</inkml:trace>
  <inkml:trace contextRef="#ctx0" brushRef="#br0" timeOffset="203129.23">28391 9273 5866 0,'-12'7'245'0,"-12"9"4"15,-15 13 2-15,-10 9 4 16,-7 7 3 0,-5 6 3-16,5-3 4 0,2-5 3 15,5-6-209-15,5-6-466 16,9-10-1366-16,11-9 147 15,10-8 129-15</inkml:trace>
  <inkml:trace contextRef="#ctx0" brushRef="#br0" timeOffset="203358.02">27932 9374 5127 0,'15'0'314'16,"6"5"7"-16,6 9 5 15,5 7 5-15,-1 4 5 16,-4 8 7-16,-2 0 5 16,-4-3 7-16,-2-4 6 15,-3-4-511-15,-7-6-224 16,21-4-540-16,-24-8-634 16,-2-2 114-1,-6-9 101-15,0-10 90 16</inkml:trace>
  <inkml:trace contextRef="#ctx0" brushRef="#br0" timeOffset="203563.83">28108 9233 4891 0,'0'-13'326'0,"2"2"7"16,5 5 4 0,2 9 8-16,2 23 4 15,5 20 8-15,3 13 5 16,-5 5 8-16,-2 0 7 15,-4-5-233 1,-5-6-144-16,-3-9-15 0,-4-6-364 16,-9-11-1455-16,-6-7 157 15,-8-11 136-15,-5-8 117 16</inkml:trace>
  <inkml:trace contextRef="#ctx0" brushRef="#br0" timeOffset="203770.63">27694 9469 5906 0,'16'-15'241'0,"22"-4"3"16,22-1 4-1,22-5 2-15,13 6 3 16,9 6 4-16,-1 3 4 16,-9 4 2-16,-12 4-79 15,-11 3-566-15,-16 5-1432 16,-16-1 154-16,-12 1 132 15,-10-4 117-15</inkml:trace>
  <inkml:trace contextRef="#ctx0" brushRef="#br0" timeOffset="204380.08">29130 9696 5895 0,'0'-2'242'0,"2"-5"3"0,-2 3 3 16,0 0 4-16,0 2 3 15,-4 2 3-15,-8 0 3 32,-1 1 4-32,-8 6 5 0,-7 8-270 0,2 8 0 15,0 12 0 1,1 10 0-16,5 5 0 31,7 1 0-31,7 1 0 0,3-1 0 0,6-4 0 16,8-6 0-16,6-4 0 15,3-8 0-15,11-9 0 16,3-2 0-16,-1-10 0 16,3-5 0-16,-3-2 0 15,-4-3 0-15,-7-8-259 16,-2-1-253 0,-8-53-1221-16,-8 37 141 0,-1 2 124 15</inkml:trace>
  <inkml:trace contextRef="#ctx0" brushRef="#br0" timeOffset="204542.42">29009 9960 5859 0,'0'-5'246'16,"0"-4"3"-16,8 0 2 16,7-2 5-16,14 3 3 15,9 3 2-15,7-2 5 16,2 4-202-16,-6 0-250 15,-8-33-1574-15,-10 29 145 16,-11-1 126 0,-9-2 111-16</inkml:trace>
  <inkml:trace contextRef="#ctx0" brushRef="#br0" timeOffset="207231.56">26744 9241 3193 0,'-22'-10'177'0,"-7"-4"50"15,-7-4 100-15,-10-3 149 16,11 1 10-16,10 4 14 16,8 0 14-1,16 0 12-15,27-3 15 16,40 0-125-16,40-1-70 16,49 0-57-1,42 1-116-15,28 2-173 0,12 2 0 16,-2 2 0-16,-12-4 0 15,-15 1 0 1,-18 3 0 0,-25-4 0-16,-24 1 0 0,-18-2 0 0,-22 1 0 15,-18-6 0 1,-18 2 0-16,-14 4 0 16,-10 2 0-16,-6 4 0 0,-8 3 0 15,-1 3 0 1,-1 3 0-16,-2 1 0 15,-3 4 0-15,4 4 0 16,2 11 0-16,6 13 0 16,1 14 0-1,5 22 0-15,-3 21 0 0,-5 18 0 16,-4 13 0 0,-6 9 0-16,-4 2 0 15,-2-1 0-15,0-9 0 0,-2-8 0 16,-3-11 0-1,-4-10 0-15,-4-8 0 16,-5-9 0-16,-10-2 0 0,-11-8 0 16,-14-2 0-1,-16-4 0 1,-17-2 0-16,-12-7 0 0,-19-3 0 16,-15-9 0-1,-18-3 0-15,-20-8 0 0,-17-4 0 16,-13-2 0-1,-6-4 0-15,1 0 0 0,5 2 0 16,11-4 0-16,13-1 0 16,15 1 0-16,11 0 0 15,15-4 0 1,14 1 0 0,13-1 0-16,12-1 0 0,19-4 0 15,13-1 0 1,14-3 0-16,7-2 0 0,7-3 0 15,3-10 0-15,2-6 0 16,1-9 0-16,3-16 0 16,0-14 0-1,1-11 0-15,3-14 0 16,7-13 0-16,2-9 0 16,6-8 0-16,1 2 0 0,3 2 0 15,-2 6 0 1,-4 12 0-16,-1 8 0 15,-3 10 0-15,-3 6 0 16,-1 5 0-16,-2 2 0 16,-2 3 0-1,2-2 0-15,1 3 0 0,1 4 0 16,4 4 0 0,0 4 0-16,0 9 0 15,4 1 0-15,3 7 0 16,7 3 0-16,15 1 0 15,18 1 0-15,20 1 0 16,19 1 0-16,17 0 0 16,3 1 0-16,-3 1 0 15,-12 5 0-15,-16 0 0 16,-19 3 0 0,-13 3 0-16,-16 3 0 0,-10 1 0 15,-7 2 0 1,-7-2 0-16,-3 4 0 15,0 0 0-15,0-3 0 16,0 3 0-16,0 0 0 0,0 0 0 31,0 0 0-31,0 0 0 0,-3 0 0 0,-4 0-429 16,-4-22-1396 0,-4 22 157-16,-8-4 134 15,-6 2 116-15</inkml:trace>
  <inkml:trace contextRef="#ctx0" brushRef="#br0" timeOffset="-210066.55">27391 11841 8191 0,'0'-2'0'15,"0"2"0"-15,5 4 0 16,4 3 0-16,6 8 0 16,6 9 0-16,5 3 0 15,0 0 0-15,-7 2 0 16,1-6 0-16,-5-4 0 16,-3-4 0-1,-3-3-311-15,0-3-159 16,34-7-452-16,-34 0-565 15,2-8 107-15,1-9 93 16,-2-10 84-16</inkml:trace>
  <inkml:trace contextRef="#ctx0" brushRef="#br0" timeOffset="-209879.73">27717 11801 5139 0,'4'-12'316'0,"-2"-1"6"0,1 2 6 31,-1 2 4-31,-2 15 6 0,-1 15 7 15,-3 17 5-15,-5 9 6 16,-7 11 9-16,-6 4-365 0,-4 2 0 16,-1-4 0-1,1-4 0-15,6-10-37 16,13-6-371-16,1-14-1413 16,10-7 156-16,8-14 133 15</inkml:trace>
  <inkml:trace contextRef="#ctx0" brushRef="#br0" timeOffset="-209523.03">27860 12040 5807 0,'13'-11'251'16,"4"-1"3"-16,0 2 4 0,8 2 3 15,-10 7 3-15,-4 10 4 16,-5 7 4-1,-2 7 4-15,-8 6 4 16,-5 7-280-16,-5-1 0 16,-5 0 0-16,-7-5 0 15,-3-6 0 1,-2-4 0-16,4-2 0 0,6-6 0 16,6-2 0-16,8-5 0 15,4 2 0 1,3-7 0-16,8 1 0 15,9-1 0-15,6 0 0 0,13 0-174 16,9-1-252 0,6-6-1353-16,1-4 149 15,3-7 129-15,-1-12 112 16</inkml:trace>
  <inkml:trace contextRef="#ctx0" brushRef="#br0" timeOffset="-209316.22">28302 12019 5508 0,'-2'-2'280'16,"1"-2"4"-16,1-2 6 15,-2 0 3 1,14 1 4-16,11-4 6 0,12-2 4 16,15-2 4-1,11-1 7-15,2-2-318 16,-4 4 0-16,-11 3 0 15,-9-2 0-15,-10 7-308 16,-16 2-171-16,28 1-1249 16,-46 4 140-16,-12 4 123 15,-12 5 107 1</inkml:trace>
  <inkml:trace contextRef="#ctx0" brushRef="#br0" timeOffset="-209106.43">28341 12121 4037 0,'-8'8'398'15,"3"2"7"-15,2-2 10 16,0 2 9-16,16-5 8 16,13-5 12-16,8 2 9 15,11-4 11-15,10-3 11 16,0-1-231-16,-5-2-244 16,-6-5-275-16,-9-3-128 15,-9-4-264 1,-12-7-913-16,-7-3 119 15,-5-4 104-15,-5-4 93 16</inkml:trace>
  <inkml:trace contextRef="#ctx0" brushRef="#br0" timeOffset="-208868.12">28621 11790 3535 0,'0'-11'228'0,"3"0"84"16,5-1 107-16,8 0 40 15,9 7 10-15,7 6 12 16,4 11 12-16,0 11 13 15,-7 10 13 1,-11 12-198-16,-9 13-66 0,-4 2-96 16,-14 2-124-16,-7-4-35 15,-9-6 0 1,-1-8 0 0,-4-7 0-16,7-11 0 0,6-8-214 15,11-5-222-15,19-9-1329 16,1-4 146-16,9-9 127 15,11-6 111-15</inkml:trace>
  <inkml:trace contextRef="#ctx0" brushRef="#br0" timeOffset="-208489.96">29399 11909 7190 0,'3'-14'109'15,"-2"-3"0"-15,2 1 1 16,-4-1 0-16,-13 7 2 16,-5 8-1-16,-7 6 2 15,-9 9-1 1,-5 10 3-16,1 12-115 0,5 8 0 15,9 9 0-15,8 0 0 16,9-2 0-16,7-4 0 16,7-6 0-16,6-7 0 15,7-10 0-15,4-7 0 16,9-7 0-16,1-5 0 16,3-5-90-1,-3-5-336-15,-4-8-1375 16,-8-6 152-16,-6-3 131 15,-9-3 115 1</inkml:trace>
  <inkml:trace contextRef="#ctx0" brushRef="#br0" timeOffset="-208294.14">29186 12122 6462 0,'2'-6'185'0,"1"-2"1"15,7-2 2-15,12-2 2 16,7 1 2-16,8 0 2 15,5 2 1-15,-3 0-105 16,-7-1-242-16,-6 3-491 16,-16-1-1002-1,-6-2 129-15,-8-1 112 16</inkml:trace>
  <inkml:trace contextRef="#ctx0" brushRef="#br0" timeOffset="-207883.52">28800 11452 4869 0,'0'-4'298'16,"-6"2"31"-16,-6 2 6 15,-8 2 5 1,-6 8 7-16,-10 7 5 16,-4-1 8-16,-3 7 5 0,0-2-124 15,2 2-362 1,2-3-270-16,8-1-186 16,23-9-977-16,-12-3 115 15,9-4 102-15,7-4 90 16</inkml:trace>
  <inkml:trace contextRef="#ctx0" brushRef="#br0" timeOffset="-207683.71">28468 11530 3718 0,'15'-9'194'15,"6"0"68"-15,2 2 119 16,7 2 56-16,-5 8 10 16,-2 8 10-16,-1 2 12 15,-2 3 11-15,-3 3 12 16,-2-3-388-16,-4-1-184 15,-5-3-266-15,-3-8-1278 16,-2 1 124-16,-2-3 111 16,-1-4 96-16</inkml:trace>
  <inkml:trace contextRef="#ctx0" brushRef="#br0" timeOffset="-207487.88">28640 11382 4242 0,'0'-9'153'15,"0"4"189"-15,0 2 41 16,0 16 8-16,4 13 7 16,3 16 9-16,6 3 9 15,2 7 9-15,2-6 9 16,-1-5-140-16,-3-8-66 16,-6-2-526-16,-3-8-321 15,-2-7-1054-15,-8-8 133 16,-3-3 115-16,-9-5 101 15</inkml:trace>
  <inkml:trace contextRef="#ctx0" brushRef="#br0" timeOffset="-207287.08">28361 11567 5212 0,'26'-5'45'16,"16"-3"2"-16,14 0 3 15,15-1-5-15,-5 2-40 16,-5 2-59-16,-12 2-129 16,3 0-361-16,-33 2-477 15,-6 1 52-15,-15 1 49 16,-12 3 43-16</inkml:trace>
  <inkml:trace contextRef="#ctx0" brushRef="#br0" timeOffset="-206814.97">27526 12617 8191 0,'-2'0'0'15,"4"-2"0"-15,21 0 0 16,28-4 0-16,37-1 0 16,30-4 0-1,24-2 0-15,14-2 0 0,-2 0 0 16,-9 1 0-16,-9 0 0 16,-17 3 0-16,-22-1 0 15,-23 3 0-15,-27 2 0 16,-23 0 0-16,-13 4 0 15,-17 2 0-15,-18 1 0 16,-14 1-356 0,39 5-1488-16,-75 1 159 0,-17 6 136 15,-11 4 119 1</inkml:trace>
  <inkml:trace contextRef="#ctx0" brushRef="#br0" timeOffset="-206577.18">27685 12737 6371 0,'-4'4'194'0,"4"0"2"16,15 0 2-16,29 0 2 16,32-1 2-16,27-6 2 15,23-3 2-15,12-4 3 16,1-1 2-16,-3-3-211 16,-11 0 0-16,-17-3 0 15,-22 0 0-15,-23 1 0 16,-25-2-262-1,-21 1-126-15,-12 0-380 16,-18 0-794-16,-12 0 117 16,-15-1 102-16,-10 4 91 15</inkml:trace>
  <inkml:trace contextRef="#ctx0" brushRef="#br0" timeOffset="-177961.47">27568 14537 8191 0,'0'-6'0'0,"3"0"0"15,-2 0 0-15,1 0 0 16,-1 4 0-16,1 2 0 16,-2 2 0-16,7 2 0 15,0 9 0-15,0 2 0 16,1 8 0-16,0 6 0 15,-2-1 0-15,1 1 0 16,-1-2 0-16,-2-3 0 16,4-3 0-16,-3-6 0 15,-3-6 0 1,0-2 0-16,0-5 0 16,-2 0 0-16,0-2 0 15,0 0 0-15,-2 0 0 31,-2-3 0-31,-3-3-79 0,0-6-498 0,-3-8-1187 16,-2-10 147-16,-2-8 126 16,5-3 111-16</inkml:trace>
  <inkml:trace contextRef="#ctx0" brushRef="#br0" timeOffset="-177231.15">27524 14334 6160 0,'-2'-9'215'16,"0"-1"4"-16,1 0 0 16,-4 2 4-1,5 4 3-15,2 4 1 16,-2 0 4 0,0 0 3-16,3 0 3 0,2 0-237 15,3 0 0-15,1-2 0 16,3 0 0-16,1-5 0 15,1-6 0-15,-1-6 0 16,-6-4 0 0,2-6 0-1,-5-2 0-15,-3-1 0 0,-2 2 0 16,-3 5 0-16,-5 7 0 0,-4 10 0 16,-10 8 0-1,-4 9 0-15,-1 9 0 16,2 6 0-16,8 0 0 15,7 2 0-15,6-4 0 16,5-9 0-16,12-5 0 16,10-8 0-16,9-9 0 15,13-8 0-15,4-11 0 16,6-9 0 0,-6-8 0-16,0-5 0 0,-8-5 0 15,-4-1 0-15,-7 3 0 16,-10 8 0-16,-9 13 0 15,-3 11 0 1,-5 20 0-16,0 23 0 16,2 24 0-16,0 24 0 15,-1 25 0-15,-1 15 0 16,3 5 0-16,-1-5 0 16,3-8 0-16,4-13 0 15,6-13 0-15,-1-20 0 16,1-11 0-16,-2-15 0 15,-1-14 0 1,-3-10 0-16,-4-12 0 16,-6-8 0-16,-7-11 0 15,-13-8 0-15,-13-8 0 16,-9 3 0 0,1-3 0-16,4 7 0 15,16 4 0-15,26 5 0 16,33 5 0-16,33 2-323 15,37-3-1531-15,25 6 161 0,16-1 138 16</inkml:trace>
  <inkml:trace contextRef="#ctx0" brushRef="#br0" timeOffset="-176806.04">28963 14127 8191 0,'9'0'0'0,"2"8"0"15,9 7 0 1,5 12 0-16,0 5 0 16,1 9 0-16,0 3 0 15,-5-2 0-15,-5-3 0 16,-2-9 0-16,-2-3 0 15,-6-9 0-15,-2-9-289 16,0-6-162-16,12-7-444 16,-13-10-610-16,2-13 109 15,-2-10 96 1,4-9 85-16</inkml:trace>
  <inkml:trace contextRef="#ctx0" brushRef="#br0" timeOffset="-176599.23">29269 14088 5193 0,'2'-8'311'15,"2"4"6"-15,-3 4 4 16,1 12 6-16,-1 20 6 16,-9 21 4-16,-4 11 7 15,-3 10 7-15,-5 0 6 16,-4-5-357-16,2-4 0 16,2-3 0-16,0-9 0 15,7-11 0-15,1-9-40 16,8-11-330-16,40-10-1459 15,-28-11 156-15,1-10 135 16,4-5 117 0</inkml:trace>
  <inkml:trace contextRef="#ctx0" brushRef="#br0" timeOffset="-176363.45">29367 14608 8191 0,'3'5'0'16,"-1"7"0"-16,-1 10 0 15,2 10 0-15,-3 6 0 16,-2 10 0-16,2-1 0 16,2 0 0-16,-1-4 0 15,1-5 0-15,1-11 0 16,0-4 0-16,-2-10 0 16,1-8 0-16,-2-8-78 15,15-11-720 1,-12-13-907-16,3-14 138 15,6-5 119-15,4-5 105 16</inkml:trace>
  <inkml:trace contextRef="#ctx0" brushRef="#br0" timeOffset="-176089.19">29844 14536 8191 0,'4'-2'0'16,"1"2"0"-16,2 0 0 0,-4 0 0 31,-1-3 0-31,0 3 0 0,-2 0 0 0,3-1-420 15,3-50-1407-15,1 39 156 16,4-1 134-16,2-1 118 16</inkml:trace>
  <inkml:trace contextRef="#ctx0" brushRef="#br0" timeOffset="-175891.37">30163 14456 8191 0,'0'2'0'16,"2"-1"0"-16,-2 2 0 15,2-2 0 1,1 1 0-16,7-1-556 16,1-1-1234-16,6-4 151 15,3-2 129-15,-1 0 113 16</inkml:trace>
  <inkml:trace contextRef="#ctx0" brushRef="#br0" timeOffset="-175716.53">30530 14427 8191 0,'10'-2'0'0,"-1"-2"0"16,-1 1 0-1,0-2 0-15,-8 0-263 16,2 1-1606-16,1-2 163 15,0-6 139-15,-1 2 122 16</inkml:trace>
  <inkml:trace contextRef="#ctx0" brushRef="#br0" timeOffset="-175339.88">30865 14066 8191 0,'1'-3'0'0,"5"5"0"16,6 6 0-1,2 10 0-15,8 11 0 16,5 8 0 0,1 7 0-16,0 0 0 15,-2-4 0-15,-4-7 0 16,-8-6 0-16,0-9-40 0,-7-4-409 15,1-19-1359-15,-5 3 153 16,2-3 133 0,1-9 114-16</inkml:trace>
  <inkml:trace contextRef="#ctx0" brushRef="#br0" timeOffset="-175085.11">31212 14040 8191 0,'2'-1'0'15,"-2"5"0"-15,0 11 0 16,0 15 0-16,-7 17 0 16,-4 13 0-16,-7 14 0 15,-2 2 0-15,-5-4 0 16,2-7 0 0,2-6 0-16,5-10 0 0,4-8 0 15,2-14 0-15,4-8 0 16,5-7-70-16,1-9-417 15,1-67-1303-15,4 54 151 16,1-1 129 0,5-5 114-16</inkml:trace>
  <inkml:trace contextRef="#ctx0" brushRef="#br0" timeOffset="-174702.48">31288 14612 8191 0,'3'-4'0'16,"0"0"0"-16,-2 2 0 16,1-3 0-16,-1 5 0 15,-1 0 0-15,0 0 0 16,0 0 0-16,0 3 0 16,2 2 0-16,-1 5 0 15,1 5 0-15,-2 7 0 16,1 5 0-16,-1 5 0 15,0 5 0 1,-1 5 0-16,-1 1 0 16,2-3 0-16,0 0 0 15,0-5 0-15,0-10 0 16,0-6 0-16,0-7 0 16,0-4 0-16,0-4 0 15,0-3 0-15,0 0 0 16,0-1 0-16,0-6-220 15,6-9-486-15,-3-6-986 16,5-8 136-16,7-9 117 16</inkml:trace>
  <inkml:trace contextRef="#ctx0" brushRef="#br0" timeOffset="-174381.77">31551 14665 7173 0,'0'-4'111'0,"0"-2"0"16,0 1 0-16,0 0 1 16,-6 5 1-16,-4 5 1 15,-9 4 0-15,0 7 1 16,-5 5 2-16,4 8-117 16,4 1 0-1,7 1 0-15,5 1 0 0,2-2 0 16,11 1 0-16,3-6 0 15,5-4 0 1,6-2 0-16,9-4 0 16,3-8 0-16,3-3 0 15,10-2-613-15,3-8-1162 16,14-6 148-16,5-7 128 16,10-5 112-1</inkml:trace>
  <inkml:trace contextRef="#ctx0" brushRef="#br0" timeOffset="-173884.65">31800 14369 5523 0,'-6'-8'279'0,"0"0"5"0,3 0 2 16,10-2 6-16,25 3 4 15,14 2 4-15,16-1 5 16,13 1 5-16,5-2 6 16,-7 4-316-16,-6-1 0 15,-11-1 0-15,-10 3 0 16,-13 0-88 0,-8 1-365-16,-12-25-1342 15,-9 30 152-15,-8-4 130 16,-12 4 113-16</inkml:trace>
  <inkml:trace contextRef="#ctx0" brushRef="#br0" timeOffset="-173626.9">31757 14502 7560 0,'0'3'69'0,"2"5"0"15,12 0 1-15,16 1-1 16,18-2 1-16,17 0 0 15,15-3 1-15,-2-2-1 16,-2-2 3-16,-6 0-73 31,-10 0 0-31,-9-3 0 0,-11 0 0 16,-10-2 0 0,-8 0-321-16,-9-2-224 0,-8-25-1162 15,-4 18 137-15,-5-5 120 16,-10-6 105-16</inkml:trace>
  <inkml:trace contextRef="#ctx0" brushRef="#br0" timeOffset="-173357.14">32087 14034 5123 0,'11'-9'197'15,"15"2"100"-15,13 4 4 16,18 6 5-16,3 15 5 15,7 19 4 1,-10 13 7-16,-9 14 4 16,-19 9 6-16,-18 3-83 15,-14-1-137-15,-22-7-112 16,-16-8 0-16,-15-6 0 16,-9-11 0-16,-5-12 0 15,7-9-173-15,5-11-285 16,13-34-1312-16,12 15 147 15,13-13 128-15,13-6 110 16</inkml:trace>
  <inkml:trace contextRef="#ctx0" brushRef="#br0" timeOffset="-172594.13">32305 13579 5898 0,'0'-6'243'0,"-3"4"2"16,-11 6 2-16,-8 4 4 15,-7 13 4-15,-13 10 2 16,-3 2 4-16,2 0 4 16,-2 1 4-16,2-4-269 15,4-4-25-15,4-3-288 16,5-3-183 0,21-8-407-16,-4-8-575 15,5 0 105-15,8-11 93 0,-35-6 4527 16,28-6-3846-1,17-4 110-15,4-10 97 16,-1 0 102 0,43 0 72-16,-41 2 162 0,1 8 306 15,-3 10 163-15,3 8 389 16,0 7 56-16,5 10-231 16,2 9-85-1,0 2-86-15,-2 3-105 16,-3 1-80-16,-3-4-354 0,-2-2-266 15,-4-5-229 1,-4-7-947-16,-2-3 111 16</inkml:trace>
  <inkml:trace contextRef="#ctx0" brushRef="#br0" timeOffset="-172370.35">32166 13498 5134 0,'0'-16'314'15,"0"0"6"-15,0 5 4 16,3 6 6-16,-3 21 7 16,1 21 4-16,1 12 6 15,1 6 8 1,2 4 5-16,1-5-331 0,0-6-29 16,-1-5 0-1,-2-7 0-15,-1-8-329 16,53-3-1523-16,-58-10 160 15,-6-7 138-15</inkml:trace>
  <inkml:trace contextRef="#ctx0" brushRef="#br0" timeOffset="-172153.54">31866 13699 6228 0,'19'-10'209'16,"18"-2"2"-16,17 1 2 15,19-1 2 1,5 5 3-16,6 7 3 16,-6-2-118-16,-8 4-206 15,-10-1-283-15,-17 4-1269 16,-10-2 129 0,-13 3 114-16,-11 0 100 0</inkml:trace>
  <inkml:trace contextRef="#ctx0" brushRef="#br0" timeOffset="-171430.21">33112 14144 5978 0,'0'-4'235'16,"1"-2"1"-16,-1-1 3 16,0 1 4-16,0 0 3 15,0 3 1-15,-2 2 6 16,-6-2 2-16,-5 3 4 16,-4-1-259-1,-8 5 0-15,-5 2 0 0,-3 4 0 16,0 8 0-1,2 6 0-15,2 2 0 16,8 9 0-16,9 3 0 16,5-1 0-1,4 3 0-15,6-1 0 0,3-4 0 16,5-4 0-16,7-2 0 16,5-6 0-1,4-3 0-15,4-6 0 16,2-3 0-16,-3-5 0 15,-1-1 0-15,-4-3 0 16,-7-1 0-16,-5-2-88 0,-4 1-398 16,-5-73-1299-1,-2 61 150-15,-1-4 128 16,-1-4 114-16</inkml:trace>
  <inkml:trace contextRef="#ctx0" brushRef="#br0" timeOffset="-171199.42">32885 14384 5835 0,'0'-5'248'0,"7"-1"4"16,11-2 2 0,6 2 4-16,12 1 3 15,6 2 4-15,0 0 3 0,-7 2-136 16,-8 1-148-1,-8 0-381-15,-9 0-333 16,-8 0-794-16,-8 0 112 16,-9 0 97-16,-6-3 87 15</inkml:trace>
  <inkml:trace contextRef="#ctx0" brushRef="#br0" timeOffset="-167118.75">27187 15981 5903 0,'10'-14'241'16,"-1"-2"3"0,-1-1 4-16,1 1 3 0,-3 11 2 15,-6 7 5-15,2 11 2 16,0 14 4 0,0 16 5-16,-2 12-269 15,-2 13 0-15,-2 4 0 16,4 2 0-16,0-3 0 15,-2-7 0-15,6-9 0 16,8-6 0-16,3-11 0 16,6-3 0-16,10-9 0 15,3-8 0-15,-1-3-13 16,-1-6-414-16,-7-26-1395 16,-6 15 157-16,-5-9 133 15,-7-8 116-15</inkml:trace>
  <inkml:trace contextRef="#ctx0" brushRef="#br0" timeOffset="-166365.93">27070 16266 5625 0,'-3'-7'195'0,"3"3"-2"15,9 0 2-15,12-3-23 16,15 2-40-16,11 1-11 15,8-4-6-15,-2 1 6 16,-3-5 2-16,-12-1-175 16,-11-2 70-16,-10-2 57 15,-6-1 0-15,-8-4 26 16,1 1 44 0,-4-4 13-16,4 6 8 15,-2 2-3-15,-1 6-1 16,1 3-32-16,4 7-72 15,2 9-58 1,-1 10 0 0,1 12 0-16,-2 9 0 0,-5 12 0 0,-1-1 0 15,0-1 0-15,0-10 0 16,0-4 0-16,0-9 0 16,0-12 0-16,0-2 0 15,0-8 0-15,7-4 0 16,-1-7 0-1,5-5 0-15,6-6 0 16,4-3 0-16,-2 0 0 16,1 6 0-16,-4 8 0 15,0 5 0-15,1 11 0 16,0 8 0-16,-2 5 0 16,3 3 0-16,-1 2 0 15,0-4 0-15,1-2 0 31,3-7 0-31,5-9 0 0,3-2 0 0,0-6 0 16,2-8 0 0,-6-5 0-16,-7-6 0 15,-2-8 0-15,-7-3 0 16,-5-2 0-16,0 3 0 16,-4 8 0-1,-4 6 0-15,-3 5 0 0,-4 10 0 16,-5 3 0-16,-5 8 0 15,3 12 0-15,2 8 0 16,7 6 0 0,6 10 0-16,5-4 0 0,7 1 0 15,6-5 0 1,7-8 0-16,7-4 0 0,7-7-188 16,-1-5-177-1,2-9-207 1,-1-37-1067-16,-3 27 128 0,-3-4 112 15,-3-5 97-15</inkml:trace>
  <inkml:trace contextRef="#ctx0" brushRef="#br0" timeOffset="-165886.21">28172 16398 5550 0,'0'-4'276'16,"0"2"5"-16,0 0 3 16,0 5 5-16,0 8 4 15,1 8 4-15,-1 2 5 16,0 2 5-16,2-1 5 15,0-3-312-15,1-7 0 16,-1-2 0-16,1-5 0 16,0-4 0-16,3-5 0 15,2-6 0 1,5-7 0-16,9-12 0 0,1-9 0 16,0-4 0-16,3 0 0 15,-2 7 0-15,-7 9 0 16,0 10 0-1,-5 16 0-15,2 13 0 16,-4 16 0 0,3 14 0-16,-3 7 0 0,2 5 0 15,-1 0 0-15,2-3 0 32,6-4 0-32,5-5-290 0,14-6-1572 15,5-10 161-15,11-11 140 16,11-9 120-16</inkml:trace>
  <inkml:trace contextRef="#ctx0" brushRef="#br0" timeOffset="-164987.5">29256 16470 5255 0,'3'-7'305'15,"-1"-4"5"-15,-1-4 5 16,2-6 5-16,-3 2 6 15,-2-1 6-15,1 0 4 16,-5 1 6 0,-4 2 8-16,-7 1-350 0,-5 8 0 15,-7 4 0 1,-4 1 0-16,-3 11 0 0,0 9 0 16,3 8 0-1,8 6 0-15,10 10 0 16,9 1 0-16,6-2 0 15,8-7 0-15,5-6 0 16,6-7 0-16,1-8 0 16,8-5 0-16,-3-7 0 15,1-7 0-15,-1-8 0 16,-2-5 0-16,-1-5 0 16,-2-10 0-16,0 1 0 15,-5 4 0 1,-2 7 0-1,-5 8 0-15,-2 9 0 0,1 6 0 16,2 10 0-16,4 8 0 16,0 8 0-1,3 5 0-15,-5 4 0 16,4-2 0-16,-2-4 0 0,5-4-350 16,47-8-1496-16,-40-9 160 15,1-4 136 1,2-8 119-16</inkml:trace>
  <inkml:trace contextRef="#ctx0" brushRef="#br0" timeOffset="-164077.55">29681 16398 5352 0,'0'-15'295'0,"0"-6"5"16,-2 0 6-16,-6-1 4 15,-5 8 4-15,-6 7 7 16,-3 4 4-16,-5 7 5 15,1 8 8-15,1 11-338 16,4 6 0-16,8 10 0 16,4 2 0-16,6-1 0 15,4-5 0-15,5-6 0 16,4-6 0 0,6-10 0-16,3-8 0 15,6-7 0-15,1-5 0 16,-2-11 0-16,-4-8 0 15,1-11 0-15,-4-12 0 16,-3-7 0-16,-1-5 0 16,-4-1 0-16,-2 4 0 15,-4 10 0-15,-1 11 0 16,-2 13 0-16,0 13 0 16,-2 7 0-1,-2 9 0-15,-1 11 0 16,1 12 0-16,1 12 0 15,3 10 0-15,4 7 0 16,10 0 0 0,6-2 0-16,7-7 0 0,11-8 0 15,2-5 0-15,6-11 0 16,2-10 0-16,1-8 0 16,-5-6 0-16,-4-6 0 15,-9-10 0-15,-6-5 0 16,-7-9 0-16,-8-9 0 15,-3-3 0-15,-4 2 0 16,-5 5 0 0,-5 10 0-16,-3 6 0 0,-6 9 0 15,-4 6 0 1,-3 4 0-16,-3 7 0 16,2 9 0-16,4 10 0 15,5 6 0-15,6 3 0 16,6 3 0-16,3-3 0 15,7-7 0-15,6-6 0 16,5-7 0-16,8-9 0 16,5-3 0-16,-2-10 0 15,2-7 0-15,-6-11 0 16,-6-11 0-16,0-13 0 16,-5-8 0-1,-2-6 0-15,-3-5 0 16,-3 4 0-16,-1 5 0 15,-3 10 0-15,-2 14 0 16,0 12 0-16,-6 16 0 16,-3 14 0-16,1 14 0 15,-4 16 0-15,3 17 0 16,5 14 0-16,4 5 0 16,3 3 0-16,10-2 0 15,4-4 0-15,14-6 0 16,16-7 0-1,18-3-300-15,65-11-1559 16,-34-8 161-16,12-10 139 16,14-13 120-1</inkml:trace>
  <inkml:trace contextRef="#ctx0" brushRef="#br0" timeOffset="-163346.22">31486 16273 5926 0,'0'-7'239'0,"0"-5"3"16,0-1 3-16,-1-1 4 15,-5 3 2-15,-5 0 3 16,-6 3 4 0,-9 1 4-1,-2 4 3-15,-6 2-265 0,-2 2 0 16,1 5 0-16,2 6 0 15,3 5 0-15,5 9 0 0,9 7 0 16,6 5 0 0,7 5 0-16,8 0 0 15,8-1 0-15,4-3 0 16,5-5 0-16,7-7 0 16,1-4 0-16,0-5 0 15,-1-4 0-15,0-7-157 16,-3-1-255-16,-3-4-1375 15,-4-2 151-15,-6-8 128 16,-8 1 114-16</inkml:trace>
  <inkml:trace contextRef="#ctx0" brushRef="#br0" timeOffset="-163063.49">31197 16427 4778 0,'-4'-2'213'16,"2"-2"48"-16,-1 0 49 16,6 2 24-16,12 0 11 15,9 2-91-15,7 0-179 16,6 0-189-16,5-28-1365 16,-5 23 105-1,-5 1 93-15,-4-3 83 0</inkml:trace>
  <inkml:trace contextRef="#ctx0" brushRef="#br0" timeOffset="-162798.74">31947 15851 8191 0,'0'-3'0'0,"0"3"0"16,-3 3 0-16,-3 3 0 16,-4 5-99-1,-8 7-254-15,55 4-1465 0,-62-2 155 16,-7-5 133-16,-2-3 116 16</inkml:trace>
  <inkml:trace contextRef="#ctx0" brushRef="#br0" timeOffset="-162578.95">30787 15832 8191 0,'-2'-6'0'15,"2"1"0"-15,0-1 0 16,2 0 0-16,4 9-34 15,7 8-287 1,10 4-380-16,4 6-956 16,5 0 131-16,-2-1 112 0,1 0 101 15</inkml:trace>
  <inkml:trace contextRef="#ctx0" brushRef="#br0" timeOffset="-161813.65">32668 15829 7442 0,'0'-3'82'0,"0"2"0"15,0 1 1-15,0 9-1 16,0 11 2-16,0 16-1 15,0 13 1 1,-1 11 0-16,1 4 1 16,0 3-85-16,0-3 0 0,0-5 0 15,3-5 0 1,0-7 0-16,3-7 0 16,1-7 0-16,7-7 0 15,4-7 0-15,6-7 0 16,7-5 0-1,0-5-100-15,3-1-220 0,-3-4-156 16,8-1-359 0,-17-6-645-16,-5-4 106 15,-8-6 93-15,-5-6 82 0</inkml:trace>
  <inkml:trace contextRef="#ctx0" brushRef="#br0" timeOffset="-161357.08">32598 16156 4520 0,'-9'-11'363'16,"0"-1"7"-16,4-2 7 15,3-3 7-15,21 8 7 16,13 2 9-16,12 2 8 16,9 0 9-16,7 2 9 15,-3 2-291 1,-10-1-135-16,-8 4 0 15,-10 3 0-15,-10 6 0 0,-9 8 0 16,-6 7 0 0,-2 8 0-16,-2 4 0 15,-2 4 0-15,2-3 0 16,2-2 0-16,-1-3 0 16,5-8 0-16,5-7 0 15,7-4 0-15,6-7 0 16,4-6 0-1,1-4 0-15,0-11 0 16,-5-9 0-16,-5-5 0 0,-3-11 0 16,-5-6 0-1,-6-2 0-15,-4 0 0 16,-5 4 0-16,-11 6 0 16,-11 10 0-16,-10 8 0 15,-14 10-287-15,35 6-1576 16,-52 4 162-16,0 6 140 15,-4 1 120 1</inkml:trace>
  <inkml:trace contextRef="#ctx0" brushRef="#br0" timeOffset="-160358.39">28814 17562 8191 0,'0'-4'0'0,"0"0"0"16,0 2 0-16,0-1 0 16,2 12 0-16,-2 9 0 15,2 9 0-15,0 9 0 16,2 12 0 0,-1 0 0-16,2-2 0 15,-4-5 0-15,1-4 0 16,1-8 0-16,-3-8 0 15,1-4 0-15,-1-8 0 16,0-3 0-16,0-5 0 16,-1-5 0-16,-2-8 0 15,-5-11 0-15,-1-13 0 16,1-12 0 0,2-6 0-16,3-5 0 15,5 4 0-15,2 4 0 0,7 5 0 16,3 7 0-1,6 5 0-15,9 4 0 16,4 5 0-16,5 1 0 16,5 5 0-16,2 1 0 15,-5 5 0-15,-2 3 0 16,-4 3 0-16,-5 5 0 16,-7 0 0-16,-2 2 0 15,-3 4-246-15,-1 5-194 16,-7 1-1316-16,-5 7 146 15,-7 5 125-15,-13 1 110 16</inkml:trace>
  <inkml:trace contextRef="#ctx0" brushRef="#br0" timeOffset="-160148.57">28808 17679 4856 0,'-2'1'331'16,"0"2"8"-16,2-2 6 15,12 2 6-15,12-1 6 16,15-2 7-16,8 0 6 16,10-2 8-16,1 2-266 15,-3 0-426-15,16-4-621 16,-24-3-570 0,-3-1 109-16,-10-2 96 0,-3-3 85 15</inkml:trace>
  <inkml:trace contextRef="#ctx0" brushRef="#br0" timeOffset="-159907.8">29408 17561 5277 0,'0'-3'304'16,"0"-1"3"-16,3-1 6 0,0 3 5 16,0 9 5-16,1 6 6 15,3 13 5-15,-4 8 6 16,-2 10 6-16,1 4-346 15,-2-2 0-15,0-2 0 16,0-8 0-16,0-5 0 31,0-8-164-31,4-9-280 0,2-10-1332 16,4-2 147 0,6-9 129-16,0-11 112 15</inkml:trace>
  <inkml:trace contextRef="#ctx0" brushRef="#br0" timeOffset="-159317.36">29632 17639 6961 0,'3'-1'133'15,"0"1"1"-15,2 7 0 16,1 9 2-16,-2 12 0 16,-1 7 1-1,-3 7 2-15,2 1 0 0,-4-3 3 16,2-4-142-1,2-9 0-15,-2-6 0 16,0-7 0-16,-2-6 0 16,-2-6 0-16,-2-2 0 15,-4-9 0 1,-2-9 0-16,5-11 0 0,3-11 0 16,4-14 0-1,7-4 0-15,12-7 0 0,8 6 0 16,7 5 0-16,7 11 0 15,0 9 0-15,-1 10 0 16,-1 11 0 0,-4 7 0-16,-6 4 0 15,-9 6 0-15,-6 5 0 16,-9 8 0-16,-5 2 0 16,-11 7 0-16,-6 4 0 15,-7 0 0-15,-3-2 0 16,-5 1 0-16,3-3 0 15,5-2 0-15,4-2 0 16,5-1 0 0,7-4 0-16,5-2 0 15,2-1 0-15,1 0 0 16,3 1 0-16,3 0 0 16,5 1 0-16,7-1 0 15,6-1 0-15,5-3 0 16,4-2 0-16,0-4 0 15,-1-2-296-15,10 0-439 16,-7-2-928-16,2-5 131 16,-1-1 114-16,2-10 100 15</inkml:trace>
  <inkml:trace contextRef="#ctx0" brushRef="#br0" timeOffset="-158922.72">30438 17600 5606 0,'0'-11'270'15,"0"-2"5"-15,-3-1 4 16,-3-1 3-16,-4 4 5 16,-9 7 5-16,-4 2 3 15,-6 1 4-15,4 2 7 16,-2 5-306-16,4 3 0 15,1 7 0-15,12 4 0 16,4 6 0 0,6 4 0-16,9 5 0 15,8 4 0-15,4 1 0 16,5 2 0-16,1-3 0 16,-1-2 0-16,-7-5 0 15,-5-4 0-15,-7-6 0 16,-4-5 0-16,-6-5 0 15,-5-1 0-15,-11-5 0 16,0-2 0 0,-8-2-75-16,-2-2-256 15,10-2-361-15,6-8-954 16,7-7 128-16,8-9 113 16</inkml:trace>
  <inkml:trace contextRef="#ctx0" brushRef="#br0" timeOffset="-158687.95">30703 17600 8075 0,'5'0'12'16,"2"7"1"-16,3 8 0 16,-3 8 0-16,-1 12-1 15,-3 11 2-15,-3 2-2 16,0 2 1-1,0-4 1-15,-2-5-14 16,1-7-206-16,13-8-718 16,-18-7-713-16,-3-11 127 15,-1-5 112-15,-7-10 97 16</inkml:trace>
  <inkml:trace contextRef="#ctx0" brushRef="#br0" timeOffset="-158487.12">30573 17626 7305 0,'18'-15'97'0,"13"-2"0"15,17 0-1-15,14-2 3 16,4 6-1-16,4 8 0 16,-7 3 2-16,-3 0-310 15,52 2-1619 1,-68 2 156-16,-6 0 135 15,-3-2 117-15</inkml:trace>
  <inkml:trace contextRef="#ctx0" brushRef="#br0" timeOffset="-158074.99">31559 17368 6573 0,'-12'-8'173'16,"-9"2"1"-16,-8 5 4 0,-8 11-1 15,-2 20 2-15,3 18 4 16,7 17-1-16,10 16 2 16,11 4 4-16,8 4-188 15,9-3 0-15,7-7 0 16,7-11 0-1,6-11 0-15,12-10 0 0,6-15-354 16,7-17-1491 0,1-8 159-16,0-14 136 15</inkml:trace>
  <inkml:trace contextRef="#ctx0" brushRef="#br0" timeOffset="-157818.23">32237 17548 8191 0,'0'-3'0'15,"-3"3"0"1,-10 4 0-16,-8 9 0 16,-7 10 0-16,-14 9 0 15,-3 9 0-15,-1 4 0 16,-3 3 0-1,0-2 0-15,1-5 0 16,-1 1-282-16,7-10-315 16,0-9-1107-16,6-9 137 15,7-7 119-15</inkml:trace>
  <inkml:trace contextRef="#ctx0" brushRef="#br0" timeOffset="-157580.46">31674 17617 5707 0,'10'-8'261'16,"7"3"4"-16,9 4 3 16,7 7 4-16,4 16 3 15,6 15 5-15,-1 8 3 16,-2 3 5-16,-1 0 4 16,-1-6-292-16,-7-4 0 15,-6-11 0-15,-6-5-158 16,-4-9-352-16,-7-8-1251 15,-4-9 147 1,-2-9 125-16,-1-11 111 16</inkml:trace>
  <inkml:trace contextRef="#ctx0" brushRef="#br0" timeOffset="-157316.71">32253 17186 6273 0,'24'-7'205'16,"12"4"1"-16,13 8 2 16,11 17 2-16,-4 23 4 15,-7 20 0 17,-6 17 4-32,-11 12 2 0,-13 2 3 0,-9 2-223 15,-6-2 0-15,-8-6 0 16,-10-8 0-16,-9-11 0 15,-11-6 0-15,-9-14 0 16,-3-12-205-16,47-8-1681 16,-27-16 166-16,22-12 142 15,18-13 123 1</inkml:trace>
  <inkml:trace contextRef="#ctx0" brushRef="#br0" timeOffset="-157153.86">32934 18119 8191 0,'0'0'0'0,"-2"0"-107"16,42-2-1806-16,-55-2 171 15,-2-6 145-15</inkml:trace>
  <inkml:trace contextRef="#ctx0" brushRef="#br0" timeOffset="-132998.6">7425 11382 5029 0,'0'0'66'15,"0"0"102"1,2 0 40-16,-2-1 12 0,0 2 13 16,0-2 23-16,0 1 2 15,0 0 6 1,0 0-114-16,0 1-172 16,5 2-388-1,0 6-1060-15,3-2 105 0,2 0 92 16,8-2 81-16</inkml:trace>
  <inkml:trace contextRef="#ctx0" brushRef="#br0" timeOffset="-129853.48">9586 10953 1314 0,'1'0'86'0,"-1"0"32"16,0 1 21-16,2 0 18 16,-1-1 21-1,0 3 18-15,2-3 18 16,-2 0 15-16,1 0 21 0,-1 0-8 31,2 0-36-31,-1 0-13 0,-1 0-1 16,1 0-3-16,-1 0-7 15,1 0-13-15,-2 0-14 32,1 0-15-32,1 0-16 0,-2 0-28 0,0 0-47 15,1 0-101-15,-1 0-136 16,38 0-822-16,-40 0 52 15,-2 4 46-15,-9-2 44 32</inkml:trace>
  <inkml:trace contextRef="#ctx0" brushRef="#br0" timeOffset="-125358.73">16067 14101 2561 0,'0'4'93'0,"0"-2"36"0,2-1 39 15,-2 2 40-15,0-3 28 32,0 0 19-32,0 0 17 0,1 0 13 15,-1 0 13-15,2 0-55 16,-1 0-31-16,-1 0-35 16,2 0-33-16,-2 0-37 15,1 0-21-15,-1 0-9 16,0 0-4-16,0 0-2 15,0 0-7-15,2 0 0 16,-2 0-3-16,0 0 1 16,1 0-2-16,-1 0 5 15,0 0-4-15,2 0-10 16,-2 0-3 0,0 0 6-16,0 0 16 15,0 0 15-15,0 0 20 16,0 0 16-16,0 0 20 31,0 0 17-31,0 0 21 0,0 0 2 0,0 0-5 16,0 0-14-16,0 0-18 15,0 0-20-15,0 0-23 16,0 0-21 0,0 0-28-16,0 0-28 0,0 0-21 15,0 0-3 1,0 0 0-16,0 0 0 15,0 0 0-15,0 0 0 16,0 0 0-16,0 0 0 31,0 0 0-31,0 0 0 0,0 0 0 0,0 0 0 16,0 0 0-16,0 0 0 16,0 0 0-16,0 0 0 15,0 0 0-15,0 0 0 16,0 0 0-1,0 0 0-15,0 0 0 16,0 0 0-16,0 0 0 16,0 1 0-16,0 2 0 15,0-1 0-15,0 1 0 16,0 0 0-16,0 0 0 16,0-2 0-16,0 2 0 15,0-2 0-15,0 2 0 16,0-3 0-16,0 0 0 15,0 0 0-15,0 0 0 32,0 0 0-32,0 0 0 0,0 1 0 15,0-1 0-15,0 0 0 16,0 1 0-16,0 0-54 16,0 2-104-16,0-2-126 15,-3 2-93-15,-2 0-196 16,-5-39-981-16,-4 33 115 15,-2 0 102-15,-1-4 90 16</inkml:trace>
  <inkml:trace contextRef="#ctx0" brushRef="#br0" timeOffset="-112293.55">8846 13996 3415 0,'0'-3'57'16,"0"0"33"-16,2 0 22 0,-2 1 20 15,0 0 21-15,1 1 12 16,-1 1 3-16,0-1 1 15,2-1-13-15,2 2-85 16,6-2-139 0,29 2-407-16,-10 0-432 15,11-1 42-15,14-8 39 0</inkml:trace>
  <inkml:trace contextRef="#ctx0" brushRef="#br0" timeOffset="-110913.32">13490 12950 3898 0,'0'0'78'0,"0"0"15"16,0 0 2-16,0 0 4 15,0 0 3-15,0 0 2 16,0 0 3 0,0 0-2-16,0 0-23 0,2 0-91 15,7 0-150-15,9 0-855 32,5 5 52-32,7 0 48 0,5 1 43 0</inkml:trace>
  <inkml:trace contextRef="#ctx0" brushRef="#br0" timeOffset="-110378.82">20179 12813 6007 0,'0'-1'-11'0,"0"0"-18"16,0-2-4-16,0 0-1 15,0 5-11-15,2-4-17 16,2 1-26 0,6 1-71-16,6 0-154 0,7-19-857 15,6 19 67 1,7-4 62-16</inkml:trace>
  <inkml:trace contextRef="#ctx0" brushRef="#br0" timeOffset="-109986.65">24891 12566 2302 0,'-3'2'-39'16,"8"-5"-437"-16,-16 3 13 16,-9 0 11-16,-3-2 11 15</inkml:trace>
  <inkml:trace contextRef="#ctx0" brushRef="#br0" timeOffset="-109423.21">15125 14515 3721 0,'0'0'91'15,"0"0"18"1,0 0 10-16,0 0 2 15,0 0 1-15,1 0-4 16,2 0-25 0,4 0-64-16,5 0-102 0,12-4-906 15,1 4 49 1,9-2 44-16,7 0 41 0</inkml:trace>
  <inkml:trace contextRef="#ctx0" brushRef="#br0" timeOffset="-109075.54">16849 14448 4752 0,'-2'2'-159'15,"0"-2"-50"-15,0 4-154 16,-2-41-514-16,2 37 39 16,2-2 37-16,0-2 33 15</inkml:trace>
  <inkml:trace contextRef="#ctx0" brushRef="#br0" timeOffset="-101606.35">21431 18583 4935 0,'-22'0'324'16,"-3"1"6"-16,-4-1 6 31,0 0 7-31,17 0 5 0,5 0 6 16,4 0 6-16,13 0 7 15,20-3 7-15,14-2-254 16,23-4-120-16,16-5 0 16,11-2 0-16,0-2 0 15,1-2 0-15,-10 1 0 16,-7 1 0-16,-11 3 0 16,-17 1 0-1,-15 6-264-15,-19 3-144 0,-12 4-214 31,-19-24-972-31,-18 29 122 0,-17 4 105 16,-14 3 94-16</inkml:trace>
  <inkml:trace contextRef="#ctx0" brushRef="#br0" timeOffset="-101387.56">21415 18619 3630 0,'-27'12'165'16,"-2"2"22"-16,1 0 38 15,7 2 142-15,25-4 72 0,25-9 18 16,24 0 9-16,18-3 13 15,19-6 11-15,14-3-146 16,1-4-93-16,-5-5-223 16,-6-1-170-16,-8 0-448 15,-14-3-978-15,-23-4 118 16,-17-1 103 0,-17-3 91-16</inkml:trace>
  <inkml:trace contextRef="#ctx0" brushRef="#br0" timeOffset="-96855.66">28907 15468 3681 0,'4'-2'162'0,"2"-1"36"16,1-2 68-16,2 0 86 0,-3 1 64 16,1 0 35-1,-2 3 11-15,1 0 11 0,-3-1 12 16,0 2-138-16,0 0-39 16,-3 0-39-1,0 0-75-15,0 0-97 16,0 0-67-1,0 0-30-15,3 0 0 0,-2 0 0 16,1 0 0-16,3-1 0 16,6-3 0-1,4-3 0-15,7-4 0 0,13 0 0 16,5-4 0-16,7 2 0 16,4-1 0-1,6 1 0-15,-1 5 0 16,-1 3 0-16,-7 3 0 15,-5 0 0-15,-7 6 0 0,-7 1 0 16,-6 1 0-16,-3 2 0 31,0 1 0 1,-4 0 0-32,4-2 0 0,3-3 0 0,2 1 0 0,7-2 0 0,5-2 0 15,4-1 0-15,2-1 0 16,3 1 0-16,2-3 0 15,0 1 0-15,1-5 0 16,-1 1 0 0,-2 1 0-16,-1 0 0 0,-3 1 0 15,-2 3 0 1,-6 0 0-16,-3 1 0 16,-5 1 0-16,-1 2 0 15,-2 2 0-15,2 0 0 16,0 1 0-16,4-1 0 15,3-1 0-15,1-2 0 16,2-2 0-16,1-1 0 16,-2-3 0-16,1 0 0 15,-2 0 0 1,-1-3 0-16,-2-2 0 0,-2 4 0 16,-2 1 0-1,0 0 0-15,1 4 0 0,3 2 0 16,1 4 0-1,3 2 0-15,3 3 0 16,-4 2 0-16,-1-1 0 16,-1-5 0-16,-2-1 0 15,-1-5 0 1,-1-1 0-16,-1-1 0 0,-2-3 0 16,1-2 0-1,-2 0 0-15,0-2 0 16,0 0 0-16,0 4 0 0,-1 0 0 15,-2 2 0 1,0 1 0-16,-2 1 0 16,-1 0 0-16,-4 0 0 15,0 0 0-15,-4 1 0 16,-5-1 0-16,1 2-309 16,1-1-272-1,0-2-1120-15,2-2 137 0,1-6 118 16,1-4 105-16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5:41:05.27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6089 3877 3497 0,'-13'-2'108'16,"-1"2"36"-16,-5-1 33 16,0-3 31-16,8 0 25 15,2-5 29-15,2 0 57 16,4-4 34-16,1-1 18 16,2 2-78-16,2-4-26 15,8-2-42-15,15-2-31 16,20-5-32-16,26-2-14 15,29 0-34 1,16 1-52-16,11 6-32 16,-3 9-12-16,-4 4-3 15,-13 9 3-15,-7 7 5 16,-11 5-2-16,-1 5 8 16,-6 3-16-16,-4 3 13 15,-1 2-8-15,-3 2 2 16,0-6 13-16,0-3 30 15,2-7 22-15,-3-3 0 16,-2-8-2 0,-6-2-7-16,-3-6 5 0,-4-8-7 15,-1-2 4 1,0-6-7-16,0-4-9 16,1 0-30-16,4 4-32 15,-4 6 0-15,4 5 0 16,-1 7 0-16,0 8 0 15,-4 7 0-15,3 5 0 16,-6 0 0-16,3 5 0 16,-1-5 0-16,-1-5 0 15,1-5 0-15,1-4 0 16,-3-6 0-16,-4-4 0 16,-7-5 0-1,-7-2 0-15,-6-5 0 16,-7 0 0-16,-7 2 0 15,-4 2 0-15,-9 4 0 16,-2 8-314-16,-1 1-168 16,48 3-1244-16,-67 7 141 15,-11 1 122-15,-15-1 107 16</inkml:trace>
  <inkml:trace contextRef="#ctx0" brushRef="#br0" timeOffset="5471.35">23714 5931 6020 0,'0'0'68'0,"7"-2"139"16,14-4 6-16,15 0 1 15,20-5 3-15,15-3 3 16,8-3 1-16,-2 1 4 16,-7 1 3-1,-12 2-31-15,-10 3-273 16,-14 4-266-16,-15 4-129 15,-10 0-122-15,-9 0-910 16,-14 4 108-16,-14 5 96 16,-12 2 86-16</inkml:trace>
  <inkml:trace contextRef="#ctx0" brushRef="#br0" timeOffset="5676.16">23750 6023 3794 0,'-19'15'104'0,"-4"0"35"16,2 2 39-16,1-1 54 15,18-7 136-15,13-8 58 16,18-2 10-16,16-3 11 16,13-4 9-16,13-5-68 15,7-3-36 1,-3-1-232-16,0-2-217 16,14 1-560-16,-10-1-882 15,-2-5 113-15,4-1 101 16,7-5 87-16</inkml:trace>
  <inkml:trace contextRef="#ctx0" brushRef="#br0" timeOffset="6063.8">26419 5857 8191 0,'0'-2'0'16,"8"2"0"-16,11-5 0 15,12-5 0-15,18-2 0 16,21-5 0-16,6 1 0 16,8-3 0-16,-2 2 0 15,-5 3 0-15,-8 0 0 16,-8 2 0-16,-13 1-35 16,-9 4-266-16,-13 3-143 15,-16 2-196-15,-16 2-921 16,-17 1 116-16,-19 4 102 15</inkml:trace>
  <inkml:trace contextRef="#ctx0" brushRef="#br0" timeOffset="6331.96">26331 5988 4905 0,'-5'11'243'15,"3"1"74"-15,0-3 5 16,9 2 5-16,22-7 6 15,16-5 5-15,17-5 6 16,13 1 7-16,3-3 6 16,1-5-86-16,-8-1-188 15,-5 1-83 1,-12 1 0-16,-9-1 0 16,-13 3 0-16,-15 3 0 15,-10 3-38-15,-5 0-302 16,-9 4-277-16,-15 0-1056 15,-7-2 133-15,-12-6 115 16,-10-5 101-16</inkml:trace>
  <inkml:trace contextRef="#ctx0" brushRef="#br0" timeOffset="8096.22">25228 1746 5184 0,'7'0'69'16,"20"-4"131"-16,22-5 53 16,21-7 39-16,19-5 5 15,14-6 4-15,-1-5 6 16,-7 1 3-16,-13 0 6 16,-14 5-119-16,-19 6-208 15,-18 3-240-15,-14 10-152 16,-11 4-132-1,-10 2-218-15,-21-13-551 0,-11 27 82 16,-16 3 75 0,-17 11 67-16</inkml:trace>
  <inkml:trace contextRef="#ctx0" brushRef="#br0" timeOffset="8324.01">25405 1783 2741 0,'-26'18'192'0,"0"0"86"15,3 0 211-15,6-2 30 16,38-9 16-16,24-12 15 15,17-5 16-15,13-5 17 16,11-5 18 0,-2-1-154-16,-10-3-63 0,-8 1-102 15,-13 4-258-15,-7 2-24 16,-13 5 0 0,-12 2 0-16,-10 4-285 15,-5 5-155-15,8-1-412 16,-10 5-667-16,-4 2 110 15,5-1 97-15,-1 3 88 16</inkml:trace>
  <inkml:trace contextRef="#ctx0" brushRef="#br0" timeOffset="8915.45">26574 2820 5875 0,'0'0'244'0,"0"-3"3"16,2-4 4-16,13-2 2 16,19-5 4-1,17-7 3-15,22-3 4 16,16-2 3-16,10 2 6 16,-4-2-273-16,-7 6 0 15,-10-1 0-15,-7 3 0 16,-13-1 0-16,-9 1 0 15,-12 3 0-15,-12 2 0 16,-6 1 0-16,-11 5 0 16,-5 1 0-16,-1 2 0 15,-2 1 0-15,-3 2-230 16,-5 1-207-16,-13 1-1323 16,-8 5 145-1,-11 3 126-15,-12 5 111 16</inkml:trace>
  <inkml:trace contextRef="#ctx0" brushRef="#br0" timeOffset="9275.12">26601 2995 5714 0,'0'2'248'15,"0"-2"4"-15,10 0 3 16,20-5 3-16,20-8 3 15,21-7 5-15,25-2 3 16,5-2 3 0,1 0 4-16,-10 2-156 15,-10 4-120-15,-17 3 0 16,-15 2 0-16,-14 2 0 16,-13 4 0-16,-12 3 0 15,-7 0 0-15,-4 4 0 16,0-1 0-16,0 1 0 15,0-2 0-15,0 2 0 16,0-1 0-16,0-1 0 16,0 1 0-16,0-2-290 15,0 1-237-15,0-43-1193 16,0 34 139-16,5-2 122 16,0-3 105-1</inkml:trace>
  <inkml:trace contextRef="#ctx0" brushRef="#br0" timeOffset="17675.52">6715 8808 5143 0,'-8'2'146'0,"2"-2"142"15,-2 0 5-15,2 0 3 16,6-2 7-16,14-7 3 16,20-8 5-16,19-13 6 15,25-11 4-15,18-9-16 16,2-5-143-16,-6 3-162 15,-13 2 0-15,-16 6 0 16,-15 9 0 0,-15 6 0-16,-13 7 0 15,-11 7 0-15,-4 7 0 16,-4 6-269-16,-6 4-120 16,-2 8-255-16,-12 11-948 15,-9 11 121-15,-10 9 105 16,-9 7 95-16</inkml:trace>
  <inkml:trace contextRef="#ctx0" brushRef="#br0" timeOffset="17991.22">6781 9022 4477 0,'-6'17'115'16,"3"-2"200"-16,2-2 38 15,13-3 8-15,24-16 5 16,21-14 8-16,18-9 7 15,13-8 8-15,1-3 7 16,-4-6-44-16,-9 5-78 16,-9 1-236-16,-11 4-38 15,-14 8 0-15,-10 3 0 16,-14 9 0-16,-9 3 0 16,-6 6 0-16,-1 4 0 15,-2 0 0 1,0 3 0-16,0 0 0 15,0 0 0-15,0 0-45 16,0 0-365-16,7-5-1408 16,4 1 156-16,13-5 132 15,6-10 116-15</inkml:trace>
  <inkml:trace contextRef="#ctx0" brushRef="#br0" timeOffset="18704.36">8667 8615 7477 0,'11'-1'76'16,"14"-7"1"-16,16-8 0 16,19-11 1-16,15-8-1 15,13-10 1-15,2-1 0 16,-1 1 1-1,-5 4 0-15,-9 3-64 16,-7 3-15-16,-10 6 0 16,-10 2 0-16,-14 6 0 15,-11 3 0-15,-11 5 0 16,-8 3 0-16,-2 5 0 16,-2 4 0-16,-2 1-185 15,-4 0-223-15,-4 7-1372 16,-13 6 149-16,-10 3 128 15,-12 6 112-15</inkml:trace>
  <inkml:trace contextRef="#ctx0" brushRef="#br0" timeOffset="18980.11">8803 8835 5652 0,'0'6'245'15,"6"-2"3"-15,14-2 3 16,19-6 4-16,18-10 3 16,23-12 3-16,14-10 3 15,7-5 5 1,-7-1 3-16,-8 0-56 0,-12 3-216 16,-13 6 0-16,-16 1 0 15,-10 6 0 1,-14 6 0-16,-10 5 0 15,-8 2 0-15,-4 7-280 16,-6 0-223-16,-3-40-1227 16,-2 35 141-16,-5 0 123 15</inkml:trace>
  <inkml:trace contextRef="#ctx0" brushRef="#br0" timeOffset="22656.64">21230 8054 5702 0,'-5'3'161'0,"-1"0"78"16,1-2 5-16,1-1 1 15,7 0 5-15,10 0 2 16,19 0 4 0,21-4 2-16,20-3 5 15,13-6-30-15,4-6-145 16,-7-3-88-16,-10-3 0 15,-10 3 0-15,-8-3 0 16,-12 5 0-16,-5-1 0 16,-15 5 0-16,-7 5 0 15,-9 4-349-15,-4 4-202 16,-10-32-1147-16,-13 39 136 16,-14 6 119-16,-9 3 103 15</inkml:trace>
  <inkml:trace contextRef="#ctx0" brushRef="#br0" timeOffset="22919.39">21282 8222 4848 0,'-9'10'167'0,"0"0"155"16,3-2 5-16,0 0 4 16,16-3 7-16,18-11 7 15,21-2 4-15,11-5 8 16,11-3 6-16,5-3-97 15,-8-3-88-15,-13 2-178 16,-10 2 0-16,-9 0 0 16,-7 5 0-16,-10 3 0 15,-10 2 0 1,-7 3 0-16,0 4-149 16,-4 1-305-16,2-19-1324 15,0 13 148-15,3 2 129 16</inkml:trace>
  <inkml:trace contextRef="#ctx0" brushRef="#br0" timeOffset="23914.93">25702 8077 4840 0,'-34'9'52'0,"-2"1"135"16,0-2 128-16,0 2 6 15,28-5 5-15,23-5 5 16,35-4 7-16,35-6 5 16,48-8 6-16,46-2-8 15,23-11-40 1,9 0-154-16,-4-3-147 16,-14 8 0-16,-24-4 0 15,-24 5 0-15,-19 2 0 16,-22 1 0-16,-28 2 0 15,-17 3 0-15,-21 4 0 16,-18 4 0-16,-13 3 0 16,-6 1 0-16,-9 4 0 15,-17 1-45-15,-15 4-293 16,-21 6-227-16,-24-3-1120 16,-16 10 134-16,-12 3 117 15,-10 4 102-15</inkml:trace>
  <inkml:trace contextRef="#ctx0" brushRef="#br0" timeOffset="24235.33">25571 8254 8128 0,'3'1'8'0,"19"2"-2"15,28-2 1-15,28-2 0 16,39-3 0-16,36-8-1 15,25-1 2 1,8-1-2-16,-4-4 2 16,-8 0-8-16,-15 2 0 0,-21-2 0 15,-19 2 0 1,-20 0 0-16,-22-1 0 16,-22 2 0-16,-14 1 0 15,-19 2 0-15,-8 4 0 16,-11 3 0-16,-2 0 0 15,-1 1 0-15,0 2-311 16,0 0-239-16,3-47-1159 16,3 40 138-16,6-2 120 15</inkml:trace>
  <inkml:trace contextRef="#ctx0" brushRef="#br0" timeOffset="29767.76">6872 11581 4418 0,'-4'0'55'0,"-2"-3"62"15,1 3 56-15,1 0 59 16,4-2 11-16,6-3 3 16,13-8 24-1,16-6 46-15,18-8 43 16,16-6 9-16,12-5-37 16,1-2-67-16,-8 3-62 15,-6-1-62-15,-10 5-10 16,-11 7 2-16,-11 2-23 15,-7 7-47-15,-11 1-41 16,-5 7-18-16,-8 2-3 16,0 2-33-16,-5 3-305 15,1 1-253-15,-2 1-1091 16,-2 1 134 0,-6 2 116-16</inkml:trace>
  <inkml:trace contextRef="#ctx0" brushRef="#br0" timeOffset="30111.49">7142 11680 4535 0,'0'5'74'16,"0"-1"121"-16,1-1 113 15,11 0 42 1,16-6 7-16,15-12 6 15,13-5 7-15,12-5 7 16,-2-6 7-16,-5 1-34 16,-9 2-38-16,-9 4-140 15,-9 3-128-15,-11 6-44 16,-10 4 0-16,-6 3 0 16,-5 4 0-16,-2 2 0 15,0-1 0-15,0 3 0 16,1 0 0-16,-1-1-14 15,0 1-315 1,0 0-233-16,2-2-1135 16,0 1 137-16,4 0 118 15,4-6 103-15</inkml:trace>
  <inkml:trace contextRef="#ctx0" brushRef="#br0" timeOffset="32062.98">9331 11486 3191 0,'-1'0'63'0,"-2"0"35"16,1-1 27-16,-2 1 25 15,4 0 19-15,-1 0 11 16,-1 0 10-16,2 0 11 15,0-2 10-15,0 2-28 16,0 0-29-16,0 0-34 16,0 0-26-1,2-1-25-15,3-2-17 16,7 0-10-16,5-2-8 16,11-3-8-16,6-1-6 15,8-2 0-15,7-3 2 16,4-2 0-16,3-1-1 15,2 1 0-15,-1-2 1 16,-2 5-2-16,-3-1-2 16,0 1 1-16,0 3-1 15,-3 3-6-15,-1-1-4 16,-5 5-4-16,0 0 2 16,-3 2-5-1,-4 0 0-15,0 1-1 16,1 0 2-16,-1 0 2 15,0 0-4-15,-1 0 2 16,3 0 0-16,1-2-2 16,-2 0 0-16,2-2 0 15,2 0 2 1,-1-2 0-16,1-1-2 0,2 1-2 16,2-2 2-16,1-1 1 15,1-1 1-15,1 1 0 16,3-1 0-16,-1-1-1 15,1 0-2 1,-1 2 0-16,1 0-2 16,-3 2-2-16,1 2-5 15,-2 4 3-15,2 0-6 16,-2 3 0-16,2 2 0 16,2 4 2-16,0 2 0 15,1 2 1-15,3-1 4 16,5 0-2-16,0-1 5 15,-1-5-4-15,0-3 5 16,-4 0 0-16,-3-4 0 16,-3-1 0-16,-2-4 0 15,-3-2-1 1,-2-4 3-16,0-1 1 16,-1 2 2-16,-1-3-4 15,-2 3 1-15,1 4 2 16,-1 1-3-16,-2 4 0 15,-2 2-2-15,2 2 3 16,-3 1-3-16,3 2-1 16,3 0 0-16,-1 1 2 15,4 0-1 1,3-1 1-16,-2-3 1 16,-1 0 0-16,-1-2 1 15,-3 0-1-15,-4-3 2 16,-1-1 0-16,-1-3-2 15,-1 0 3-15,-4 0 0 16,-2 1-3-16,0 3-1 16,0 2 2-16,-3 1-2 15,5 4 1-15,2 1-2 16,7 3 1-16,9 1 3 16,4 3-3-16,7-3-1 15,3 0 3 1,2-2 1-16,-3-4-3 15,0-2 5-15,-6 0-4 16,-5 0 3-16,-9-1-1 16,-4-2 0-16,-7-2 9 15,-7 0 2-15,-2-2 1 16,-2-1-1-16,-5 0 0 16,1 3-32-1,-4 1-52-15,-1 0-181 0,-3-53-904 16,-2 47 66-16,-2 0 60 15</inkml:trace>
  <inkml:trace contextRef="#ctx0" brushRef="#br0" timeOffset="35111.21">6979 11433 5630 0,'0'0'119'16,"0"0"126"-16,0 0 3 15,0 0 2-15,1 0 4 16,-1 0 4-16,0 0 1 15,0 0 6-15,0 0 3 16,0 0-13 0,0 0-115-16,0 0-140 15,0 0 0 1,0 0 0-16,0 0 0 0,0 0 0 16,0 0 0-16,0 0 0 15,0 0 0-15,0 0 0 16,0 0 0-16,0 0-14 15,0 2-311-15,0 2-234 16,-1-40-1139-16,1 38 136 16,0-2 118-1,4-1 105-15</inkml:trace>
  <inkml:trace contextRef="#ctx0" brushRef="#br0" timeOffset="48175.66">9721 10965 595 0,'0'0'52'16,"0"0"38"-16,0 2 27 15,0-2 32-15,0 1 33 16,0 0 31-16,0-1 26 15,0 0 14-15,0 0 12 16,0 0-13 0,0 0-33-16,0 0-38 15,0 0-28-15,0 0-34 16,0 0-35-16,0 0-32 16,2 0-26-16,-2 0-10 15,0 0-10-15,0 0-3 16,0 0-1-16,0 0 3 15,0 0 8-15,0 0 7 16,0 0 7-16,0 0 6 16,0 0 0-1,0 0 2-15,0 0-2 16,0 0-3-16,0 0-21 16,0 0-68-16,25-1-684 15,-19 1 29-15,0-1 27 16,2-4 25-16</inkml:trace>
  <inkml:trace contextRef="#ctx0" brushRef="#br0" timeOffset="48840.48">10885 10972 3147 0,'0'0'22'0,"0"0"2"16,0 0-28-16,7-3-679 15,-15 5 23-15,-11-4 24 16,-16 2 21-16</inkml:trace>
  <inkml:trace contextRef="#ctx0" brushRef="#br0" timeOffset="57166.95">9603 11129 1866 0,'0'0'95'0,"1"0"21"16,-1 0 25-1,0 0 19-15,2 0 12 16,-2-2 12-16,0 2 10 15,0 0 10-15,0-1 7 16,0 1-69-16,0-1-20 16,0 1-20-16,0 0-20 15,0 0-19-15,0 0-9 16,0 0-6-16,0 0-10 16,0-2-3-16,0 2-1 15,0 0 1 1,0 0 2-16,0 0 0 0,0 0 2 15,0 0-1-15,0 0-1 16,0 0-2 0,0 0-2-16,0 0-5 15,0 0-3-15,0 0-10 16,0 0-5-16,1 0-7 16,-1 0-3-16,0 0-5 15,0 0 0-15,2 0 1 16,-2 0 0-16,0 0 1 15,1 0-2-15,-1 0 4 16,0 0 0 0,2 0-2-16,-2 0-1 15,0 0-14-15,0 0-37 16,0 0-64-16,2 0-185 16,-2-15-545-16,0 14 36 15,2-1 35-15,-4-2 31 16</inkml:trace>
  <inkml:trace contextRef="#ctx0" brushRef="#br0" timeOffset="71587.08">28989 15563 3351 0,'0'1'70'16,"-1"1"40"-16,1-2 23 15,0 1 10-15,0 0 11 16,0-1 10-16,-2 0 14 16,2 0 11-16,0 0 12 15,0 0-20-15,0 0-36 16,0 0-25-16,0 0-11 15,0 0 10-15,0 0 53 16,0 0 49-16,0 0 41 16,0 0 28-1,0 0-5-15,0-1-4 16,8-2-8-16,9-4-14 16,10-2-9-16,11-4-20 15,15-2-67-15,6 0-68 16,5 2-52-16,4 0-43 15,-2 0 0-15,-2 4 0 16,-5 1 0-16,-7 6 0 16,-7 2 0-16,-5 0 0 15,-7 4 0-15,-4 3 0 16,-3 0 0-16,-1 4 0 16,1-2 0-16,1 2 0 15,2-4 0 1,4-1 0-16,6-2 0 15,6-2 0-15,4-2 0 16,5-3 0-16,6-1 0 16,1-5 0-16,1 0 0 15,0-4 0-15,-3-1 0 16,-4 2 0-16,-4 1 0 16,-1 1 0-16,-2 2 0 15,-3 7 0-15,2-4 0 16,2 4 0-16,6 1 0 15,7-3 0-15,6 2 0 16,2-1 0 0,-1 2 0-16,-4-4 0 15,-8-2 0-15,-7-1 0 16,-7 1 0-16,-7-3 0 16,-6-1 0-16,-2 2 0 15,-2-1 0-15,-3 3-308 16,7-3-243-16,8-22-1158 15,7 14 138-15,9-8 120 16,13-4 104-16</inkml:trace>
  <inkml:trace contextRef="#ctx0" brushRef="#br0" timeOffset="74521.14">30468 18196 3349 0,'-4'4'176'0,"-2"0"84"16,0 0 174-16,0 0 31 15,2-3 12-15,1-1 11 16,3-1 15-16,0 1 11 16,0 0 15-16,5 1-125 15,12-1-74-15,14 0-95 16,20 0-208-16,20-1-27 15,20-3 0-15,10-1 0 16,10-1 0 0,3-1 0-16,-3 0 0 15,-6-2 0-15,-8 1 0 16,-10-3 0-16,-12 1 0 16,-11-2 0-16,-10 4 0 15,-12-2 0-15,-13 4 0 16,-10-1 0-16,-12 3 0 15,-5 0 0-15,-5 4 0 16,-13-1-73-16,-9 2-230 16,-15 6-92-16,-15 1-128 15,-14 5-180-15,-8-7-709 16,-5 13 97 0,-2 1 85-16</inkml:trace>
  <inkml:trace contextRef="#ctx0" brushRef="#br0" timeOffset="74830.85">30635 18351 4480 0,'-23'4'175'16,"-1"2"171"-16,1-2 13 15,-1 1 7-15,21-1 7 16,17-4 7-16,17 0 8 16,24-4 7-16,23 1 9 15,27-2-94-15,12-2-103 16,6-3-199-16,-9 0-8 15,-2-3 0-15,-17 0 0 16,-10-2 0 0,-16 0 0-16,-9 0 0 15,-18 0 0-15,-11 1 0 16,-9 2 0-16,-6 1 0 16,-11 3 0-16,-2 0-137 15,-1 4-249-15,4 0-459 16,-11 1-730-16,1 2 120 15,2 0 103-15,2-2 92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8T04:51:41.7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8857 4891 5220 0,'2'-8'303'0,"-2"-2"5"15,0 2 5-15,1 0 6 16,-1 2 5-16,0 6 4 16,0 2 7-16,0 6 5 15,-1 14 6-15,-7 16-291 16,-6 12-55-16,-4 13 0 15,-6 7 0-15,0-2 0 16,4-6 0-16,4-7 0 16,0-10 0-1,9-9 0-15,1-11 0 16,4-11 0-16,1-5 0 16,2-7 0-16,-1-7 0 15,0-9 0-15,3-12 0 16,2-12 0-16,5-13 0 15,3-12 0-15,3-13 0 16,1-5 0-16,2 0 0 16,1 5 0-16,-1 9 0 15,0 14 0 1,-2 14 0-16,-1 14 0 16,7 10 0-16,6 12 0 15,10 15 0-15,8 15 0 16,4 16 0-16,1 9 0 15,-7 8 0 1,-6-2 0-16,-10-2 0 0,-7-8 0 16,-5-9 0-16,-7-7 0 15,-2-6 0-15,-3-9 0 16,-4-5 0-16,1-2 0 16,-2-4 0-1,-3-2-7-15,-3-2-451 0,-4-34-1356 31,-5 26 154-31,-3-6 132 0,-1-4 116 16</inkml:trace>
  <inkml:trace contextRef="#ctx0" brushRef="#br0" timeOffset="198.81">8800 5125 5313 0,'0'-1'299'0,"0"-2"5"16,11-3 6 0,15-4 4-16,16-2-49 15,16-4-222 1,16-2-172-16,2-7-1419 0,1 4 115 16,-5-3 101-16</inkml:trace>
  <inkml:trace contextRef="#ctx0" brushRef="#br0" timeOffset="521.5">9649 4955 5843 0,'0'-2'247'0,"3"2"3"15,11-1 5 1,17-1 2-16,17-2 3 15,20-4 5-15,17-3 2 16,4-5 4-16,5 1 5 16,-7 3-276-1,-7 0 0-15,-10 0 0 0,-13 1 0 16,-15 1 0-16,-11 1 0 16,-11 2 0-16,-10 2 0 15,-6 1 0-15,-2 1-268 16,-6-2-152-1,1 3-356-15,-14-2-773 16,-4 0 114-16,-11-3 101 16,-3 1 90-16</inkml:trace>
  <inkml:trace contextRef="#ctx0" brushRef="#br0" timeOffset="805.77">9952 4717 3782 0,'-10'-10'311'15,"3"-2"112"-15,0-1 10 16,8-6 10-16,25 4 9 16,22 5 11-16,18 4 13 15,16 4 10 1,11 8 13-16,-8 13-206 16,-7 11-163-16,-22 12-130 15,-18 8 0 1,-23 7 0-16,-15 4 0 15,-18-1 0-15,-12-4 0 0,-8-3 0 16,-3-8 0-16,3-7-296 16,12-5-1565-16,14-12 162 15,14-13 139-15,18-12 120 16</inkml:trace>
  <inkml:trace contextRef="#ctx0" brushRef="#br0" timeOffset="1982.74">11269 4696 4158 0,'0'-3'320'0,"-3"-1"70"16,3 0 9-16,-1-2 6 15,1 2 11-15,0 2 8 16,1 0 9 0,2 8 11-16,0 9 9 15,5 11-182-15,0 11-193 16,1 12-78-16,-2 6 0 15,-1-3 0-15,0 0 0 16,2-9 0-16,-4-5 0 16,2-9 0-16,-4-7 0 15,-1-6 0-15,-1-6 0 16,2-3 0-16,-4-6 0 16,2-1 0-16,2 0 0 15,-2 0 0 1,0-4 0-16,-2-2 0 15,1-7 0-15,-1 0 0 16,-5-6 0-16,1-2 0 16,-1-1 0-16,2-2 0 15,-1-1 0-15,1-2 0 16,4 4 0-16,0 0 0 16,1 1 0-16,1 0 0 15,5-2 0-15,4-2 0 16,5-4 0-16,7-3 0 15,7-4 0 1,7-1 0-16,3-3 0 16,5 1 0-16,1 5 0 15,-1 5 0-15,-1 7 0 16,-7 8 0-16,-4 4 0 16,-5 7 0-16,-9 7 0 15,-8 9 0-15,-6 9 0 16,-9 8 0-16,-11 8 0 15,-7 6 0-15,-1-3 0 16,0-1 0-16,5-5 0 16,10-7 0-1,9-5 0-15,12-2 0 16,16-1 0-16,12-1 0 16,9 1 0-1,6 2 0-15,-7 3 0 0,-10 4 0 16,-19 1 0-16,-14 1 0 15,-20 4 0-15,-21-4 0 16,-22-2 0-16,-7-1 0 16,-6-5 0-16,1-7 0 15,11-7 0 1,12-5 0-16,10-6 0 16,9-5 0-16,13-4-265 0,12-4-420 15,9-4-1001 1,12-3 136-16,9-5 116 15</inkml:trace>
  <inkml:trace contextRef="#ctx0" brushRef="#br0" timeOffset="2610.15">12513 4418 5668 0,'-13'-13'265'0,"-7"0"3"16,-8 3 4-16,-12 1 4 16,0 15 4-1,-3 20 4-15,5 11 4 16,6 13 5-16,7 14 4 16,13 4-297-16,7-1 0 15,10-3 0-15,12-5 0 16,12-8 0-16,10-10 0 15,10-7 0-15,7-9 0 16,3-12 0-16,1-8 0 16,-3-5 0-16,-7-5 0 15,-2-4 0-15,-10-3-92 16,-11 1-320-16,-8-8-1392 16,-11 2 152-1,-3 2 132-15,-8 2 115 16</inkml:trace>
  <inkml:trace contextRef="#ctx0" brushRef="#br0" timeOffset="3834.49">9139 6391 4081 0,'0'-4'317'16,"0"0"82"-1,-1-1 9-15,1-1 7 16,0 3 10-16,0 4 10 16,0 7 9-16,1 6 11 15,1 12 11-15,1 9-212 16,-1 9-162-16,1 9-92 16,0-1 0-16,-1 0 0 15,-2-4 0-15,1-3 0 16,-1-6 0-16,3-8 0 15,-1-5 0 1,-1-8 0-16,2-5 0 16,-2-6 0-16,-1-3 0 15,0-3 0-15,0 1 0 16,0-5 0-16,2-3 0 16,-4-3 0-16,1-7 0 15,-3-6 0-15,-2-8 0 16,0-5 0-16,0-4 0 15,3-7 0-15,2-4 0 16,1-5 0-16,1-5 0 16,6-4 0-16,12-3 0 15,11 1 0 1,18 5 0-16,17 8 0 16,9 10 0-16,-2 14 0 15,-5 13 0-15,-13 9 0 16,-17 14 0-16,-22 15 0 15,-15 10 0 1,-20 10 0-16,-10 11 0 0,-2 3 0 16,9 1 0-1,10-2 0-15,22-4 0 16,22-1 0-16,21-6 0 16,9-4 0-1,2-3 0-15,-8-2 0 16,-22-2 0-16,-22-2 0 0,-30-1 0 15,-26-3 0-15,-18-2 0 16,-15-3 0-16,-3-4 0 16,3-7 0-16,11-7 0 15,20-2-40-15,24-8-380 16,17-13-1396-16,23-1 155 16,24-2 132-16,12-7 116 15</inkml:trace>
  <inkml:trace contextRef="#ctx0" brushRef="#br0" timeOffset="4164.82">10172 6599 8191 0,'47'-2'0'16,"21"1"0"-16,22-6 0 16,22-1 0-16,-10-3 0 15,-1-5 0 1,-6 0 0-16,-10 1 0 0,-10 2 0 16,-14 0 0-16,-16 2 0 15,-18 4 0 1,-14 1 0-16,-10 0 0 15,-6 6 0-15,-7 0-365 0,3 0-1477 16,-18-4 159 0,-11-5 135-16,-10-5 120 15</inkml:trace>
  <inkml:trace contextRef="#ctx0" brushRef="#br0" timeOffset="4388.62">10647 6197 5588 0,'23'-1'267'16,"19"0"5"-16,14 8 4 16,15 10 3-1,1 16 5-15,-10 14 4 16,-13 11 4-16,-20 6 4 16,-18 3 5-16,-28-3-253 15,-14-3-48-15,-15-4 0 16,-9-5-168-16,0-7-423 15,6-7-1146-15,11-14 143 16,16-13 124-16</inkml:trace>
  <inkml:trace contextRef="#ctx0" brushRef="#br0" timeOffset="5126.12">12415 6493 5764 0,'0'0'255'16,"0"0"3"-16,0 0 5 15,1-3 2-15,-1 6 4 16,0-6 5-16,0 1 2 15,1-5 5-15,-1-4 5 16,0-2-286-16,0-6 0 16,-2-1 0-16,-3 1 0 15,-6 2 0 17,-5 2 0-32,-5 4 0 0,-5 1 0 0,-3 7 0 0,-6 2 0 15,-1 5 0-15,-2 9 0 16,0 7 0-1,3 7 0-15,2 10 0 16,9 1 0-16,8 2 0 16,10-5 0-16,2-4 0 15,8-7 0-15,5-7 0 16,11-8 0-16,7-5 0 16,7-6 0-1,8-8 0-15,-1-4 0 0,-3-8 0 16,-6-1 0-1,-5-5 0-15,-4 1 0 16,-4 5 0-16,-9 7 0 16,-1 4 0-16,-1 7 0 15,1 6 0-15,5 11 0 16,1 2 0-16,8 9 0 16,2 4 0-16,2 2 0 15,4 0 0-15,7-1-363 16,2-4-1480-16,6-5 160 15,6-6 135-15,1-3 120 16</inkml:trace>
  <inkml:trace contextRef="#ctx0" brushRef="#br0" timeOffset="5628.47">13032 5789 7267 0,'-2'-10'100'16,"2"-1"1"-16,2 8 1 15,4 21 0-15,4 33 0 16,5 33 2-1,1 36-1-15,-2 34 1 0,-6 19 2 16,-2 16-106 0,-6 11 0-1,0-7 0-15,0-15 0 0,0-20 0 16,0-24 0-16,0-32 0 16,-2-26 0-16,0-25 0 15,-2-25 0-15,2-24-324 16,0-21-1529-16,2-22 161 15,6-23 137-15,6-14 120 16</inkml:trace>
  <inkml:trace contextRef="#ctx0" brushRef="#br0" timeOffset="6164.81">13740 6192 5707 0,'-7'-10'261'15,"-2"1"4"-15,-9 1 3 16,-7 0 4-1,-4 6 3-15,-3 10 5 0,-1 11 3 16,1 9 5 0,9 10 4-16,4 11-292 0,7 5 0 15,10 0 0-15,2-4 0 16,10-5 0-16,9-7 0 16,4-9 0-16,10-7 0 15,3-7 0 1,5-8 0-16,-3-5 0 15,-2-3-20-15,-5-5-315 16,-4-1-312-16,-11-5-1025 16,-7-4 134-16,-8-3 114 15,-4 0 102-15</inkml:trace>
  <inkml:trace contextRef="#ctx0" brushRef="#br0" timeOffset="6346.64">13499 6454 4907 0,'0'-1'319'16,"4"-3"13"0,12-3 3-16,11-3 6 0,9-4-40 15,7 3-126-15,4 1-110 16,-4 1-135 0,21 1-1473-16,-43 6 113 15,-10 1 101-15,-11-1 89 16</inkml:trace>
  <inkml:trace contextRef="#ctx0" brushRef="#br0" timeOffset="7132.87">9870 8460 5457 0,'-12'-19'286'0,"-12"-5"3"16,-14-3 6-16,-19 1 3 16,-14 13 6-1,-23 15 3-15,-13 18 6 16,-9 21 5-16,-3 22 6 15,9 18-324-15,19 19 0 16,25 9 0-16,31-5 0 16,26-3 0-16,30-9 0 15,27-13 0-15,25-17 0 16,15-16 0-16,23-17 0 16,3-18 0-16,8-17-264 15,40-10-700 1,-39-17-647-16,-7-12 123 15,-3-7 109-15,-12-8 95 16</inkml:trace>
  <inkml:trace contextRef="#ctx0" brushRef="#br0" timeOffset="7436.58">10178 8810 8191 0,'0'0'0'0,"5"0"0"16,16 0 0-16,22-4 0 16,19-1 0-1,24-3 0-15,20-4 0 16,1-5 0-16,1 0 0 16,-7 1 0-16,-10 0 0 15,-11 1 0-15,-15 1 0 16,-19 1 0-16,-18 4 0 15,-11 0 0-15,-13 3 0 16,-4-1 0 0,-4 6-346-16,11-5-532 0,-20-3-734 15,-7-4 123 1,-15-5 109-16,-8-6 95 16</inkml:trace>
  <inkml:trace contextRef="#ctx0" brushRef="#br0" timeOffset="7690.89">10679 8396 6602 0,'22'-10'171'0,"19"2"0"15,17 2 3-15,22 3 0 16,3 15 3-16,-1 17 0 16,-12 15 3-16,-19 8 1 15,-25 12 3-15,-15 1-184 16,-22-1 0-16,-13-7 0 15,-9-3 0 1,1-10 0-16,-5-12-148 16,13-9-310-1,12-49-1319-15,9 24 148 0,13-14 129 16,7-10 112 0</inkml:trace>
  <inkml:trace contextRef="#ctx0" brushRef="#br0" timeOffset="8195.42">11466 8164 8191 0,'0'-7'0'0,"0"2"0"16,1 1 0-16,8 11 0 15,1 17 0-15,6 16 0 16,0 11 0-16,2 11 0 16,-5 5 0-16,-2 1 0 15,-3-4 0-15,-6-6 0 16,-1-12 0-16,-2-13 0 16,2-11 0-1,-1-11 0-15,3-6 0 16,6-14 0-16,6-14 0 15,8-12 0-15,8-11 0 16,13-5 0-16,0 4 0 16,4 8 0-16,0 12 0 15,-1 12 0-15,-8 8 0 16,-5 13 0-16,-7 10 0 16,-10 9 0-16,-9 2 0 15,-13 7 0-15,-13-2 0 16,-15 0 0-16,-12-5 0 15,-14-4 0 1,-7-3 0-16,-5-8 0 16,6-5 0-16,11-6-55 15,9-2-511-15,11-9-1207 16,14-3 147 0,13-6 129-16</inkml:trace>
  <inkml:trace contextRef="#ctx0" brushRef="#br0" timeOffset="10539.63">7447 11450 8191 0,'1'-4'0'16,"1"4"0"-16,1 4 0 15,2 9 0-15,1 14 0 16,4 16 0-1,-3 11 0-15,1 6 0 16,-2 0 0-16,-5-4 0 16,1-8 0-16,-2-12 0 15,2-8 0 1,-4-12 0-16,2-6 0 16,0-7 0-16,-3-6 0 15,-6-11 0-15,-3-11 0 0,-4-11 0 16,0-15 0-16,4-16 0 15,4-9 0 1,5-7 0-16,6 1 0 16,9 7 0-16,11 5 0 15,7 15 0-15,15 10 0 16,6 6 0-16,5 11 0 16,0 8 0-16,-1 8 0 15,-6 8 0-15,-6 4 0 16,-8 6 0-16,-9 4 0 15,-11 5-265-15,-8 6-233 16,-10-27-1237 0,-13 35 142-16,-10 3 124 15,-13 0 106-15</inkml:trace>
  <inkml:trace contextRef="#ctx0" brushRef="#br0" timeOffset="10719.46">7387 11589 5535 0,'0'2'278'0,"5"2"4"16,8-2 4-16,16 1 4 16,14-6 5-16,12-3 4 15,14-3 5-15,6-1-290 16,2-2-242 0,-8-51-1487-16,-4 49 138 15,-10-1 121-15,-13-2 106 16</inkml:trace>
  <inkml:trace contextRef="#ctx0" brushRef="#br0" timeOffset="10957.25">8150 11340 5918 0,'1'-10'240'16,"1"1"4"-16,-1 0 1 16,2 1 4-16,2 8 3 15,0 13 3-15,4 10 4 16,3 10 3-1,-4 9 5-15,1 7-267 16,-3 1 0-16,-2-2 0 16,-1-6 0-16,0-7 0 15,-2-9-278-15,4-6-166 32,3-10-1302-32,2-8 144 0,-1-8 124 15,3-12 108-15</inkml:trace>
  <inkml:trace contextRef="#ctx0" brushRef="#br0" timeOffset="11500.74">8346 11353 5637 0,'5'-2'265'15,"1"4"4"-15,3 10 4 16,6 14 3-16,4 12 4 16,0 15 5-16,4 8 4 15,-2-4 3-15,-6-6 5 16,-2-7-269-16,-4-10-28 15,-7-8 0-15,-2-9 0 16,2-7 0-16,-8-6 0 16,-6-5 0-16,-3-8 0 15,-7-9 0 1,-3-14 0-16,5-12 0 16,2-17 0-16,10-11 0 15,7-8 0-15,14-4 0 16,13 4 0-16,18 8 0 15,9 16 0-15,13 14 0 16,0 14 0-16,-4 15 0 16,-9 10 0-16,-15 12 0 15,-16 12 0-15,-13 12 0 16,-19 7 0 0,-15 9 0-16,-14 5 0 15,-3 0 0-15,-1-4 0 16,3-3 0-16,11-8 0 15,11-5 0-15,10-8 0 16,5-4 0-16,11-2 0 16,8-1 0-16,10-3 0 15,6 0 0-15,9-2 0 16,5-3 0-16,-3-3 0 16,-3-3 0-1,1-3-268-15,1-2-323 16,-5-4-1118-16,-1-7 138 15,-1-8 120-15,-2-7 104 16</inkml:trace>
  <inkml:trace contextRef="#ctx0" brushRef="#br0" timeOffset="11924.54">9359 11171 5815 0,'0'-17'250'15,"-3"-1"4"-15,-3-3 2 16,-2 1 4-16,-7 6 4 16,-5 10 3-1,-5 2 4-15,0 4 3 16,-5 6 6-16,1 10-280 16,5 6 0-16,2 12 0 15,12 4 0-15,7 7 0 16,16 3 0-16,13 0 0 15,15-3 0-15,8 2 0 16,1-8 0-16,-5-2 0 16,-10-5 0-16,-18-3 0 15,-11-2 0 1,-16-6 0-16,-16-3 0 16,-11-2 0-16,-3-5 0 15,-5-7 0-15,5-3 0 16,14-3-306-16,15-9-266 15,9-9-1132-15,21-5 137 16,12-10 119-16,17-5 105 16</inkml:trace>
  <inkml:trace contextRef="#ctx0" brushRef="#br0" timeOffset="12123.36">9669 11287 5863 0,'3'-9'245'15,"-1"0"3"-15,1 2 5 16,-1-1 1-16,1 16 4 16,3 12 5-16,-2 11 2 15,1 10 3-15,-2 8 6 16,-3 3-274-16,1 0 0 16,-2-5 0-16,-1-4 0 15,-2-3-349-15,41-6-1497 16,-47-13 160-16,-6-9 136 15,-4-5 119-15</inkml:trace>
  <inkml:trace contextRef="#ctx0" brushRef="#br0" timeOffset="12383.12">9421 11312 6051 0,'6'-21'227'16,"4"-5"2"-16,16-2 3 15,17-6 2-15,9 6 4 16,19 8 2-16,7 2 4 16,1 3 1-1,-4 3 6-15,-10 2-251 16,-13 4 0-16,-17 0 0 16,-16 5 0-16,-14-1 0 15,-7 2 0-15,-11 0-219 16,-2 3-275-16,-8-14-1253 15,-6 14 143-15,-4-2 124 16,0-1 110-16</inkml:trace>
  <inkml:trace contextRef="#ctx0" brushRef="#br0" timeOffset="13898.06">10669 10754 6237 0,'-3'-17'208'16,"-3"2"2"-16,-7 3 2 15,-10 3 2-15,-5 28 3 16,-8 32 2-16,-4 28 3 16,1 29 2-16,10 29 4 15,16 11-228-15,10 0 0 16,16-8 0 0,15-13 0-16,9-21 0 15,6-16 0-15,4-18 0 16,6-22 0-16,0-22 0 15,5-15-400-15,-4-31-1433 16,2-6 158-16,-10-15 135 16,-7-15 117-16</inkml:trace>
  <inkml:trace contextRef="#ctx0" brushRef="#br0" timeOffset="14375.61">11172 11103 8191 0,'0'-2'0'0,"2"4"0"15,-4 10 0-15,1 13 0 16,-4 10 0-16,-6 16 0 16,1 5 0-16,-6 5 0 15,1-8 0 1,0-6 0-16,3-11 0 15,5-8 0-15,3-13 0 16,4-8 0-16,0-5 0 16,1-11 0-16,-2-16 0 15,5-13 0-15,3-14 0 16,9-16 0-16,2-7 0 16,5 2 0-16,4 5 0 15,-1 9 0-15,-3 12 0 16,-1 15 0-16,1 14 0 15,1 10 0-15,4 20 0 16,5 12 0-16,0 14 0 16,-2 13 0-16,-5 10 0 15,-5 2 0 1,-2 0 0-16,-6-4 0 16,-4-4 0-16,-4-7 0 15,-3-9 0-15,-2-7 0 16,-2-7-335-16,27-7-1516 15,-35-7 161-15,-10-7 137 16</inkml:trace>
  <inkml:trace contextRef="#ctx0" brushRef="#br0" timeOffset="14597.41">11093 11394 7118 0,'0'-12'116'0,"6"-1"0"15,11-1 3-15,11-4-1 16,9 7 1-16,14 1 1 16,2-1 1-16,4 0 0 15,-3-1-288-15,1 2-599 16,-11-2-891-16,-10-3 131 16,-6-5 112-16,-11-4 101 15</inkml:trace>
  <inkml:trace contextRef="#ctx0" brushRef="#br0" timeOffset="14862.16">11507 10496 8191 0,'29'-11'0'0,"21"9"0"15,24 15 0-15,20 24 0 16,0 34 0-16,-1 30 0 15,-13 23 0-15,-12 16 0 16,-17 12 0-16,-15 2 0 16,-18 0 0-16,-22-8 0 15,-32-14 0-15,-23-18 0 16,-21-22 0 0,-14-21-78-16,3-20-631 15,6-27-1019-15,22-19 140 16,32-25 123-16,24-17 107 15</inkml:trace>
  <inkml:trace contextRef="#ctx0" brushRef="#br0" timeOffset="15188.83">12969 11182 8191 0,'2'-3'0'16,"5"-1"0"-16,16-7 0 15,17-3 0-15,18-4 0 0,17-3 0 16,13-1 0 0,-2 4 0-16,-2 1-347 15,-17 0-1501-15,-11 6 161 16,-27 2 136-16</inkml:trace>
  <inkml:trace contextRef="#ctx0" brushRef="#br0" timeOffset="15401.63">12954 11384 8191 0,'0'12'0'0,"6"2"0"15,19 1 0 1,26-4 0-16,26-6 0 16,26-10 0-16,18-9 0 15,-4-3 0-15,-14 0 0 16,-19-2-60-16,-30 1-303 15,-18 3-332-15,-27 3-945 16,-22 0 127-16,-17 0 113 16,-13-1 97-16</inkml:trace>
  <inkml:trace contextRef="#ctx0" brushRef="#br0" timeOffset="18062.81">22162 3879 5641 0,'0'10'267'16,"-4"11"5"-16,-5 8 2 15,-1 10 5-15,-2 3 4 16,-4 1 4-16,1-4 4 16,4-3 5-16,0-3 5 15,5-7-301-15,0-8 0 16,3-5 0-16,2-4 0 15,1-5 0-15,0-3 0 16,0-1 0-16,0-5 0 16,0-7 0-1,0-5 0-15,1-10 0 16,4-12 0-16,6-8 0 16,4-10 0-16,6-6 0 15,7-4 0 1,-3 5 0-16,1 7 0 15,-2 12 0-15,-1 13 0 0,1 14 0 16,7 13 0-16,0 15 0 16,6 16 0-1,0 12 0-15,-4 11 0 0,-4 4 0 16,-4 1 0-16,-7-6 0 16,-3-7 0-16,-6-6 0 15,-1-8 0 1,-5-6 0-16,-1-9 0 15,-2-3 0-15,0-4 0 16,0-5-56-16,0 0-353 16,0-4-1405-1,-3-2 154-15,-6-5 132 16,-2-8 116-16</inkml:trace>
  <inkml:trace contextRef="#ctx0" brushRef="#br0" timeOffset="18262.62">22134 4007 4874 0,'0'0'332'0,"0"0"7"16,7-1 4-16,12-2 9 16,6 1 4-16,15-3 8 15,11 0 6-15,7-1-119 16,4 3-264-16,82 0-1759 15,-82-1 147 1,-4-3 128-16,-7-1 112 16</inkml:trace>
  <inkml:trace contextRef="#ctx0" brushRef="#br0" timeOffset="18608.31">22897 3960 1371 0,'0'0'-73'0,"0"0"-62"16,0 0-103-16,0 1 3 15,0-1 3-15,0 0 3 16</inkml:trace>
  <inkml:trace contextRef="#ctx0" brushRef="#br0" timeOffset="19169.78">22179 3895 4432 0,'2'-2'132'15,"9"2"51"-15,15 3 18 16,19 3 9-1,18 4-7-15,17 2-28 0,-1 1-13 16,-6-5-8 0,-17-4 0-16,-23-3-124 15,-19-1-18-15,-29-3-29 16,-27-3 66 0,-25 0 115-1,-17 1 11-15,-17 0 34 0,1 8 17 0,6 7 13 16,20 8 3-16,20 4 4 15,34 2 4-15,27 2-26 16,35-3-88-16,29-4-141 16,20-4-175-16,8-8-68 15,3-4 0-15,-17-7 32 16,-22-8 181-16,-28-2 35 31,-23-8 0-31,-27-7 0 0,-27-5 0 16,-22-3 4-16,-10-1 168 15,-7 4 72-15,7 9 6 16,22 9-376-16,32 9-1710 16,29 11 158-16,31 2 136 15,38 1 117-15</inkml:trace>
  <inkml:trace contextRef="#ctx0" brushRef="#br0" timeOffset="19511.46">24491 3782 6491 0,'0'-4'181'16,"-3"0"2"-16,-5 12 3 15,-14 12 1-15,-13 15 1 16,-17 16 3-16,-11 8 2 16,-7 8 0-16,2 1 5 15,6-4-198-15,9-2 0 16,12-7-334-16,21-12-1517 15,3-15 161-15,5-15 137 16,10-16 119-16</inkml:trace>
  <inkml:trace contextRef="#ctx0" brushRef="#br0" timeOffset="19732.25">23988 3934 7198 0,'25'0'108'15,"11"9"1"1,11 9-1-16,10 9 2 0,0 9 0 16,0 7 0-16,2 1 2 15,-2 0 0-15,0-3 2 16,-3-4-114 0,1-5-422-16,-3-34-1404 0,1 14 156 15,-4-12 134-15,0-7 118 16</inkml:trace>
  <inkml:trace contextRef="#ctx0" brushRef="#br0" timeOffset="19968.58">24823 4111 7862 0,'13'-1'37'15,"17"-2"-2"-15,17-2 2 16,16 1-1-16,13-3 1 15,10-1-1-15,4 0 1 16,-4 3-1 0,-7 0 2-16,-12 0-38 15,-14 0 0-15,-14 0-53 0,-18-2-318 16,6-2-512 0,-28-4-707-16,-13-2 120 15,-17-6 105-15,-17-4 95 16</inkml:trace>
  <inkml:trace contextRef="#ctx0" brushRef="#br0" timeOffset="20197.36">25144 3705 4046 0,'37'-2'199'16,"14"5"121"-16,18 11 82 16,15 10 10-16,-12 16 8 15,-8 11 9 1,-18 10 10-16,-15 3 10 15,-17 0 11-15,-9-1-170 16,-10-4-57-16,-13-7-141 0,-5-5-92 16,-3-10-286-1,2-10-276-15,5-12-1150 16,10-11 138-16,14-11 120 31,13-13 106-31</inkml:trace>
  <inkml:trace contextRef="#ctx0" brushRef="#br0" timeOffset="20464.12">25902 3673 8191 0,'7'3'0'0,"11"12"0"15,7 8 0-15,10 14 0 16,3 7 0-16,2 7 0 16,-1-4 0-16,-3-2 0 15,-4-8 0-15,-3-6-96 16,-2-7-462-16,-8-8-1206 16,-2-11 147-16,-4-9 126 15,-1-9 111-15</inkml:trace>
  <inkml:trace contextRef="#ctx0" brushRef="#br0" timeOffset="20687.91">26367 3685 5851 0,'0'7'247'0,"-3"11"2"16,-5 11 5-1,-4 10 1-15,1 4 5 16,-4 9 3-16,3-2 4 15,3-2 3-15,1-4 5 16,6-3-275-16,1-5 0 16,2-7-273-16,11-2-333 15,4-12-1098-15,6-7 137 16,5-5 119 0</inkml:trace>
  <inkml:trace contextRef="#ctx0" brushRef="#br0" timeOffset="20894.71">26508 4123 6437 0,'5'2'188'0,"3"6"0"16,1 9 4-16,-1 11 0 15,-4 8 3 1,0 9 1-16,-4-1 3 16,1 1 1-16,1-4 4 15,2-5-204-15,-2-9 0 16,2-4-109-16,6-9-417 15,-3-8-1243-15,-1-6 147 16,-2-13 128-16,-1-12 110 16</inkml:trace>
  <inkml:trace contextRef="#ctx0" brushRef="#br0" timeOffset="21130.49">26685 3759 7310 0,'21'1'95'16,"6"10"1"-16,8 11 2 15,7 8-1-15,-11 7 0 16,1 7 3-16,-6-3-2 16,-6-6 1-16,-2-6 2 15,-9-8-172-15,-2-3-331 16,-3-14-1411-16,-2-3 154 15,-2-7 133-15,10-9 116 16</inkml:trace>
  <inkml:trace contextRef="#ctx0" brushRef="#br0" timeOffset="21330.37">27024 3739 4989 0,'0'0'321'0,"-2"9"5"16,-2 16 6-16,-5 11 6 15,-2 11 6 1,-1 12 7-16,-1 1 5 16,5-3 7-16,5-4 7 15,3-3-334-15,9-2-546 16,9-11-1275-16,9-7 150 16,8-12 128-16,13-10 114 15</inkml:trace>
  <inkml:trace contextRef="#ctx0" brushRef="#br0" timeOffset="21698.14">27296 4063 5621 0,'19'-19'270'0,"8"-1"3"16,10-1 3-16,6 3 6 16,-2 16 3-16,-5 14 3 15,-5 7 6 1,-12 10 5-16,-9 6 4 0,-10 4-303 15,-10 4 0 1,-11-5 0-16,-4-1 0 16,-2-7 0-16,-2-8 0 15,11-7 0-15,7-4 0 16,17-6 0-16,29-5 0 16,25-1 0-16,18-6 0 15,26-1 0-15,14 1 0 16,-1-1 0-16,-10 3 0 15,-18 0 0-15,-25 1 0 16,-28 2 0-16,-21 2 0 16,-18-2-407-1,-20-30-1424 1,-16 30 157-16,-15-2 135 0,-19 0 118 16</inkml:trace>
  <inkml:trace contextRef="#ctx0" brushRef="#br0" timeOffset="22961.96">26421 4110 2948 0,'0'-1'160'16,"0"1"50"-16,0-2 39 16,0 0 54-16,0-1 115 15,0-1 93-15,-2 1 14 16,2-1 14-16,0 1 16 16,0 0-118-16,0 1-54 15,0 1-51-15,0 1-44 16,0 0-56-16,0 0-131 15,-3 1-101-15,1 12 0 16,-5 8 0-16,-2 12 0 16,-2 17 0-16,-1 7 0 15,4 3 0-15,-1 1 0 16,7-5 0 0,2-8 0-16,2-7 0 15,-2-11 0-15,0-8 0 16,0-8 0-16,0-7 0 15,0-1 0 1,-2-3 0-16,-2-3 0 0,1 0-140 16,25-2-799-16,-29 0-712 15,-8-4 129-15,-8-2 114 16,-10 0 98-16</inkml:trace>
  <inkml:trace contextRef="#ctx0" brushRef="#br0" timeOffset="23372.58">24484 4797 4807 0,'-13'0'343'16,"-2"-1"7"15,5 1 6-31,0-3 6 0,32-1 8 0,22-3 7 16,20-2 6-16,18-3 9 0,13 1 7 15,-2-1-347 1,-6 5-52-16,-13-1 0 16,-19 4-255-16,-15 3-314 15,-23 0-1150-15,-18 1 140 16,-20 0 121-1,-22 0 106-15</inkml:trace>
  <inkml:trace contextRef="#ctx0" brushRef="#br0" timeOffset="23679.3">24331 4906 6355 0,'0'5'196'0,"6"4"1"0,14-1 3 15,17 0 2 1,23-2 2-16,19-5 1 15,15-1 4-15,1-1 0 16,-7-1 5-16,-13 0-214 16,-15-2 0-1,-20 2 0-15,-17 0 0 0,-16-1 0 16,-5 3 0 0,-7-2 0-16,-3 1 0 0,-5 0 0 15,1-1 0 1,-2 1 0-16,2-1 0 15,6 2 0-15,2-3-159 0,4 2-415 16,4-3-1169 0,5-4 144-1,10-5 123-15,5-3 109 0</inkml:trace>
  <inkml:trace contextRef="#ctx0" brushRef="#br0" timeOffset="24345.08">26996 5013 5672 0,'-7'0'265'0,"-13"4"3"15,-21 4 4 1,-20 7 3-16,-12 5 5 0,-17 5 3 16,2 4 5-16,12-4 3 15,13 0 6-15,18-5-297 16,18-5 0-16,11-4 0 15,12-4 0-15,13-6-263 16,33 1-587-16,8-8-792 16,15-3 128-16,16-7 113 15,9 3 97-15</inkml:trace>
  <inkml:trace contextRef="#ctx0" brushRef="#br0" timeOffset="24568.96">27139 5195 7412 0,'-27'6'86'16,"-15"3"-1"-16,-10 5 0 16,-13 2 1-16,6 3 1 15,1-3-1-15,9 2 1 16,4-1 1-16,11-2 1 16,9-2-89-16,5-1 0 15,7-3 0-15,6-4 0 16,0 0 0-16,-1-4 0 15,0-1 0 1,2 0 0-16,-3-1 0 16,0-2-279-16,4 3-241 15,5-6-1205 1,-2-2 140-16,2-3 122 0,2-3 107 0</inkml:trace>
  <inkml:trace contextRef="#ctx0" brushRef="#br0" timeOffset="26659.39">8721 5693 3503 0,'-5'0'148'0,"2"-1"26"15,0-2 13-15,2 0 7 16,7 0 13 0,11-6 17-16,8-4 16 15,9-2 46-15,11 0 32 16,0-2-111-16,-3 1-21 16,-8 1-27-16,-6 5-10 0,-9 0-1 15,-5 2-52-15,-7 4-114 16,-2 1-97-1,-2 2-182-15,11 1-401 16,-11 4-488-16,-3 2 69 16,-5 0 63-1</inkml:trace>
  <inkml:trace contextRef="#ctx0" brushRef="#br0" timeOffset="26922.47">8733 5788 3310 0,'-8'7'173'0,"2"-3"28"16,2 2 31-16,-1-2 44 16,7-2 42-16,8-2 39 15,12-2 39-15,6-1 30 0,11-4 39 16,12-1-110 0,-2-4-32-16,0-2-27 15,-5 0-31 1,-10 4-43-16,-6-2-45 15,-8 6-47-15,-7 2-284 0,0 1-208 16,4-1-1366-16,8 3 140 16,4-6 123-1,7-2 106-15</inkml:trace>
  <inkml:trace contextRef="#ctx0" brushRef="#br0" timeOffset="27684.57">11301 5488 4391 0,'3'-1'146'32,"6"1"28"-32,12 0 42 0,8-3 43 15,9 2 56-15,12-5 36 16,-2-1 37-16,1 0 8 0,-5 0 9 16,-3-2-129-1,-14 3-28 1,-6-1-29-16,-4 1-45 0,-12 1-47 15,-4 1-56-15,0 1-36 16,-1 3-35-16,0-1-297 16,0 1-216-16,-2-26-1209 15,-3 26 140-15,-7 0 121 16,-9 0 107-16</inkml:trace>
  <inkml:trace contextRef="#ctx0" brushRef="#br0" timeOffset="28176.54">11304 5588 5031 0,'0'0'321'0,"12"0"6"0,12 0 6 16,15 0 4-16,12-2 8 16,14-5 6-1,0-1 5-15,-3 0 7 16,-9-3 8-16,-11 3-315 0,-9 2-56 15,-15 0 0-15,-10 2 0 16,-6 3 0 0,-1-1 0-16,-2 1 0 0,1 1 0 15,0 0 0 1,1 0 0 0,-1 0 0-16,0 0 0 0,0-1 0 15,0 1 0 1,0 0 0-16,0 0 0 0,0 0 0 15,0 0 0-15,0 0 0 16,0 0 0 0,0 0 0-16,0 0 0 0,0 0 0 15,0 0 0-15,0 0 0 16,0 0 0 0,0 0 0-16,0 0 0 15,0 0 0-15,0 0 0 16,0 0 0-1,0 0 0-15,0 0 0 0,0 0 0 16,0 0 0-16,-3 0-290 16,22 0-595-16,-36 0-740 15,-7 0 124 1,-9-4 111-16</inkml:trace>
  <inkml:trace contextRef="#ctx0" brushRef="#br0" timeOffset="29380.44">9016 7428 5158 0,'0'0'303'16,"0"0"4"-1,0 0 6-15,0 0 4 16,0 0 7-16,2 0 3 16,-2 0 8-16,0 0 4 15,1 0 7-15,-1 0-224 16,0 0-122-16,0 0 0 16,0 0 0-16,2 0 0 15,-2 0 0 1,0 0 0-16,0 0 0 0,0 0 0 15,0 0 0-15,0 0 0 16,0 0 0-16,0 0 0 16,0 0 0-16,0 0 0 15,0 0 0 1,0 0 0-16,0 0 0 16,0 0 0-16,0 0 0 15,0 0 0-15,0 0 0 16,0 0 0-16,0 0 0 15,0 0 0-15,0 0 0 16,0 0 0 0,0 0 0-16,0 0 0 0,0 0 0 15,0 0 0 1,0 0 0-16,0 0 0 0,0 0 0 16,0 0 0-1,0 0 0-15,0 0 0 0,0 0 0 16,0 0 0-1,0 0 0-15,0 0 0 16,0 0 0 0,0 0 0-16,0 0 0 15,0 0 0-15,0 0 0 0,0 0 0 16,0 0 0-16,0 0 0 16,0 0 0-16,3 0-802 15,-9 0-922-15,-1-8 140 16,-3-7 122-1,5-19 107-15</inkml:trace>
  <inkml:trace contextRef="#ctx0" brushRef="#br0" timeOffset="30666.3">8484 13727 8191 0,'0'-13'0'16,"0"4"0"-16,0-2 0 31,7 3 0-31,3 16 0 0,3 15 0 0,6 9 0 15,2 10 0-15,-2 10 0 16,-4-1 0 0,-7-8 0-16,-3-1 0 0,-4-9 0 15,-1-8 0-15,0-7 0 32,-3-5 0-32,-3-8 0 0,-4-3 0 0,-7-9 0 15,-5-10 0 1,2-10 0-16,0-14 0 15,5-12 0-15,5-17 0 16,6-5 0 0,8-5 0-16,14 2 0 15,12 6 0-15,10 12 0 0,12 9 0 16,7 12 0 0,-1 10 0-16,-6 9 0 0,-7 7 0 31,-10 7 0-31,-11 6 0 0,-8 6 0 15,-6 3-260-15,-5 10-296 16,-10 4-1164-16,-13 8 139 16,-8 2 122-1,-8 4 105-15</inkml:trace>
  <inkml:trace contextRef="#ctx0" brushRef="#br0" timeOffset="30834.69">8422 13807 5831 0,'0'4'249'0,"0"-1"2"0,10 0 5 16,13-2 2 0,16-1 4-16,17-7 3 15,16-4 4-15,10-3-369 16,79-1-1665-16,-84-5 146 16,-8-1 127-16,-14-1 111 15</inkml:trace>
  <inkml:trace contextRef="#ctx0" brushRef="#br0" timeOffset="31055.47">9100 13548 8092 0,'0'-4'11'15,"0"1"1"-15,3 1-2 16,-2 3 1 0,4 13 0-16,2 11-1 0,0 10 1 15,3 9 0 1,-4 10 1-16,-1-1-12 15,-4 0 0-15,0-6 0 16,1-8-211 0,1-8-232-16,4-13-1321 15,2-9 147 1,-2-9 126-16,0-12 111 0</inkml:trace>
  <inkml:trace contextRef="#ctx0" brushRef="#br0" timeOffset="31594.84">9271 13649 5422 0,'1'-12'289'16,"6"1"4"-16,5 6 5 0,4 6 4 16,2 18 5-1,3 16 5 1,-2 9 5-16,-2 4 5 0,-6-2 7 16,-2-4-329-16,-3-8 0 15,-2-7 0-15,-3-11 0 16,-1-5 0-16,0-6 0 15,-2-4 0 1,-5-3 0-16,-4-9 0 16,-2-9 0-1,0-16 0-15,8-15 0 16,2-16 0-16,11-13 0 16,15-5 0-16,9 2 0 15,9 7 0-15,11 18 0 0,-3 14 0 16,-4 19 0-16,-9 16 0 31,-12 7 0-31,-12 12 0 0,-8 12 0 16,-14 11 0-16,-11 6 0 15,-10 13 0-15,-3 2 0 0,-9-2 0 16,6-3 0 0,5-5 0-16,8-5 0 15,8-6 0-15,10-4 0 16,5-7 0-16,8-2 0 15,12-4 0-15,6-2 0 32,9 0 0-32,6-5 0 0,3-1 0 15,-1-2 0-15,-3-3 0 16,2-1-329-16,24 0-610 0,-31-4-662 16,0-4 122-1,-4-7 106-15</inkml:trace>
  <inkml:trace contextRef="#ctx0" brushRef="#br0" timeOffset="32004.47">10231 13492 5566 0,'3'-19'269'16,"-2"-4"4"-16,1-2 4 15,-1-1 3-15,-6 9 5 16,-10 8 3-16,-5 7 5 16,-9-1 5-16,-6 7 4 15,-1 6-242-15,3 7-60 16,4 5 0-16,9 8 0 16,10 5 0-16,7 2 0 15,16 3 0 1,20-1 0-16,12 4 0 15,7-6 0-15,4 1 0 16,-5-4 0-16,-17-2 0 16,-14-4 0-16,-14-3 0 15,-13-4 0-15,-12-2 0 16,-5-8 0 0,-5 0 0-16,0-7-125 0,10 0-312 15,9-19-1351 1,16-4 150-16,11-8 129 0,15-10 114 31</inkml:trace>
  <inkml:trace contextRef="#ctx0" brushRef="#br0" timeOffset="32205.97">10642 13457 7915 0,'5'0'30'0,"1"4"1"15,-2 8-1 1,0 10 1-1,-2 10 0-15,-1 12-2 0,-4 6 2 16,0 0 0-16,-2-1 1 16,-4-3-32-16,-4-5 0 15,3-5-422-15,1-21-1404 16,-1 2 156-16,3-9 134 16,-2-9 118-16</inkml:trace>
  <inkml:trace contextRef="#ctx0" brushRef="#br0" timeOffset="32408.78">10433 13519 7421 0,'15'-21'84'16,"12"-5"0"-16,11-3 1 16,14-5 0-16,10 10 1 15,3 7 0 1,1 6 0-16,2 4 0 0,-10 5 2 15,-5 2-432 1,-5 1-1503-16,-8 3 159 16,-7 0 137-16,1-1 119 0</inkml:trace>
  <inkml:trace contextRef="#ctx0" brushRef="#br0" timeOffset="32830.4">11583 13039 8191 0,'-20'-4'0'0,"-7"4"0"0,-11 12 0 16,-7 19 0-16,5 23 0 15,2 28 0 1,10 21 0-16,9 7 0 15,12 3 0-15,10-4 0 0,10-11 0 16,11-15 0 0,4-11 0-16,5-16 0 0,6-16 0 15,6-15-422 1,3-30-1404-16,-4 0 156 16,-3-11 134-16,-6-13 118 15</inkml:trace>
  <inkml:trace contextRef="#ctx0" brushRef="#br0" timeOffset="33446.55">11783 13486 6063 0,'0'-10'225'0,"0"-1"3"16,2 0 3-16,-2 1 2 15,1 7 3 1,1 15 4-16,-2 12 1 15,2 10 4-15,-1 9 4 16,-1 7-249 0,0 3 0-16,-3-5 0 0,0-4 0 15,-4-9 0-15,-1-6 0 16,3-8 0-16,3-8 0 16,-4-6 0-1,2-5 0-15,-2-4 0 16,-3-9 0-16,-1-13 0 15,7-11 0-15,1-15 0 0,5-18 0 16,14-13 0 0,16-6 0-16,13-2 0 15,15 7 0-15,8 13 0 16,2 14 0-16,-10 15 0 16,-9 14 0-1,-14 16 0-15,-16 7 0 0,-13 12 0 16,-11 12 0-1,-13 10 0 1,-4 10 0-16,2 10 0 16,5 5 0-16,6 4 0 0,14 0 0 15,13-2 0-15,10-2 0 16,3-2 0-16,-1-9 0 16,-1-3 0-16,-16-7 0 15,-9-5 0 1,-16-5 0-16,-18-5 0 0,-12-4 0 15,-6-4 0-15,-6-8 0 16,4-2 0-16,3-11-412 16,11-17-1418-16,6-11 158 15,8-20 134 1,8-21 118-16</inkml:trace>
  <inkml:trace contextRef="#ctx0" brushRef="#br0" timeOffset="33659.35">12196 12919 5803 0,'45'-11'251'0,"21"7"4"16,16 14 3-16,13 17 3 15,-16 23 4 1,-14 25 4-16,-16 12 3 16,-17 10 4-16,-19 7 5 0,-15 4-281 15,-16-1 0-15,-14 1 0 16,-10-6 0-1,-8-12 0-15,-7-12-105 16,9-14-609-16,3-21-1006 0,11-22 139 16,16-20 122-1</inkml:trace>
  <inkml:trace contextRef="#ctx0" brushRef="#br0" timeOffset="34001.04">13088 13435 8191 0,'11'-5'0'16,"10"-5"0"-16,19-5 0 31,18-1 0-31,19-4 0 0,8 4-394 0,2 0-1440 16,-14 1 157-16,-20 5 136 15,-26 3 117 1</inkml:trace>
  <inkml:trace contextRef="#ctx0" brushRef="#br0" timeOffset="34161.88">13077 13566 7249 0,'0'9'102'15,"0"3"1"1,13 0 1-16,17-2 0 0,24-5 1 15,15-7 0-15,23-3-302 32,72-4-1604-32,-70-7 152 0,1-4 131 15,0-5 115-15</inkml:trace>
  <inkml:trace contextRef="#ctx0" brushRef="#br0" timeOffset="34958.43">14696 13033 7981 0,'7'-10'24'0,"1"1"-1"15,0-2-1-15,1-5 2 16,-8 6-1-16,0 0 0 16,-1-3 0-16,-2-2 1 15,-7-2 0-15,-2-4-24 16,-7 1 0 0,-7 2 0-16,0 1 0 0,-4 3 0 15,2 6 0 1,0 5 0-16,0 10 0 15,2 14 0-15,2 11 0 16,-3 20 0-16,2 15 0 16,-3 12 0-16,-4 10 0 15,-1 2 0-15,-2-1 0 16,0-9 0 0,5-12 0-16,4-14 0 0,7-19 0 15,9-12 0-15,5-12 0 16,4-11 0-16,6-14 0 15,3-8 0-15,12-16 0 16,10-4 0 0,7-5 0-16,0 5 0 15,1 8 0-15,-13 17 0 16,-3 13 0-16,-9 21 0 16,-8 21 0-16,-7 21 0 15,-6 18 0-15,1 11 0 16,0 2 0-16,4-2 0 15,6-8 0 1,10-12 0-16,5-10 0 16,13-12 0-16,20-12-127 0,18-9-377 15,18-17-1266 1,20-8 147-16,12-14 128 16,6-16 110-16</inkml:trace>
  <inkml:trace contextRef="#ctx0" brushRef="#br0" timeOffset="35771.27">15437 13504 7721 0,'0'-1'52'31,"1"1"-1"-31,-1 0 2 0,0-2-2 16,0 4 1-16,2-4 1 15,-2-1-1-15,1-4 0 16,2-2 2-16,-3-2-54 16,4-7 0-16,-4-3 0 15,0 0 0-15,-7-5 0 16,-3-2 0-1,-1 2 0-15,-7 4 0 0,-5 4 0 16,-1 6 0 0,-7 6 0-16,-5 2 0 15,-3 8 0 1,-2 4 0-16,-2 9 0 0,4 8 0 0,3 9 0 31,7 7 0-31,8 7 0 0,9-1 0 16,7-1 0-16,7-4 0 15,7-6 0-15,8-10 0 16,5-7 0-16,10-6 0 16,6-8 0-1,3-6 0-15,1-7 0 16,-3-9 0-16,-3-6 0 0,-3-3 0 16,-6-4 0-16,-4-1 0 15,-7 8 0 1,-5 3 0-16,-6 10 0 15,-2 3 0-15,0 4 0 16,-2 7 0-16,2 7 0 16,2 8 0-16,-1 7 0 15,1 8 0-15,-1 2 0 16,1 2 0-16,0-4 0 16,-1-3 0-1,2-2-209-15,3-4-286 0,6-40-1256 16,7 23 145-1,7-8 124 17,4-6 110-32</inkml:trace>
  <inkml:trace contextRef="#ctx0" brushRef="#br0" timeOffset="35934.12">15802 13766 6923 0,'6'2'137'0,"1"3"1"16,-4 6 0-16,0 6 2 15,-18 11 1-15,-4 8 0 16,-8 3 2-16,-1 4-415 15,-2-51-1516 1,13 38 150-16,10-13 129 0,4-13 114 16</inkml:trace>
  <inkml:trace contextRef="#ctx0" brushRef="#br0" timeOffset="36483.84">16450 13314 7007 0,'-1'-11'128'15,"-5"-5"2"-15,-6 0-2 32,-11 0 3-32,-8 9 1 0,-11 6-1 0,0 6 3 15,-2 11 0 1,4 10 2-16,7 11-136 16,9 14 0-16,6 11 0 15,11 1 0-15,7-2 0 0,8-3 0 31,11-9 0-31,7-11 0 0,5-10 0 16,6-8 0-16,1-10 0 16,-2-8 0-16,-4-3-198 15,-2-3-200-15,32-5-525 16,-45 0-612-16,-4-6 113 16,-2-4 100-1,-11 0 87-15</inkml:trace>
  <inkml:trace contextRef="#ctx0" brushRef="#br0" timeOffset="36657.19">16104 13544 7318 0,'0'-1'96'0,"0"1"-1"16,3-3 1-16,11 2 0 15,14-2 1-15,12 3 0 16,11-5-92-16,6 1-250 15,1-2-318-15,-9-7-1082 16,-9-3 128 0,-9-4 113-16,-10-5 99 15</inkml:trace>
  <inkml:trace contextRef="#ctx0" brushRef="#br0" timeOffset="37194.21">16533 12813 4455 0,'19'-18'231'0,"2"1"94"15,5-1 38 1,4 5 9-1,-14 15 6-15,0 17 7 0,-1 14 9 16,0 10 7-16,0 4 8 16,4 3-116-16,5-5-147 15,5-8-107-15,4-8-39 16,2-10 0-16,4-9 0 16,0-6 0-1,-5-7 0-15,-6-4 0 0,-8-4 0 31,-12-1 0-31,-3-3 0 0,-13 4 0 16,-8 3 0-16,-9 8 0 16,-2 12 0-16,-2 14 0 15,6 15 0 1,11 16 0-16,11 20 0 0,10 18 0 16,11 11 0-16,8 9 0 15,7 4 0-15,3-4 0 16,-2-7 0-1,-12-12 0-15,-12-18 0 0,-16-16 0 16,-15-18 0 0,-17-19 0-16,-15-12 0 15,-9-9-412-15,-10-32-1418 16,-3 14 158-16,3-10 134 16,2-3 118-16</inkml:trace>
  <inkml:trace contextRef="#ctx0" brushRef="#br0" timeOffset="39672">12084 7038 4569 0,'5'-2'141'0,"8"1"37"16,8-2 25-16,10-2 6 16,1-3 3-16,10 0 7 15,-7-2-75 1,-3 1-64-16,-5 4-107 0,-6 0-322 15,-6-33-907-15,-9 32 77 16,-2 0 70-16</inkml:trace>
  <inkml:trace contextRef="#ctx0" brushRef="#br0" timeOffset="39937.75">12051 7152 3333 0,'-9'7'207'15,"2"1"94"-15,-1-2 117 16,2-1 51-16,10-1 12 16,10-5 12-16,7 0 14 15,10-1 13-15,7-2 13 16,4 0-139-16,-1-1-96 16,-5-3-111-16,-4 3-304 15,-5 2-209 1,-8-1-189-1,2-12-1155-15,-5 12 133 0,-2-2 114 16,-2-2 102-16</inkml:trace>
  <inkml:trace contextRef="#ctx0" brushRef="#br0" timeOffset="40707.66">13468 7075 5301 0,'0'-1'301'0,"0"1"4"16,9-4 6-16,8-1 4 15,8-1 6-15,7-3 4 16,6-3 7-16,3 2 4 16,-7 0 8-1,-3 3-619-15,-2-1-181 16,54 2-1287-16,-61 4 144 16,-9-2 123-16,-7 3 108 15</inkml:trace>
  <inkml:trace contextRef="#ctx0" brushRef="#br0" timeOffset="40874.49">13522 7117 4111 0,'-11'8'303'0,"1"3"90"15,4-2 9-15,6 1 7 16,24-6 9-16,10-6 10 16,14 0-141-16,12-3-304 15,10-17-1534 1,1 8 115-16,-2-7 101 0,-5-5 90 15</inkml:trace>
  <inkml:trace contextRef="#ctx0" brushRef="#br0" timeOffset="55733.22">28950 7722 5609 0,'6'-12'271'15,"0"-1"3"-15,-2 0 4 0,3 2 5 16,-14 12 3-16,-12 15 5 16,-5 13 4-16,-10 17 4 15,-9 8 6-15,-8 11-305 16,0 1 0-16,-3-3 0 15,1-6 0-15,-1-4 0 16,4-6 0 0,6-10 0-16,8-5 0 0,5-12 0 15,9-7-324-15,6-7-190 16,9-13-391-16,-3-13-571 16,-2-9 104-1,5-10 93-15,2-12 83 16</inkml:trace>
  <inkml:trace contextRef="#ctx0" brushRef="#br0" timeOffset="55897.06">28347 7860 4096 0,'14'-15'390'16,"7"1"7"-16,13 6 9 15,5 6 8-15,1 18 10 16,2 18 8-16,0 7 11 16,-6 2 9-1,0 2 12-15,-1-3-191 0,1-3-273 16,-2-6 0-16,3-6-9 15,2-4-384-15,3-6-1440 16,1-9 158 0,-1-6 135-16</inkml:trace>
  <inkml:trace contextRef="#ctx0" brushRef="#br0" timeOffset="56174.8">29181 8029 6839 0,'14'-1'146'0,"12"-2"1"16,18 0 0-1,15-2 2-15,8 1 1 0,10 0 1 16,6 0 2 0,-4 1 0-16,0 0 3 0,-8-1-156 15,-6 0 0 1,-10-1 0-16,-13-2 0 15,-13-1 0-15,-7 1 0 16,-12 0-262-16,-7-1-183 16,41-2-1304-16,-61-4 144 15,-9-2 124-15,-8-4 110 16</inkml:trace>
  <inkml:trace contextRef="#ctx0" brushRef="#br0" timeOffset="56467.86">29565 7710 4496 0,'12'-7'167'0,"15"-3"87"16,16 1 104-16,13 3 8 0,8 6 5 15,7 15 8-15,-6 10 8 16,-9 12 8 0,-17 10 7-16,-16 9-120 15,-17 5-65-15,-16-2-100 16,-17-6-117-16,-8-6 0 15,-7-6 0 1,-3-9 0-16,6-8 0 16,10-7-300-16,15-5-338 15,11-6-1051-15,19-12 136 0,17-9 117 16</inkml:trace>
  <inkml:trace contextRef="#ctx0" brushRef="#br0" timeOffset="56794.75">30696 7649 6532 0,'-13'-11'177'16,"-7"5"2"-16,-12 2 2 15,-10 3 1-15,0 14 2 0,-1 15 3 16,8 10 0-1,10 10 2-15,8 4 4 16,10 3-193-16,6-4 0 0,3-8 0 16,10-5 0-1,5-9 0-15,8-9 0 16,8-2 0-16,6-11 0 16,3-2 0-16,0-4-18 15,-3-7-307-15,-3-4-238 16,-10-61-1134-16,-11 46 137 15,-7-5 118-15,-10-1 103 16</inkml:trace>
  <inkml:trace contextRef="#ctx0" brushRef="#br0" timeOffset="56942.61">30527 7878 4057 0,'-10'-5'402'0,"1"-3"8"16,1 0 9-1,0 0 10-15,23 0 9 16,9 2 10-16,14-4 10 15,5 4 12-15,12-2 11 16,-4 2-302-16,-7 1-464 16,-9 4-176-16,10-1-488 15,-29 2-540-15,-13 2 106 16,-9 1 94-16,-10 1 84 16</inkml:trace>
  <inkml:trace contextRef="#ctx0" brushRef="#br0" timeOffset="57206.37">30342 8245 5328 0,'3'1'298'15,"11"0"5"1,12-1 4-16,12 2 6 0,10-4 5 15,14-3 4 1,4-1 6-16,-5-2 6 0,-3 0 6 16,-9 2-340-16,-9 2-285 15,-12 0-281-15,-13-28-1145 16,-10 29 138 0,-19 2 120-16,-11 2 106 0</inkml:trace>
  <inkml:trace contextRef="#ctx0" brushRef="#br0" timeOffset="57445.15">30329 8365 4631 0,'-7'6'356'16,"0"-3"9"-1,2 3 5-15,7 0 7 16,21-2 9-16,15-4 6 16,12 0 9-16,13 0 8 15,7-4 9-15,-4 0-332 16,-3-1-86-16,-12-3-303 15,-2-2-447 1,-18-4-908-16,-15-2 132 0,-7-3 112 16,-4-4 101-16</inkml:trace>
  <inkml:trace contextRef="#ctx0" brushRef="#br0" timeOffset="58025.15">30660 7533 3067 0,'-6'-30'159'0,"-4"-12"52"31,-5-12 55-31,-11-12 86 0,-8-2 86 0,-12 1 65 15,-9 1 13-15,-15 0 14 16,-10 4 15 0,-10 9-114-16,-9 6-57 0,-6 9-57 15,3 8-58 1,-1 10-100-16,8 11-95 0,4 7-64 16,9 16 0-1,5 16 0-15,8 16 0 16,7 16 0-16,7 11 0 15,10 6 0-15,8-3 0 16,8-6 0-16,4-11 0 16,5-7 0-16,1-9 0 15,6-8 0-15,0-9 0 16,5-8 0 0,2-5 0-16,0-8-322 15,0-3-158-15,5-9-276 16,-6-12-770-16,-2-10 113 15,5-10 97-15</inkml:trace>
  <inkml:trace contextRef="#ctx0" brushRef="#br0" timeOffset="58298.9">29074 6935 3507 0,'2'-11'173'0,"-1"1"31"15,-1 5 146-15,2 6 101 16,-5 13 11-16,-8 21 11 15,-9 18 12-15,-10 10 12 16,-5 12 13 0,-4 0-147-16,3-1-46 15,9-12-32-15,11-9-171 16,9-10-114-16,14-10 0 16,23-7 0-16,24-7 0 15,22-6 0-15,30-10 0 16,13-1 0-16,3-5 0 15,-9-3 0 1,-13-3-253-16,-16-1-215 0,-19-32-1278 16,-14 29 144-16,-18 0 124 15,-14 0 108-15</inkml:trace>
  <inkml:trace contextRef="#ctx0" brushRef="#br0" timeOffset="63055.15">9442 6956 3491 0,'0'0'135'16,"2"0"28"-16,-2-2 16 0,0 1 9 15,0 1 14-15,0-2 20 16,0 2 19-16,0-1 40 16,0 1 25-1,0-1-71-15,0 1-37 16,0-2-16-16,0 1-7 0,0 1 4 15,0 0-14-15,0-2-90 16,1 2-144 0,7 0-204-16,42-3-1160 0,-22 0 100 15,8-8 87-15,6-6 79 16</inkml:trace>
  <inkml:trace contextRef="#ctx0" brushRef="#br0" timeOffset="64228.03">12621 7016 3529 0,'0'0'78'16,"-2"0"27"-16,-8 3 28 15,-7 5 31-15,-12 7 23 16,-17 4 32-16,-9 8 65 16,-6 3 53-1,3 1 35-15,1-3-7 0,12-2-50 16,5-5-20-1,11-2-18-15,9-5-33 16,6-3-14-16,5-5-28 0,7-1-76 16,0-2-164-1,2-3-165 1,5 0-102 0,7-4-132-16,15-6-338 0,2-2-512 0,6-7 81 15,2-7 73-15,2-3 66 16</inkml:trace>
  <inkml:trace contextRef="#ctx0" brushRef="#br0" timeOffset="64519.96">12745 7028 3186 0,'0'3'142'0,"-9"0"47"16,-12 3 27-16,-10 8 44 15,-15 5 98 1,-9 7 80-16,-8 0 53 0,3 4 14 16,1-3 12-16,10-3-53 15,10-3-93-15,6-5-51 16,10-2-24 0,5-6-47-16,7 0-112 15,4-5-85-15,3 0-246 16,2-3-166-16,2 0-192 15,4-16-1092-15,5 4 129 16,4-11 112-16,9-12 99 16</inkml:trace>
  <inkml:trace contextRef="#ctx0" brushRef="#br0" timeOffset="66256.93">12295 13189 5028 0,'0'0'311'15,"0"0"5"-15,0-1 5 16,0 1 7-16,0 0 4 16,0 0 6-16,0 0 6 15,-2 0-187-15,2 0-300 16,0 0-1566-16,0-4 138 31,5-4 120-31,9-7 104 0</inkml:trace>
  <inkml:trace contextRef="#ctx0" brushRef="#br0" timeOffset="67228.03">15624 13847 6984 0,'0'0'120'0,"0"0"1"15,0 0 2-15,0 0-1 16,0 0 2-16,0 0 1 15,0 0 0 1,0 0 1-16,0 0 1 0,0 0-33 16,0 0-94-1,-1 0 0-15,-1 0 0 16,2 0-287-16,-1 1-280 16,0-1-1144-16,1 0 139 15,0-2 120-15,2-1 104 16</inkml:trace>
  <inkml:trace contextRef="#ctx0" brushRef="#br0" timeOffset="68471.86">9557 7219 2017 0,'-6'0'2'31,"-1"0"-1"-31,-8 0-7 0,-2 0-23 16,-3 0-19-16,-5 0-27 15,0 2-51-15,-1-2-235 16,-5 11 8-16,0 6 6 16,7 1 7-1</inkml:trace>
  <inkml:trace contextRef="#ctx0" brushRef="#br0" timeOffset="69168.8">13623 7005 3369 0,'0'0'101'0,"0"0"24"0,0 0 21 16,1 0 25-16,0 0 48 0,1 1 88 16,1 0 27-1,-3 3 30 17,2-1 31-32,-2 2-59 0,0 0-24 0,0-2-10 0,0 1-12 15,0-3-23-15,0-1-51 16,0 0-98 15,0 0-34-31,0 0-165 0,0 3-195 0,11 4-463 0,-7 1-716 16,-1-3 103-16,-1 1 90 15,2-3 80-15</inkml:trace>
  <inkml:trace contextRef="#ctx0" brushRef="#br0" timeOffset="70299.03">16515 14672 4593 0,'2'0'115'16,"-1"0"131"0,1 0 94-16,-1-2 10 15,2 2 8-15,0 0 5 16,0 0 9-16,0-1 5 16,1 0 9-16,-1-2-74 15,0-1-50 1,0 1-152-1,1-1-103-15,-2 0-7 0,0 1 0 0,0 0-321 16,-2 0-346-16,-10-1-1008 16,-6-3 134-1,-13-5 115-15,-9-6 101 16</inkml:trace>
  <inkml:trace contextRef="#ctx0" brushRef="#br0" timeOffset="71144.32">11776 14264 3750 0,'2'-2'134'0,"3"0"15"16,0 0 9-1,-1-3 5-15,-1 5 9 16,-3-4 15-16,1 3 21 16,2 0 52-16,-1-1 73 15,2 0-46-15,1-2 20 16,0 2-12-16,-1 2-3 15,-1-3-1-15,-1 2-4 16,0-2-12-16,-2 2-17 16,0 1-56-16,0-2-77 15,2 2-67-15,-2 0-58 16,0 0 0 0,0 0 0-1,0 0 0-15,5 0 0 0,1 0-94 16,8 0-197-1,7 0-132-15,29 0-453 0,-6 0-617 16,11-4 107-16,11-4 96 16</inkml:trace>
  <inkml:trace contextRef="#ctx0" brushRef="#br0" timeOffset="74476.51">9292 15763 8191 0,'0'-10'0'0,"0"0"0"16,0 1 0-16,0 0 0 15,0 7 0-15,3 8 0 16,3 8 0-1,4 9 0-15,4 13 0 0,1 14 0 16,-2 4 0 0,-3 3 0-16,-4-2 0 15,-5-6 0-15,1-5 0 16,-2-6 0-16,0-11 0 16,0-6 0-1,0-9 0-15,0-5 0 0,0-6 0 16,-6-6 0-1,-6-13 0-15,-6-12 0 16,-4-15 0-16,0-17 0 16,4-12 0-16,10-7 0 0,4 1 0 15,8 3 0 1,11 9 0-16,9 8 0 0,10 10 0 16,12 8 0-1,6 7 0-15,4 6 0 16,0 5 0-16,-7 8 0 15,-7 2 0 1,-8 8 0-16,-10 3 0 0,-8 3-65 16,-6 7-322-1,-6 4-1431-15,-9 7 155 16,-14 6 133 0,-11 6 116-16</inkml:trace>
  <inkml:trace contextRef="#ctx0" brushRef="#br0" timeOffset="74617.38">9294 15848 5677 0,'-2'5'264'16,"2"-1"3"-16,0 0 4 15,2 1 4-15,14-3 4 16,14-3 4-16,12 0 4 16,11-3 4-1,11 1-136-15,2-3-610 16,-2-6-1325-16,-5 2 149 15,-8-3 129-15</inkml:trace>
  <inkml:trace contextRef="#ctx0" brushRef="#br0" timeOffset="74861.15">9957 15570 7292 0,'0'-6'98'15,"0"1"0"-15,1 0 1 16,5 8 0-16,-1 16 1 15,3 16 0-15,1 11 1 16,-2 12 1 0,0 3 0-16,-3 0-102 15,1-4 0-15,-2-7 0 0,-2-7 0 16,3-5 0-16,5-11-260 16,2-7-299-1,6-15-1161-15,4-5 139 16,1-14 122-16</inkml:trace>
  <inkml:trace contextRef="#ctx0" brushRef="#br0" timeOffset="75461.3">10269 15734 8173 0,'4'-5'3'0,"0"5"-2"15,2 5 1-15,3 11 0 16,2 7 0-16,-4 16-1 15,4 6 2-15,-4 0-2 16,-2 0 2-16,-2-8-3 16,-1-5 0-1,-2-5 0-15,1-11 0 0,-2-5 0 16,-8-8 0-16,-1-3 0 16,-5-10 0-1,-3-10 0-15,-4-14 0 16,12-17 0-16,4-18 0 0,9-15 0 15,10 0 0 1,12 2 0-16,5 10 0 16,5 14 0-16,2 19 0 15,-5 14 0 1,-6 11 0-16,-7 13 0 16,-9 8 0-16,-6 15 0 0,-6 9 0 15,-9 9 0-15,-4 10 0 16,-6 1 0-16,-3-1 0 31,-1-4 0-31,5-4 0 16,2-9 0-16,8-8 0 0,3-4 0 15,4-6 0-15,3-1 0 16,9-2 0-16,4-2 0 16,8 0 0-16,8 1 0 15,6-3 0-15,1-2 0 16,-1 0 0-1,-2 1 0-15,-2-6 0 16,-4 4-63-16,0-5-381 0,-2-29-1359 16,-3 23 152-16,2-3 132 15,-1-6 114 1</inkml:trace>
  <inkml:trace contextRef="#ctx0" brushRef="#br0" timeOffset="75845.48">10997 15536 6793 0,'0'-11'151'32,"0"-1"0"-32,-5-3 2 0,1 2 1 15,-6 4 1-15,-2 6 1 0,-8 0 1 16,1 6 2-1,-4 3 3-15,0 5-162 16,2 8 0-16,6 7 0 16,6 6 0-1,5 3 0-15,8 3 0 16,11 1 0-16,15-3 0 16,9 2 0-16,9-6 0 0,2-2 0 15,-6-4 0-15,-13 0 0 16,-10-7 0-16,-14 0 0 15,-9-2 0-15,-8-4 0 16,-9 2 0 0,-7-2 0-16,-1 0 0 15,-6-3 0-15,11-4-246 16,5-1-263-16,11-71-1227 16,13 53 141-16,13-8 124 15,9-8 108-15</inkml:trace>
  <inkml:trace contextRef="#ctx0" brushRef="#br0" timeOffset="76077.27">11347 15632 8191 0,'0'-2'0'16,"4"-1"0"-16,-2 10 0 16,1 6 0-16,0 10 0 15,0 12 0 1,0 7 0-1,-2 3 0-15,1 1 0 16,-2-3 0-16,1 0 0 0,-1-5 0 16,0-3-334-16,6-10-485 15,-6-4-812 1,-5-13 126-16,-2-6 111 0,-9-10 98 16</inkml:trace>
  <inkml:trace contextRef="#ctx0" brushRef="#br0" timeOffset="76265.11">11161 15725 7181 0,'0'-20'110'16,"9"-6"0"-1,11-6 1-15,15-4 0 0,17 7 1 16,16 4 1-16,9 5 0 16,0 3 1-16,-2 2 2 15,-9 4-165-15,-3 5-418 16,-9-73-1334-16,-7 72 152 15,-3-3 131 1,1 4 115-16</inkml:trace>
  <inkml:trace contextRef="#ctx0" brushRef="#br0" timeOffset="76680.71">12707 15186 8191 0,'-35'0'0'15,"-16"5"0"-15,-14 16 0 16,-12 17 0 0,12 24 0-16,11 24 0 0,18 18 0 0,14 6 0 15,15 4 0-15,14-3 0 16,11-13 0-16,7-8 0 15,7-13 0 1,8-13 0-16,7-18 0 16,10-14-341-16,7-18-1508 15,4-15 160-15,-1-20 137 16</inkml:trace>
  <inkml:trace contextRef="#ctx0" brushRef="#br0" timeOffset="77004.94">13105 15485 7301 0,'-10'-12'97'0,"-6"-2"0"16,-10 3 1-1,-12 0 0-15,-8 14 1 16,-1 14 0-16,0 11 0 15,4 10 2 1,10 11 1-16,12 9-102 0,10 5 0 16,8 1 0-1,17-3 0-15,11-4 0 0,11-8 0 16,6-8 0-16,13-11 0 16,1-12 0-16,2-9-360 15,-1-10-1484 1,-6-15 160-16,-10-9 135 15</inkml:trace>
  <inkml:trace contextRef="#ctx0" brushRef="#br0" timeOffset="77271.7">13093 15073 5878 0,'10'-20'245'16,"15"1"2"-16,19 4 2 15,16 12 5-15,12 28 2 32,13 33 4-32,-4 18 3 0,-7 16 5 0,-17 14 3 15,-19 9-271 1,-21-1 0-16,-15 2 0 16,-19-3 0-16,-17-5 0 15,-16-11 0-15,-12-10 0 16,-10-9-28-16,5-18-739 15,-1-18-960 1,15-20 141-16,11-20 122 0</inkml:trace>
  <inkml:trace contextRef="#ctx0" brushRef="#br0" timeOffset="77899.77">14206 15631 8191 0,'-6'0'0'0,"1"0"0"16,-1-1 0-16,8-3 0 16,26-6 0-16,18-4 0 15,17-3 0-15,18-5 0 32,9-1 0-32,-7 4 0 0,-11 0 0 15,-12 5 0-15,-17 3-422 16,-16-7-1404-16,-16 12 156 31,-18 5 134-31,-16 3 118 0</inkml:trace>
  <inkml:trace contextRef="#ctx0" brushRef="#br0" timeOffset="78119.1">14195 15698 7599 0,'-4'13'65'0,"4"1"0"15,5 4 1-15,18 2-2 16,21-10 3-1,21-3-2-15,18-6 2 0,11-2-2 16,1-13 3 0,-7 2-68-16,-11-5 0 15,-18-2 0-15,-13-1 0 16,-17-1 0-16,-14 2-309 16,-9 0-295-16,-14-2-1091 15,-9-3 136-15,-12-3 118 16,-7-6 104-16</inkml:trace>
  <inkml:trace contextRef="#ctx0" brushRef="#br0" timeOffset="81412.97">16096 15181 8191 0,'0'-5'0'0,"0"-1"0"16,0-2 0-1,0 0 0-15,0 1 0 0,0 0 0 16,-1 1 0-16,-6-2 0 15,-3 0 0-15,-6-2 0 16,-10 1 0-16,-6-1 0 16,-7 0 0-16,-3 4 0 15,0 2 0 1,1 2 0-16,4 1 0 16,7 8 0-16,7 8 0 15,5 12 0-15,7 12 0 16,7 16 0-16,1 12 0 15,-1 7 0-15,-5 6 0 16,-3-2 0-16,-5-4 0 16,-9-9 0-16,-1-13 0 15,-2-11 0-15,0-15 0 16,3-6 0 0,7-13 0-16,3-8 0 0,10-7 0 15,2-10 0 1,5-1 0-16,7-2 0 15,3 3 0-15,5 11 0 16,4 11 0-16,3 17 0 16,-4 22 0-16,0 19 0 15,-6 18 0 1,1 14 0-16,-2 3 0 0,1-4 0 16,1-8 0-16,2-14 0 15,7-11 0-15,6-15 0 16,7-14 0-1,10-9 0-15,9-11-416 16,9-15-1412 0,5-6 157-16,7-9 134 0,3-11 117 15</inkml:trace>
  <inkml:trace contextRef="#ctx0" brushRef="#br0" timeOffset="82188.8">16328 15485 6618 0,'0'-15'169'16,"0"2"1"-16,0 0 1 15,1-1 2-15,-1 10 2 16,0 11 1 0,2 12 2-16,-1 10 1 0,2 11 3 15,1 15-182-15,-3 1 0 16,1-2 0-16,-2-6 0 15,-2-6 0-15,4-10 0 16,-2-8 0 0,0-8 0-16,0-5 0 15,1-8 0-15,5-2 0 16,4-3 0-16,10-6 0 16,8-5 0-16,12-5 0 15,6-2 0 1,4-2 0-16,2 7 0 0,-3 4 0 15,-3 7 0-15,-7 4 0 16,-7 7 0-16,-9 6 0 16,-8 3 0-1,-9 4 0-15,-7 4 0 16,-15 0 0-16,-7-5 0 16,-10-3 0-16,-9-5 0 15,-7 0 0-15,0-9 0 16,1-2 0-16,5-4 0 15,7-6 0 1,5-5 0-16,13-2-179 0,9-6-259 16,7-3-1336-1,5 1 148-15,9-2 128 16,4 1 112-16</inkml:trace>
  <inkml:trace contextRef="#ctx0" brushRef="#br0" timeOffset="82834.8">16719 15134 5145 0,'10'-12'279'15,"4"-1"24"-15,2-1 5 16,4 3 4-16,0 6 6 0,0 10 5 16,4 10 6-16,0 8 5 15,2 9 6-15,-1 10-164 16,0 3-152-16,-2-2-24 31,0-3 0-31,0-5 0 0,-1-7 0 16,2-6 0-1,-1-6 0-15,-2-7 0 0,0-6 0 0,-2-3 0 16,-6-4 0 0,-3-7 0-16,-3 1 0 15,-4-1 0-15,-1-4 0 16,-4 5 0-16,-6 4 0 15,-5 3 0-15,-5 6 0 16,-4 6 0-16,1 10 0 16,4 10 0-16,8 14 0 15,6 14 0-15,12 10 0 16,8 6 0 0,7 8 0-16,-2 1 0 0,7-1 0 15,-4 2 0 1,-5-4 0-16,-7 0 0 15,-3-4 0-15,-7-7 0 16,-6-10 0-16,-11-13 0 16,-9-10 0-16,-9-9 0 15,-9-12-303-15,-6-4-406 16,-8-7-959-16,-6-6 132 16,-1-9 114-16,0-5 102 15</inkml:trace>
  <inkml:trace contextRef="#ctx0" brushRef="#br0" timeOffset="84441.57">14555 10578 5635 0,'0'0'126'0,"0"0"46"15,0 0 23-15,0 0 21 16,0 0 8-16,0 0 27 16,0-3 10-1,-2-1 3-15,-7-4 3 0,-5-3-41 16,-8-1-94 0,-7 1-48-16,-1 4-25 15,-3 3-19-15,-1 5-9 16,3 12-23-16,-1 13-8 15,5 16 0-15,5 16 0 16,6 19 0-16,2 9 0 16,1 1 0-16,-3-2 0 15,-4-5 0-15,-4-9 0 16,-6-11 0 0,1-10 0-16,0-11 0 0,3-12 0 15,3-12 0 1,2-10 0-16,5-8 0 15,3-10 0 1,8-11 0-16,1-11 0 0,11-4 0 16,4-2 0-16,7 7 0 15,2 10 0-15,6 15 0 16,-3 23 0-16,-4 25 0 16,-6 20 0-1,-6 20 0-15,-4 16 0 0,-2 2 0 16,2-5 0-1,1-13 0-15,7-12 0 16,9-16 0-16,10-14 0 16,10-13 0-16,19-10-30 15,12-10-410-15,15-40-1374 16,12 19 154-16,15-10 133 16</inkml:trace>
  <inkml:trace contextRef="#ctx0" brushRef="#br0" timeOffset="85635.44">17564 10164 5177 0,'4'-13'250'15,"6"-2"41"-15,3-4 6 16,7-1 4-16,-1 5 5 16,4 7 5-1,0 5 5-15,-4 9 5 16,-6 11 5-1,-7 15-76-15,-2 15-205 16,-4 11-45-16,0 5 0 0,-1-2 0 16,4-4 0-16,2-8 0 15,3-9 0-15,3-6 0 16,9-11 0-16,6-9 0 16,2-7 0-1,-2-4 0-15,0-4 0 0,-6-5 0 16,-10-2 0-16,-5 0 0 15,-4 0 0 1,-11 2 0 0,-12 6 0-16,-8 14 0 0,-5 17 0 15,-5 18 0-15,12 19 0 16,15 15 0-16,15 8 0 16,14 6 0-16,11-3 0 15,8 1 0-15,0-2 0 16,-1-6 0-16,-11-7 0 15,-10-10 0 1,-16-14 0-16,-17-15 0 0,-19-13 0 16,-10-10 0-1,-9-11-367-15,-8-8-1474 16,-1-8 159-16,1-7 135 16,-3-8 119-16</inkml:trace>
  <inkml:trace contextRef="#ctx0" brushRef="#br0" timeOffset="89058.65">11379 5552 3959 0,'-5'1'135'16,"-1"3"12"-1,1-4 19-15,1 2 23 0,6 0 39 16,6-2 59-16,12-2 31 16,9 0 22-16,12 0 19 15,12-2-104-15,3-4-31 32,-5-1 7-32,-2 0-2 0,-8 1-5 15,-11 1-21-15,-8 2-59 16,-14 2-33-1,-5 0-14-15,-7 3-16 0,-14 0-8 16,-16 2 0-16,-7 2-18 16,-12 4-15-16,-4 2-17 15,4 3-23-15,5-1 0 16,10-1 0 0,11-3 0-1,7-1 0-15,11-3 0 16,7 0 0-16,4-4 0 0,14 0 0 15,12 0 0-15,11-4 0 16,13 1 0 0,6-1 0-16,2-2 0 0,-5-2 0 15,-6 1 0-15,-13 1 0 16,-13 0 0-16,-13 2 0 16,-7 2 0-16,-19 2 0 15,-14-1 0-15,-12 2 0 16,-9-1 0-1,-15 2 0-15,7 0 0 0,5 2 0 16,12 2 0 0,14-4 0-16,12 1 0 15,13-2 0-15,19-1 0 16,20 0 0-16,15-1 0 16,12-3 0-16,15-1 0 15,-3-1 0-15,-12-1 0 16,-16 1 0-1,-17 0 0-15,-17 3 0 16,-11 0 0-16,-17 1 0 16,-12 2 0-16,-7-2 0 15,-9 2 0-15,-6 0 0 0,6 0 0 16,7 0 0 0,11 2 0-16,6-1 0 15,9-1 0-15,6 0 0 16,4 1 0-16,0-2 0 15,0 1 0-15,2 0 0 16,-2 0 0 0,0 0 0-16,0 0 0 31,0 0 0-31,0 0 0 0,0 0 0 0,0 0 0 16,0 0 0-1,0 0 0-15,0 0 0 0,0 0 0 16,0 0 0-16,0 0 0 15,0 0 0-15,0 0 0 16,0 0 0-16,0 0 0 16,0 0 0-16,0 0 0 15,0 0 0 1,0 0 0-16,0 0 0 0,0 0 0 16,-2 0 0-16,1 0 0 15,1 0 0 1,0 0 0-16,0 0 0 15,0 0 0-15,0 0 0 0,0 0 0 16,0 0 0 0,0 0 0-16,0 0 0 15,0 0 0-15,0 0 0 16,0 0 0-16,0 0 0 16,0 0 0-16,0 0 0 15,0 0 0-15,0 0 0 16,0 0 0-16,0 0 0 15,0 0 0 1,0 0 0-16,0 0 0 16,0 0 0-16,0 0 0 0,0 0 0 15,0 0 0 1,0 0 0-16,0 0 0 16,0 0 0-16,0 0 0 15,0 0 0-15,0 0 0 16,0 0 0-16,0 0 0 15,0 0 0-15,0 0 0 16,0 0 0 0,0 0 0-16,0 0 0 0,0 0 0 15,0 0 0 1,0 0 0-16,0 0 0 0,0 0 0 16,0 0 0-1,0 0 0-15,0 0 0 16,0 0 0-16,0 0 0 15,0 0 0-15,0 0 0 16,0 0 0-16,-2 1 0 16,1 2-385-16,-2-2-1452 15,-4 2 159-15,-2-2 136 16,-3-2 117-16</inkml:trace>
  <inkml:trace contextRef="#ctx0" brushRef="#br0" timeOffset="90676.2">15425 13637 8191 0,'4'0'0'0,"0"2"0"16,0 0 0-16,2 0 0 15,-5 0 0 1,6 1-13-16,0-1-307 0,5 2-302 0,1-1-1062 16,6-2 135-16,4-6 116 15,6-9 103 1</inkml:trace>
  <inkml:trace contextRef="#ctx0" brushRef="#br0" timeOffset="91353.75">16794 13656 8191 0,'0'1'0'0,"0"0"0"16,2 1 0-16,-1 0 0 15,-1 0 0-15,0 0 0 16,2-2 0-16,-2 3 0 15,0-1 0 1,0-1 0-16,2 0 0 16,-2 1 0-16,0-2 0 15,0 1 0-15,0-1 0 16,0 0 0-16,0 0 0 16,0 1 0-16,0 1 0 15,0-2 0 1,0 1 0-16,0-1 0 15,0 0 0 1,1 0 0-16,-1 0 0 0,0 0 0 0,0 0 0 16,0 0 0-1,0 0 0-15,0 0 0 16,0 0 0-16,0-1 0 16,2-5-440-16,-1-58-1382 15,-1 44 157-15,0-9 133 16,2-6 116-16</inkml:trace>
  <inkml:trace contextRef="#ctx0" brushRef="#br0" timeOffset="94246.04">14944 11080 3500 0,'0'0'176'16,"0"0"35"-16,0 0 76 15,0 0 120 1,0 0 51-16,0 0 13 0,0 0 10 16,2 0 13-16,-2 0 12 15,1 0-132-15,-1 0-64 16,0 0-35 0,0 0-86-16,0 0-137 15,0 0-52-15,0 0 0 16,0 0 0-16,0 0 0 15,0 0 0-15,0 0 0 16,0 0 0-16,0 0 0 16,0 0 0-16,0 0 0 15,0 0 0-15,0 0 0 16,0 0 0-16,0 0 0 16,0 0 0-16,2 0 0 15,-1-2 0 1,2 0 0-16,1-1 0 15,-3-2 0-15,1-1 0 16,-1-1 0-16,-1 1 0 16,0-1 0-16,0-2 0 15,2 2 0-15,-2-1 0 16,0 0 0 0,0-1 0-16,0 1 0 0,0 0 0 15,0 0 0-15,0-1 0 16,-3 0 0-16,1 3 0 15,-1-1 0-15,1 2 0 16,-5-1 0-16,4 2 0 16,-3-1 0-1,0 1 0-15,0 0 0 16,-1 0 0-16,0 2 0 16,0 0 0-16,-2 0 0 15,-2 1 0-15,1-1 0 16,2 1 0-1,-2 1 0-15,0-1 0 0,0 1 0 16,0 0 0-16,-2 0 0 16,2 0 0-1,-3 0 0-15,1 1 0 16,-2 3 0-16,0 2 0 16,-3 3 0-16,2 1 0 15,-1 4 0-15,3 1 0 16,0 4 0-16,-1 0 0 15,0 2 0-15,2 3 0 16,0 0 0-16,-1-1 0 16,3-1 0-16,-1 0 0 15,2-2 0 1,2 1 0-16,1-3 0 16,1 3 0-16,1-2 0 15,4 1 0-15,-2 0 0 16,1-1 0-16,1-1 0 15,0-4 0-15,0 2 0 16,0-5 0-16,0-2 0 16,1 1 0-16,1-2 0 15,8-3 0-15,2-2 0 16,3-2 0-16,6-1 0 16,-1-1 0-1,2-5 0 1,1-1 0-16,-1-6 0 0,1-6 0 0,0-6 0 15,-1-2 0 1,0 0 0-16,0-4 0 16,-3 6 0-16,1 0 0 15,-4 6 0-15,-3 1 0 16,-3 2 0-16,-1 4 0 16,-2 2 0-16,-4 2 0 15,5 0 0-15,0 3 0 16,-6 1 0-1,0 1 0-15,1 0 0 16,-3 3 0-16,2 0 0 0,6 7 0 16,2 8 0-1,6 5 0-15,1 9 0 16,2 8 0 0,1 0 0-16,3-1 0 0,3 1-387 15,4-25-1449-15,1 14 158 16,1-6 136-16,-3-9 117 15</inkml:trace>
  <inkml:trace contextRef="#ctx0" brushRef="#br0" timeOffset="105197.61">28128 9581 5212 0,'0'-5'310'16,"0"-2"4"0,0-1 5-16,0 4 6 0,0 1 6 15,0 2 4 1,2 1 7-16,-2 4 6 0,0 7 7 16,1 8-355-1,-1 11 0-15,0 12 0 16,0 6 0-16,0 0 0 15,0 0 0-15,0-4 0 16,0-7 0-16,0-7 0 16,0-8 0-16,0-7 0 15,0-6 0-15,0-2 0 16,0-3 0 0,0-4 0-16,0 1 0 15,0 1 0-15,-1-8 0 16,-2-3 0-16,2-6 0 15,-2-10 0 1,3-11 0-16,0-10 0 0,0-8 0 16,9-9 0-1,9-6 0-15,11-2 0 0,11 0 0 16,12 4 0-16,7 10 0 16,6 13 0-16,2 12 0 31,-4 13 0-31,-6 11 0 0,-15 10 0 0,-21 6 0 15,-13 11 0 1,-16 7 0-16,-13 8 0 0,-4 9 0 16,0 6 0-16,7 5 0 15,9 3 0 1,18 4-34-16,7-2-21 16,0 2 0-16,-2-4-5 15,-4-5 11 1,-20-7 49-16,-13-10 0 0,-19-8 0 15,-13-9 0-15,-9-8 0 16,-1-6 33-16,8-4 22 16,18-3-291-16,20-3-323 15,13-6-1123-15,22-7 134 16,20-5 116 0,15-5 103-16</inkml:trace>
  <inkml:trace contextRef="#ctx0" brushRef="#br0" timeOffset="105481.34">28941 9728 8191 0,'19'-4'0'0,"13"-4"0"15,20-2 0 1,19-7 0-16,15-1 0 0,10 0 0 15,4 2 0 1,0 1 0-16,-7 3 0 0,-12-1 0 16,-18 4 0-1,-17 2 0-15,-18 2 0 16,-18 1 0 0,-13 3-338-16,-13 2-227 0,-16-5-1133 15,-12 10 137-15,-14 7 118 31</inkml:trace>
  <inkml:trace contextRef="#ctx0" brushRef="#br0" timeOffset="105738.11">29168 9797 3776 0,'-16'8'380'0,"0"1"47"0,3 1 11 16,5-1 9 0,31 1 11-16,21-7 11 0,21-2 11 15,15-1 12-15,12 0 13 16,-1-5-234-1,-10 0-223-15,-16-3-48 16,-13 1 0-16,-17-5 0 16,-13 3-175-16,-10-2-203 15,-9-2-294 1,-4-6-940-16,-8-6 123 0,-9-7 109 16,-7-8 96-16</inkml:trace>
  <inkml:trace contextRef="#ctx0" brushRef="#br0" timeOffset="105946.42">29437 9337 4890 0,'33'-1'148'0,"19"0"101"0,17 6 72 16,18 9 6-16,-6 11 5 16,-8 18 5-16,-15 12 6 15,-22 6 8 1,-20 5 4-16,-22 2-90 15,-21-3-72 1,-17-5-113-16,-6-6-80 0,-6-5 0 16,4-9-78-16,10-9-294 15,69-11-1447-15,-31-11 155 16,14-10 133-16,21-16 116 16</inkml:trace>
  <inkml:trace contextRef="#ctx0" brushRef="#br0" timeOffset="106292.1">30512 9493 8191 0,'-8'-7'0'0,"-10"-2"0"16,-6 1 0-1,-11 2 0-15,-4 8 0 0,-5 11 0 16,5 8 0 0,5 11 0-16,8 10 0 15,9 7 0 1,10 4 0-16,5 1 0 0,7-1 0 16,8-4 0-16,4-6 0 15,6-7 0-15,8-7 0 16,2-10 0-16,0-6 0 15,0-12 0 1,-1-2-318-16,-2-6-273 0,-5-8-1105 16,-10-6 136-1,-4-8 118-15</inkml:trace>
  <inkml:trace contextRef="#ctx0" brushRef="#br0" timeOffset="106468.95">30322 9722 6630 0,'0'-3'168'0,"4"-1"1"16,12-1 1-16,15 1 2 16,12 2 1-16,9-1 1 15,6 2 3-15,-5 0-268 16,-11-2-174 0,-12-2-1483-16,-11 0 145 0,-13-2 123 15,-14-1 110-15</inkml:trace>
  <inkml:trace contextRef="#ctx0" brushRef="#br0" timeOffset="113244.22">24690 4440 2942 0,'10'0'-207'0,"1"-6"-374"16,5 5 19-16,5-1 17 15,4 0 15-15</inkml:trace>
  <inkml:trace contextRef="#ctx0" brushRef="#br0" timeOffset="115080.41">23875 3320 1853 0,'0'0'136'16,"1"0"26"-16,-1 0 31 0,1-1 36 16,-1 1 18-16,3 0 18 15,-1 0 12 1,0 0 16-16,0 0 11 16,-1 0-109-16,1 0-30 15,-2 0-18-15,3 0-19 16,1 0-22-16,3 4-10 15,5 3-1-15,-1 6 6 16,4 7-5-16,4 2 1 16,1 6 4-16,-3-1 1 15,5 0 12-15,-1-1 2 16,-3-2 5 0,1 0 5-16,-3-3 2 0,1-5 21 15,-4-2 24-15,3-5 49 16,0-4 21-1,2-2-3-15,4-2-22 16,7-3-12-16,5-5-22 16,6-2-11-1,6-5-15-15,4-4-41 0,5-4-30 16,3-1-59 0,0-1-28-16,1-4 0 15,-1 3 0-15,0-3 0 0,-4 2 0 16,0 2 0-16,-6 2 0 15,-5 3 0-15,-10 4 0 16,-8 3 0 0,-8 2 0-16,-3 3 0 15,-7 2 0-15,-1 0 0 16,-1 2 0-16,-1 0 0 16,-1 0 0-16,1 0 0 15,-1 0 0-15,1 1 0 16,-2 0 0-1,-2 2 0-15,1 0 0 0,-1-2 0 16,0 2 0-16,0 0 0 16,0 0 0-1,-1 0-255-15,-5 4-278 0,-10-18-1195 16,-7 21 140-16,-10-2 123 16,-6-5 107-16</inkml:trace>
  <inkml:trace contextRef="#ctx0" brushRef="#br0" timeOffset="116403.58">24381 3950 2312 0,'0'0'68'15,"2"0"17"-15,-2 0 15 16,1 2 22-16,1-2 12 15,0 0 13 1,-2 0 14-16,0 0 17 16,0 0 19-16,2 0-31 15,-2 0-12-15,0 0-10 16,0 0-11-16,0 0-19 16,0 0-9-16,0 0-11 31,0 0-13-31,0 0-18 0,0 0-16 0,0 0-41 15,0 0-77-15,1 0-115 16,30 0-771 0,-22 0 47-16,6-2 42 0</inkml:trace>
  <inkml:trace contextRef="#ctx0" brushRef="#br0" timeOffset="117586.34">26605 4899 3280 0,'0'0'106'16,"-2"0"37"-1,2 0 52-15,-2 0 41 16,2 0 72-16,2 0 116 0,-2 0 59 16,0 0 10-1,0 0 14-15,0 0-86 0,0 0-18 16,-4 0-36-1,1 3-55-15,-7 16-43 16,-7 16-81-16,-6 23-132 16,-6 24-56-16,-7 21 0 15,1 11 0-15,-1 7 0 16,-1-3 0-16,6-7 0 16,4-11 0-16,3-16 0 15,5-16 0 1,4-12 0-16,1-12 0 15,6-16 0-15,3-8 0 16,3-8 0-16,0-7 0 0,-1-2 0 31,1-4 0-31,1-8 0 0,1-7-467 16,-2-52-1348-16,4 29 156 16,6-16 131-16,-2-11 117 15</inkml:trace>
  <inkml:trace contextRef="#ctx0" brushRef="#br0" timeOffset="118428.38">26546 4841 3656 0,'0'-4'157'16,"0"-3"25"-16,0 1 27 15,0 0 23-15,0 3 80 32,-12 6 83-17,-9 12 60-15,-11 11 11 0,-13 14 11 0,-14 11-133 16,2 8-34-16,-2-2-23 0,5-4-28 16,7-8-19-1,11-8-91-15,9-10-88 16,9-8-61-16,7-7 0 15,8-5 0-15,1-4 0 0,4-2 0 16,-2-5 0 0,8-5 0-16,5-12 0 15,12-8 0-15,8-12 0 16,8-9 0 0,9-5 0-16,4 0 0 15,-1 0 0-15,-4 6 0 0,-4 11 0 16,-8 8 0-1,-8 8 0-15,-7 9 0 0,0 9 0 16,1 4 0 0,-1 11 0-16,9 14 0 0,-1 14 0 15,1 11 0-15,-2 8 0 16,1 2 0 0,-6-3 0-16,-3-7 0 15,-2-7 0-15,-2-6 0 16,-6-5 0-16,3-7 0 31,-4-5 0-31,-3-5 0 0,0-3 0 0,-2-3 0 16,-1-3 0-1,-2 0 0-15,0-6 0 16,-1 3 0-16,-1-3 0 16,0 1 0-16,2-2 0 15,-4 1 0-15,4 0 0 16,-2 0 0-16,0 0 0 31,0-1 0-31,0-5 0 0,0-3 0 16,0-5-345-1,47-3-1503-15,-49-7 161 0,-1 1 136 16,-4-2 119-16</inkml:trace>
  <inkml:trace contextRef="#ctx0" brushRef="#br0" timeOffset="123799.52">26632 4592 1454 0,'0'0'73'16,"2"0"17"0,-2 0 29-16,2 0 16 0,0 0 12 15,-1 0 13-15,1 0 14 16,0 0 13-16,0 0 11 15,-2 0-49 1,0 0-14-16,0 0-14 16,2 0-26-16,-2 0-10 0,0 0-12 15,0 0-8-15,0 0-8 16,0 0-5 0,0 0-6-1,0 0-1 1,0 0 0-16,2 0 3 0,-2 0 2 15,0 0 0-15,0 0 4 16,0 0 4-16,0 0 1 0,0 0 3 16,0 0 7-16,0 0 5 15,0 0 8-15,0 0 4 16,0 0 0-16,0 0 3 16,1 0 0-1,-1 0 1-15,0 0 0 16,2 0-1-16,-2 0-1 15,0 0-3-15,2 0-8 0,-2 0-6 16,3 0-4 0,-3-1-2-16,2 1-8 15,0 0-2 1,-2 0-8-16,0 0-8 0,2-2-9 16,-1 2-5-1,1 0-5-15,-2 0-3 16,2-1 8-16,0 1 3 15,0-1 5-15,0 1 4 16,1-3 6-16,-1 2 0 0,0 0 4 16,0-2-2-1,3 1 0-15,-3 1-5 16,-1 1-11-16,1 0 3 16,-2 0-8-16,0-1-21 15,2 1-46 1,-2 0-74-16,4 0-171 15,0-10-998-15,-1 8 81 0,9-2 73 16,1-2 66-16</inkml:trace>
  <inkml:trace contextRef="#ctx0" brushRef="#br0" timeOffset="124592.93">28154 4485 3583 0,'3'0'107'0,"1"0"18"16,2 0 23-16,-1-2 24 31,-4 4 13-31,-1-2 6 0,0-2 6 16,2 2 5-16,-2 0 7 0,0 0-75 15,0 0-34-15,0 0-18 16,0 0-24-16,0 0-23 16,0 0-3-16,0 0-2 31,0 0 4-31,0 0 7 0,0 0-1 16,0 0 15-16,0 0-1 15,0 0 0 1,0 0 1-16,0 0-4 0,0 0 0 15,0 0-3-15,0 0-5 16,2 0-6-16,-2 0-3 16,2 0-14-16,-1 0 1 15,1 0 1-15,-1 0-1 16,2 0 1-16,-3 0-8 16,2 0 6-1,-2 0-4-15,0 0-4 0,0 0-1 16,0 0-3-1,0 0-3-15,0 0-1 16,0 0 1-16,0 0-25 16,0 0-42-16,0 0-48 15,0 0-73 1,3 0-132-16,-2-4-971 0,-1 0 81 16,2-1 73-16,-4-5 66 15</inkml:trace>
  <inkml:trace contextRef="#ctx0" brushRef="#br0" timeOffset="133037.5">9230 5350 1357 0,'-3'0'66'16,"-1"0"18"-16,1 0 10 15,-1 0 18-15,2 0 26 16,1 0 22-16,-2 0 14 16,2 0 21-16,1 0 13 15,0 0-41-15,-2 0-15 16,4 0-13 0,-2-2-4-16,0 2-16 0,-2 0-27 15,4-2-19-15,-4 2-16 16,2-1-18-16,-1 1-13 15,1 0-16 1,0 0-58-16,0-1-178 0,0 1-489 16,0 0 27-16,-2-3 25 15</inkml:trace>
  <inkml:trace contextRef="#ctx0" brushRef="#br0" timeOffset="142682.97">15601 11391 8191 0,'0'-3'0'16,"0"2"0"-16,0-1 0 16,-3 6 0-16,-2 11 0 15,-9 7 0-15,-9 8 0 16,-7 9 0-1,-11 3 0-15,-3 2 0 16,-2-3 0-16,4 0-358 16,23-1-566-16,-17-8-673 0,5-8 122 15,4-12 106-15,4-8 94 16</inkml:trace>
  <inkml:trace contextRef="#ctx0" brushRef="#br0" timeOffset="145322.66">16019 10478 8191 0,'0'-1'0'15,"0"1"0"-15,0-1 0 32,1 1 0-32,-1 7 0 0,0 10 0 15,3 13 0-15,0 11 0 16,2 15 0-16,0 3 0 16,1 2 0-16,-4-3 0 15,0-3 0-15,-1-5 0 16,1-11 0-16,-2-7 0 15,1-12 0-15,-1-5 0 16,5-10 0-16,3-5 0 16,5-8 0-1,7-5 0-15,9-10 0 16,7-4 0 0,9-5 0-16,6 0 0 0,3 6 0 15,3 6 0-15,1 6 0 16,3 9 0-16,-1 9 0 15,-4 11 0-15,-7 9 0 16,-10 7 0-16,-16 7 0 16,-14 0 0-1,-18 0 0-15,-24-2 0 0,-17-4 0 16,-15-5 0-16,-12-4 0 16,-2-7 0-1,8-9 0 1,6-3 0-16,17-6 0 0,11-4 0 15,11-1 0 1,12-2-45-16,20-2-778 0,-3-3-883 16,11-3 137-16,7-3 120 15,5 1 104-15</inkml:trace>
  <inkml:trace contextRef="#ctx0" brushRef="#br0" timeOffset="151171.67">25841 12758 4326 0,'0'2'79'0,"0"-2"67"16,0 0 177-16,2 2 44 15,-2-2 7-15,2-2 8 16,-1 2 8-16,-1 0 7 15,1 0 9-15,-1-2-31 16,0 1-47-16,0 1-77 16,0 0-204-16,0-1-47 15,0 1 0-15,-1-2 0 16,-4 0 0-16,-4-3 0 16,-5 1 0-16,-5-2 0 15,-4 2 0 1,-4-2 0-16,2 2 0 15,-4 2 0 1,-1-1 0-16,1 3 0 16,-2 0 0-16,0 4 0 0,-1 3 0 15,1 5 0-15,2 7 0 16,3 7 0-16,0 5 0 31,6 7 0-31,-1 5 0 0,1 2 0 0,4 3 0 16,2 2 0-16,1-4 0 15,7-2 0-15,6-4 0 16,-4-7 0 0,8-4 0-16,2-3 0 0,11-4 0 15,9-5 0 1,12-1 0-16,12-1 0 16,4-7 0-16,2-2 0 15,-2-4 0-15,-2 0 0 16,-1-4-429-16,1-60-1396 15,2 48 157-15,-1-3 134 16,8-10 116 0</inkml:trace>
  <inkml:trace contextRef="#ctx0" brushRef="#br0" timeOffset="151672.75">26187 13121 4931 0,'-3'-1'314'0,"-1"1"6"0,0 0 5 15,2-2 4-15,2 4 7 16,11-4 5 0,16 0 6-16,13-2 7 15,20-3 5-15,17 2-124 16,7-4-235-16,2 3 0 15,-2-4 0-15,-5 3 0 16,-7 1 0 0,-12-3 0-16,-6 2 0 15,-12 2 0-15,-10-1 0 0,-11 1 0 16,-8 0 0-16,-9 2 0 16,0 2 0-16,-6-2 0 15,0 2-276-15,0-2-227 16,0-3-1227-1,-3-1 141-15,-8 0 123 16,1-2 106-16</inkml:trace>
  <inkml:trace contextRef="#ctx0" brushRef="#br0" timeOffset="152007.05">26534 12900 4255 0,'0'-4'151'16,"8"-5"122"-16,12-1 108 15,14-4 7-15,11 5 7 32,15 2 9-32,5 4 9 0,-2 6 9 15,-4 7 9-15,-7 9-140 16,-14 6-27-16,-11 8-141 15,-14 4-123-15,-7 3 0 16,-12-1 0 0,-9 1 0-16,-6-2 0 15,-4-3 0-15,-4-3 0 0,-2-4 0 16,9-4-319-16,6-7-231 16,9-6-1157-1,7-7 139-15,13-8 119 16,12-8 104-16</inkml:trace>
  <inkml:trace contextRef="#ctx0" brushRef="#br0" timeOffset="152470.61">27706 12825 5473 0,'2'-12'276'16,"-2"-4"5"-16,0-2 3 0,2-1 5 16,-4 4 4-1,-8 5 6-15,0 5 3 16,-6 2 4-16,-9 2 6 15,-4 6-236-15,-4 7-76 16,-5 7 0-16,-2 10 0 16,3 10 0-1,1 4 0-15,5 6 0 16,8-2 0-16,10-2 0 16,5-1 0-16,8-4 0 15,5-5 0-15,7-3 0 16,3-3 0-1,7-8 0-15,9-3 0 0,-1-7 0 16,3-5 0-16,-1-2 0 16,0-3 0-16,-3-4 0 15,-5-2 0-15,-1-5 0 16,-7 0-265 0,-3-2-181-16,34-3-1303 15,-42 0 144-15,-7-1 124 16</inkml:trace>
  <inkml:trace contextRef="#ctx0" brushRef="#br0" timeOffset="152711.46">27361 13046 5539 0,'0'-3'278'16,"0"-3"3"-16,6 2 4 15,7-3 5-15,12-1 4 16,11 2 5-16,6-1 4 15,7 0 5 1,-6 3 6-16,-7-3-314 16,-11 3 0-16,-9 2-264 15,-6 0-142-15,-7 2-248 16,-8 0-932-16,-10 2 120 16,-10 0 105-16,-8 5 93 15</inkml:trace>
  <inkml:trace contextRef="#ctx0" brushRef="#br0" timeOffset="153362.86">26196 13808 7721 0,'-2'5'52'16,"2"0"-1"0,16 0 2-16,24-2-2 0,32-3 1 15,22-8 1-15,30-6-1 16,12-6 0-16,2-6 2 15,-6-1-54-15,-8 1 0 16,-19-2 0-16,-22 4 0 16,-24 4 0-1,-25 4 0-15,-21 3-173 16,-18 7-168-16,-22 6-137 16,-11 9-227-16,-27-34-784 15,-20 44 108-15,-16 7 93 16,-12 9 84-16,-7 11 6025 15,1 34-5246-15,2-37 90 16,6-1 79-16,8-3 138 16,15-10 118-16,19 2 145 15,22-7 152 1,25-7 135-16,28-5 245 0,28-7-123 16,29-4-99-1,24-4-78 1,18-5-83-16,15-7-153 0,-1 0-141 15,-6-8 0-15,-13 2 0 16,-12-3 0-16,-19 0 0 16,-17 5 0-16,-20 0 0 15,-15 5 0-15,-12 2 0 16,-5 0-306-16,-7 5-177 16,-6-4-1074-16</inkml:trace>
  <inkml:trace contextRef="#ctx0" brushRef="#br0" timeOffset="155624.12">9168 7338 2864 0,'0'0'118'15,"0"1"40"-15,0-1 23 0,-1 0 14 16,1 0 19-16,-2 0 11 16,2 0 12-16,0 0 14 15,0 0 6 1,0 0-82-16,0 0-42 0,0 0-41 15,0 0-22 1,0 0-12-16,0 2-13 16,0-1-5-16,0 0-11 15,0 2-11 1,0-2 0-16,0 2-7 0,0 1-15 16,0-3-47-16,3 5-131 15,35 0-381-15,-10 1-450 16,16-5 53-16,11-11 46 15,25-8 44 1</inkml:trace>
  <inkml:trace contextRef="#ctx0" brushRef="#br0" timeOffset="156247.98">13735 6987 3448 0,'-4'4'22'16,"4"1"32"-16,-2-2 15 15,0 0 17 1,3-2 20-16,-1-2 13 0,-1 1 3 16,1 0-3-1,-5 0-105-15,-9 0-923 0,-17 1 42 16,-12-1 38-16,-20 0 37 15</inkml:trace>
  <inkml:trace contextRef="#ctx0" brushRef="#br0" timeOffset="157269.07">9282 7675 2335 0,'28'-3'-168'16,"5"-14"-286"-16,10 8 10 15,13-6 11-15,-2 2 10 16</inkml:trace>
  <inkml:trace contextRef="#ctx0" brushRef="#br0" timeOffset="157669.9">14196 6819 3555 0,'0'3'3'0,"0"-3"0"15,-5 2 0 1,-3-2 0-16,-5 1-14 15,-7-2-72-15,-6-1-666 16,-11 2 29-16,-9 0 27 0</inkml:trace>
  <inkml:trace contextRef="#ctx0" brushRef="#br0" timeOffset="158197.9">9214 7542 3644 0,'0'2'41'0,"0"-1"4"0,2-1 2 15,1 2 0 1,1-2 1-16,9 0-2 16,3-2-19-16,6 2-68 15,17-1-275-15,4-2-459 16,6-5 30-16,10-9 30 16,16-13 26-16</inkml:trace>
  <inkml:trace contextRef="#ctx0" brushRef="#br0" timeOffset="158739.93">14058 6854 4320 0,'0'0'38'16,"0"-2"19"-16,0 2 7 16,0-2 2-16,0 4 2 15,0-2 3-15,0-2 0 16,0 2 0-16,0 0 1 15,0 0-11 1,0 0-25-16,0 0-20 0,0 0-10 16,0 0 3-16,0 0-6 15,3 0-3-15,-3 0-9 16,2 0-9-16,-1 0-30 16,-1 0-111-1,42-2-904-15,-36 2 57 16,-3-3 51-16,-8-4 48 15</inkml:trace>
  <inkml:trace contextRef="#ctx0" brushRef="#br0" timeOffset="161913.98">26003 11713 5728 0,'0'-2'174'16,"0"2"65"-16,0-3 2 15,2 2 3-15,3 5 4 16,1 6 3-16,3 9 3 15,4 5 4-15,3 9 2 32,3 5-39-32,-4 0-148 0,4 0-73 15,-2-4 0-15,3-3 0 0,-1-7 0 16,2-3 0 0,11-7 0-16,9-9 0 15,14-6 0-15,10-11 0 16,14-8 0-16,7-11 0 15,6-9 0-15,3-14 0 16,5-1 0-16,-5-4 0 16,-5 2 0-16,-11 3 0 15,-10 5 0 1,-13 6 0-16,-16 7 0 16,-6 2 0-16,-12 8 0 0,-8 7 0 15,-5 4 0-15,-6 5 0 31,-3 6 0-31,0 2 0 0,-3 5-547 0,-10 8-1246 16,-7 6 151 0,-12 4 130-16,-17 13 114 15</inkml:trace>
  <inkml:trace contextRef="#ctx0" brushRef="#br0" timeOffset="164393.58">27076 12979 4740 0,'0'0'247'0,"3"0"84"15,-2 0 7-15,0 0 4 16,-1 0 7-16,0 0 7 16,0 0 6-16,0 0 6 15,2 0 8-15,-2 0-88 16,0 0-194-16,0 0-94 16,0 2 0-1,0-2 0-15,0 0 0 16,0 1 0-16,0 0 0 15,0-2 0-15,0 2 0 16,0-1 0-16,0 0 0 16,0 0 0-16,0-1 0 15,0 2 0-15,0-1 0 16,0 0 0-16,0 0 0 16,0 0 0-16,0 0 0 15,0 0 0-15,0-1-275 16,5 0-276-16,-3-5-1167 15,-2-5 140-15,0-7 121 16,0-3 105 0</inkml:trace>
  <inkml:trace contextRef="#ctx0" brushRef="#br0" timeOffset="167240.06">11225 12322 4440 0,'-11'0'263'0,"0"-3"95"0,-2-1 7 15,2 0 8 1,6 0 6-16,3-5 8 16,5-1 8-16,8-1 7 31,12-5 10-31,12-4-104 16,18-5-199-16,12-5-109 0,10-2 0 15,4 1 0-15,-1 2 0 16,-7 2 0-16,-9 4 0 0,-11 2 0 15,-12 5 0-15,-12 4 0 16,-12 2 0 0,-6 3 0-16,-7 4 0 15,-2 0 0-15,0 3 0 16,-4-1 0-16,-6 1 0 16,-5 4-323-1,-7 3-178-15,34 3-1218 16,-44 9 140-16,-4 5 121 0,-7 4 106 15</inkml:trace>
  <inkml:trace contextRef="#ctx0" brushRef="#br0" timeOffset="167628.7">11223 12414 4142 0,'-17'12'259'0,"-2"-1"125"15,2 1 10-15,2 1 8 16,23-9 8-16,21-6 9 15,21-6 9-15,22-5 9 16,19-9 11-16,17-5-128 16,1-3-172-16,-4-1-148 15,-13 2 0-15,-13 3 0 16,-19 3 0 0,-19 4 0-16,-17 4 0 0,-10 6 0 31,-11 4 0-31,-1 2 0 0,-2 0 0 15,0 3 0-15,0-1 0 16,0-1 0-16,-2 2 0 16,0-3 0-1,-3 2 0-15,-5-2 0 0,-3 2-286 16,-8 0-183-16,0-1-1267 16,-8 2 141-16,-1 0 124 15,1-1 108-15</inkml:trace>
  <inkml:trace contextRef="#ctx0" brushRef="#br0" timeOffset="170035.01">25887 3091 5195 0,'0'-2'62'0,"0"1"-1"16,2 1 87-16,0 9 109 15,0 7 36-15,3 9 5 16,1 8 4-16,5 7 5 16,3-2 5-16,-1-2-57 15,3-7-4-15,-1-8 3 16,2-7-96-16,9-6-120 16,10-8-38-16,9-10 0 15,14-7 0 1,11-11 0-16,3-8 0 0,1-9 0 15,1-7 0 1,-4-3 0-16,-6-3 0 16,-6-1 0-16,-9 5 0 15,-8 7 0-15,-11 4 0 16,-8 11 0-16,-8 9 0 16,-7 6 0-16,-6 5 0 15,-2 7 0-15,0 2 0 16,0 2-178-16,6 1-334 15,8 0-1242-15,11 1 145 32,8 0 125-32,15-1 109 0</inkml:trace>
  <inkml:trace contextRef="#ctx0" brushRef="#br0" timeOffset="170674.22">27304 2977 5657 0,'0'-8'266'0,"0"-1"3"16,0 2 4-16,0 0 4 15,0 4 4 1,0 3 5-16,2 9 3 0,0 5 4 16,7 8 7-1,-2 6-300-15,6 8 0 16,0-1 0-16,3-2 0 15,0-5 0-15,4-3 0 16,-2-6 0-16,7-4 0 16,4-5 0-16,6-8 0 15,7 0 0 1,11-9 0-16,15-9 0 0,10-4 0 31,10-12 0-31,9-11 0 0,-1-7 0 16,0-2 0-16,-12-1 0 0,-11 3 0 15,-9 4 0 1,-14 10 0-16,-13 5 0 16,-10 6 0-16,-7 6 0 15,-13 5 0-15,-2 4 0 0,-4 3 0 16,-1 5 0 0,0-1 0-16,0 3 0 15,0-1 0 1,0 1 0-16,0 0 0 0,0 6-465 15,0-42-1349-15,-6 53 154 16,-4 4 132 0,-7 12 116-16</inkml:trace>
  <inkml:trace contextRef="#ctx0" brushRef="#br0" timeOffset="174033.1">25165 6356 8191 0,'0'-24'0'16,"2"0"0"-16,-2-1 0 15,0 1 0-15,-2 15 0 31,-6 20 0-31,-6 17 0 0,-8 21 0 16,-10 13 0-16,-7 17 0 16,-4 9 0-16,-2-1 0 15,-1-9 0-15,4-3 0 16,3-9 0 0,7-14 0-16,9-12 0 0,4-13-378 15,16-14-488-15,-3-13-741 16,-2-15 123-16,2-15 107 15,-5-14 95-15</inkml:trace>
  <inkml:trace contextRef="#ctx0" brushRef="#br0" timeOffset="174240.9">24625 6424 5547 0,'15'0'276'0,"14"10"5"16,15 7 4-16,16 13 4 15,11 7 4-15,3 10 5 16,-1-3 4-16,-2-3 5 16,-10-4 6-16,-3-2-313 15,-13-7 0-15,-6-4 0 16,0-3-445-16,-1-33-1376 16,-4 18 156-16,0-9 133 15</inkml:trace>
  <inkml:trace contextRef="#ctx0" brushRef="#br0" timeOffset="174516.65">25642 6652 8191 0,'10'-2'0'0,"16"-3"0"16,18-5 0-16,23-6 0 15,19-7 0-15,13-6 0 16,8 0 0-16,-3 1 0 16,-8 0 0-16,-13 5 0 15,-18 6 0 1,-19-1 0-16,-19 6 0 16,-18 2 0-16,-9 5-276 0,-14 0-134 15,-8 5-192-15,-15-17-993 16,-10 12 121-16,-15 0 106 31,-6-3 94-31</inkml:trace>
  <inkml:trace contextRef="#ctx0" brushRef="#br0" timeOffset="174725.45">25976 6236 3628 0,'11'-19'151'0,"14"-1"33"16,13 0 59-16,17 4 175 15,14 14 26-15,9 17 12 16,-4 13 11-16,-6 16 11 15,-19 11 12-15,-21 9-126 16,-18 5-38-16,-14-4-33 16,-14-4-67-1,-7-6-203-15,1-10-23 0,1-10-270 16,7-10-218 0,9-30-1248-16,12 5 141 15,11-13 124-15,11-15 108 16</inkml:trace>
  <inkml:trace contextRef="#ctx0" brushRef="#br0" timeOffset="174997.2">26766 6105 8191 0,'9'2'0'15,"10"6"0"-15,3 6 0 0,12 5 0 16,4 6 0 0,4 1 0-16,4 3 0 15,-2-3 0-15,-3-5 0 16,-9-3 0-16,-13-1 0 16,-5-8-327-16,-5-5-276 15,-5-4-1087 1,-2-7 135-16,1-10 117 15,-3-11 104-15</inkml:trace>
  <inkml:trace contextRef="#ctx0" brushRef="#br0" timeOffset="175190.02">27144 5996 5257 0,'0'-7'302'0,"0"6"5"16,0 2 5-16,2 12 5 15,1 14 5-15,-3 14 6 16,0 7 4-16,0 6 8 15,0-1 4-15,0-3-314 16,0 0-30-16,0-7-216 16,2-4-351-16,5-8-1163 15,6-12 141-15,5-11 123 16</inkml:trace>
  <inkml:trace contextRef="#ctx0" brushRef="#br0" timeOffset="175370.85">27382 6323 6793 0,'2'5'151'16,"2"8"0"-16,-1 9 2 15,-1 8 1-15,-2 9 1 16,3 3 1-16,-3 3 1 16,0-4 2-16,0-5 3 15,0-8-520-15,2-5-1487 16,2-10 161-16,-1-9 135 15,5-12 120-15</inkml:trace>
  <inkml:trace contextRef="#ctx0" brushRef="#br0" timeOffset="175607.65">27555 5993 7977 0,'11'9'24'16,"5"5"-1"-16,6 7 1 16,3 3-1-16,2-2 1 15,0 0-1 1,-2-2 1-16,2-7 0 16,1-1-248-16,-3-5-277 0,-2-17-1237 15,-5 5 143 1,-5-8 122-16,-10-7 109 0</inkml:trace>
  <inkml:trace contextRef="#ctx0" brushRef="#br0" timeOffset="175786.46">27847 5867 5320 0,'0'2'300'0,"2"11"3"16,-2 10 6-16,2 12 3 15,-2 10 7-15,-4 9 4 16,1 3 7-16,-3-3 4 15,-3-2 7-15,0-6-341 16,5-6-360 0,7-7-1484-16,-2-9 160 0,10-13 135 15</inkml:trace>
  <inkml:trace contextRef="#ctx0" brushRef="#br0" timeOffset="176149.13">27977 6175 5313 0,'16'-16'299'0,"5"-3"5"16,5-2 6-16,5 1 4 16,-4 12 5-1,-2 6 6-15,-5 12 4 16,-9 5 6 0,-6 9 8-16,-5 7-343 15,-9 6 0-15,-9-1 0 0,0 1 0 16,-7-3 0-1,-1-4 0-15,3-4 0 16,7-7 0-16,6-7 0 0,4-3 0 16,6-6 0-1,10-8 0-15,5-3 0 16,10-5 0-16,9-10 0 16,11-6-282-16,55-5-1583 15,-47-7 163-15,0-5 140 16,2-4 120-16</inkml:trace>
  <inkml:trace contextRef="#ctx0" brushRef="#br0" timeOffset="176312.97">28637 5954 8191 0,'0'0'0'0,"0"0"0"0,0 0 0 16,0 0 0-1,0-4 0-15,3-4-178 16,76-2-1715-16,-60-5 168 16,5-3 142-16,5-3 124 15</inkml:trace>
  <inkml:trace contextRef="#ctx0" brushRef="#br0" timeOffset="176469.83">28900 5865 8191 0,'0'0'0'0,"0"0"0"15,7-2-422-15,0-65-1404 16,9 54 156-16,6-3 134 16,9-10 118-1</inkml:trace>
  <inkml:trace contextRef="#ctx0" brushRef="#br0" timeOffset="176643.67">29200 5749 8191 0,'0'1'0'0,"-2"0"0"16,1 1 0-16,1-2 0 15,-2 1 0-15,10-6-336 16,9-6-1514-16,7-2 161 15,7-5 137-15,1-4 119 16</inkml:trace>
  <inkml:trace contextRef="#ctx0" brushRef="#br0" timeOffset="176893.97">29421 5292 8191 0,'0'0'0'15,"3"6"0"-15,4 7 0 16,4 12 0-16,4 5 0 16,8 13 0-1,4 4 0-15,2-2 0 0,-3-3 0 16,-1-6 0-16,-3-5-45 15,-4-7-440 1,1-25-1313-16,-3 5 152 0,-2-7 131 16</inkml:trace>
  <inkml:trace contextRef="#ctx0" brushRef="#br0" timeOffset="177153.24">29738 5313 5883 0,'0'-7'243'15,"0"6"3"1,0 5 4-16,-4 10 3 16,0 15 3-16,-3 15 4 15,-4 7 2 1,0 8 5-16,1 2 4 0,3-1-271 16,-2 1 0-16,0-7 0 15,4-8 0-15,0-7 0 16,2-9-335-1,47-8-1516-15,-33-9 161 0,-1-9 137 16</inkml:trace>
  <inkml:trace contextRef="#ctx0" brushRef="#br0" timeOffset="177392.02">29882 5561 8048 0,'0'0'16'0,"0"6"0"16,1 9-1 0,-1 8 1-16,0 9 0 0,0 12-1 15,0 3 1 1,0 1 0-16,0-2 1 0,0-1-17 16,0-6 0-1,0-7 0-15,0-6 0 16,0-8-236-16,2-5-274 0,0-74-1230 15,4 52 144 1,4-5 122-16,7-8 109 16</inkml:trace>
  <inkml:trace contextRef="#ctx0" brushRef="#br0" timeOffset="177686.76">30162 5515 5843 0,'-13'-2'247'15,"-10"2"3"-15,-9 4 5 16,-10 7 2-16,-4 9 3 16,5 10 5-1,6 9 2-15,10 1 4 16,13 0 5-16,10-2-276 16,18-4 0-16,16-4 0 0,13-8 0 15,9-5 0 1,6-4 0-16,-2-5 0 15,-11-4 0-15,-12-4 0 16,-13 2 0-16,-11-2-390 31,-8-2-1446-31,-3 2 158 0,0-6 136 0</inkml:trace>
  <inkml:trace contextRef="#ctx0" brushRef="#br0" timeOffset="178362.62">27279 7186 7067 0,'-14'-2'122'0,"11"-1"0"0,16-8 1 15,31-8 1 1,55-4 1-16,49-12 0 16,43-5 1-16,29 0 1 15,24-1 3-15,0 4-130 16,-9-1 0-16,-17 0 0 16,-24 1 0-16,-30 1 0 15,-34 0 0-15,-31 0 0 16,-36 8 0-1,-28 5 0-15,-24 2 0 16,-19 7 0-16,-20 8 0 0,-15 2 0 16,-16 4-284-1,-18 9-182-15,-11 1-1272 0,-10 10 143 16,-10 6 122 0,-11 9 109-16</inkml:trace>
  <inkml:trace contextRef="#ctx0" brushRef="#br0" timeOffset="178621.92">27522 7271 6714 0,'-39'18'159'15,"3"2"1"-15,7 0 0 16,18 0 3-16,69-14 2 16,49-14-1-16,44-4 3 15,35-9 2-15,25-7 1 16,2-7-170-16,-13-4 0 15,-21-4 0 1,-29-1 0-16,-38 5 0 16,-33 2 0-16,-36 4 0 0,-29 3-321 15,-24 4-192 1,-21-3-1202-16,-16 3 138 16,-9-1 121-1,-10-5 106-15</inkml:trace>
  <inkml:trace contextRef="#ctx0" brushRef="#br0" timeOffset="180257.48">26894 5829 3353 0,'0'0'143'15,"0"-1"32"1,-2 1 31-16,2 0 24 0,-4 0 21 16,2 0 69-1,2-1 85-15,-3 1 70 0,-1-3 23 16,0-2-122-1,2 0-24-15,-4-2-31 0,4-1-31 16,2-4-19 0,0-3-21-16,10-1-74 15,3-6-92-15,12 0-69 16,8-1-15-16,12 0 0 16,2 2 0-16,5 1 0 15,-1 4 0 1,-3-1 0-16,-2 3 0 0,-2 3 0 15,-4 1 0 1,0 1 0-16,3 3 0 0,2 0 0 16,7 1 0-16,2 1 0 15,7 0 0 1,3-1 0-16,1 1 0 16,-3-1 0-1,-6-1 0-15,-7-1 0 0,-4-1 0 16,-13-3 0-16,-5 0 0 15,-6-1 0-15,-4-3 0 16,-6-1 0 0,-3-5 0-16,0 0 0 15,-6-6 0-15,0 0 0 16,-2-1 0-16,0-1 0 16,0 5 0-16,0 2 0 15,0 5 0-15,0 9 0 16,-2 1 0-16,-4 6 0 15,-4 2 0-15,-2 8 0 16,2 3 0-16,3 3 0 16,4 4 0-16,1-1 0 15,7-1 0-15,6-3 0 16,9-1 0-16,7-5 0 16,16-4 0-16,3 0 0 15,6-2 0 1,3-2 0-16,3-6 0 15,2 2 0-15,1-4 0 16,3-6 0-16,-1-6 0 16,-1-4 0-16,-1-6 0 15,-5-4 0-15,-1-3 0 16,-1-4 0-16,-5-2 0 16,0-4 0-16,0-1 0 15,-3 4 0-15,5 1 0 16,3 4 0-1,7 5 0-15,4 4 0 0,9 2 0 16,5 6 0 0,-1 2 0-16,0 5 0 15,-3 2 0-15,-5 5 0 16,-3 3 0-16,-5 4 0 16,-2-1 0-16,-5 4 0 15,-2 3 0-15,-1 7 0 16,-4 9 0-16,-1 10 0 15,-3 10 0-15,-4 10 0 16,-11 6 0-16,-1 2 0 16,-7-3 0-16,-4-1 0 15,-5-8 0-15,-3-6 0 16,-2-7 0-16,-4-8 0 16,-2-6 0-16,-1-5 0 31,-3-3-193-31,10-1-696 0,-22-4-760 15,-4-2 128-15,-13 2 114 16,-1-3 98-16</inkml:trace>
  <inkml:trace contextRef="#ctx0" brushRef="#br0" timeOffset="184132.64">27173 6357 2692 0,'2'0'126'0,"-2"-1"36"15,2-2 30-15,1 0 24 16,-1 0 19-16,0-1 14 15,-2 2 17-15,0-1 19 16,0 2 21-16,0-1-80 16,0 1 18-16,0-1 42 15,0 2 44-15,0-1 0 16,0-2-13-16,0 3-10 16,0 0-8-16,0-1-14 15,0 1-16 1,0 0-18-16,0 1-60 0,0 5-87 15,0 5-81-15,-2 7-23 16,-3 10 0-16,3 5 0 16,0 2 0-16,2 5 0 15,0-2 0 1,2-1 0-16,0-2 0 16,3-2 0-1,0-3 0-15,-1-6 0 0,0-2 0 16,1-9 0-16,-5-2 0 15,2-6 0-15,-2-2 0 16,2 0 0-16,-2-3 0 31,0 0 0-31,0 0 0 0,0 0 0 0,-2 0 0 16,2 0-387-16,0-64-1449 16,0 53 158-1,4-4 136-15,8-5 117 16</inkml:trace>
  <inkml:trace contextRef="#ctx0" brushRef="#br0" timeOffset="189261.24">25399 7156 8191 0,'0'-1'0'0,"-4"0"0"0,-10 1 0 16,-7 3 0-16,-5 5 0 16,-11 2 0-16,1 2 0 15,-2 5 0 1,1 1 0 0,-4-1 0-16,-2 4 0 0,-9 1 0 15,-7 2 0 1,0 1 0-16,-1-1 0 0,10-2 0 15,15-3 0-15,14-6 0 16,20-7 0 0,30-7 0-16,35-14 0 15,30-8 0-15,33-11 0 16,26-5 0-16,6-6 0 16,-1 5 0-16,-14 2 0 15,-19 8 0-15,-32 5 0 16,-30 6 0-16,-32 12 0 15,-33 5 0-15,-34 8 0 16,-38 10 0-16,-30 10 0 16,-30 9 0-16,-15 8 0 15,-8 1 0 1,7-3 0-16,24-3 0 0,36-10 0 16,29-6 0-1,38-9 0-15,40-9 0 16,34-10 0-1,32-6 0-15,28-9 0 0,19 1 0 16,-4-2 0-16,-20 9 0 16,-31 4 0-16,-43 10 0 15,-45 10 0-15,-43 9 0 16,-33 9 0-16,-30 11 0 16,-13 6 0-16,2 1 0 15,20-4-398-15,30-30-1434 16,37 9 156-1,37-17 136 1,32-13 117-16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8T04:54:59.3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9265 3767 3312 0,'-3'0'124'16,"0"0"17"-16,-2 0 22 0,0 0 30 15,4 0 29-15,-4 0 28 16,-1 0 70 0,2 0 66-16,-3 0 54 15,1 0-55-15,2 0-20 16,2 0-9-16,2 0-20 16,8 0-28-16,15-4-26 15,23-3-28-15,17-2-74 16,18-4-70-16,9-4-53 15,-5-2-50-15,-11 3-7 16,-12-3 0-16,-9 2 0 16,-11 2 0-1,-13 3 0-15,-7 1 0 16,-11 4 0-16,-5 3 0 16,-5 0 0-16,-1 3 0 15,0 0 0-15,0 1 0 16,0 0 0-16,-1 0-280 15,-4 2-204-15,-4-2-1251 16,-9 5 142 0,-9 3 124-16,-11 5 106 0</inkml:trace>
  <inkml:trace contextRef="#ctx0" brushRef="#br0" timeOffset="334.67">9155 3904 4543 0,'-14'6'254'0,"1"1"95"16,4 0 7-16,11 0 7 16,32-4 6-16,21-6 8 15,17-3 7 1,15 0 7-16,7-5 9 0,-6-2-105 16,-7-3-185-16,-18 0-110 15,-13 1 0-15,-16 2 0 16,-15 5 0-16,-12 0 0 15,-4 4 0-15,-3 3 0 16,0 1 0 0,0-1 0-16,0 1 0 15,0 0 0-15,0 0 0 16,-1 0-203-16,-2-2-210 16,1 2-1361-16,-1 0 148 15,2-5 128 1,1-3 112-16</inkml:trace>
  <inkml:trace contextRef="#ctx0" brushRef="#br0" timeOffset="13179.69">2527 4587 5387 0,'0'0'292'31,"0"-2"5"-31,0 4 4 0,0 6 4 16,0 4 7-16,1 12 3 15,1 6 5-15,1 10 7 16,0 0 4-16,-1 4-327 15,0-4-4-15,0 0 0 16,-2-6 0 0,0-5 0-16,-2-6 0 15,0-8 0-15,1-4 0 0,-5-6 0 16,-6-2 0-16,-2-10 0 16,-3-8 0-16,-5-10 0 15,3-18 0-15,6-14 0 16,7-12 0 15,11-9 0-31,15-3 0 0,13 4 0 16,12 4 0-16,11 11 0 0,6 15 0 15,-2 10 0-15,-7 12 0 16,-10 15 0-16,-11 10 0 16,-15 12 0-16,-11 8 0 15,-16 13 0 1,-16 5 0-16,-14 7 0 0,-5 2 0 15,-8-1 0 1,3-2 0-16,7-5 0 31,11-3 0-31,8-6 0 0,14-1 0 0,8-6 0 16,15 2 0 0,15-5 0-16,10 3 0 0,9 2 0 15,5-4 0-15,-1-1 0 16,-7-3 0-1,-5-4 0-15,-8 1 0 16,-10-7 0-16,-6-2 0 16,-3-3-117-16,-1-1-231 15,0-4-160-15,15-5-355 16,-10-6-590-16,-6-3 102 16,-1-8 90-16,-1-3 80 15</inkml:trace>
  <inkml:trace contextRef="#ctx0" brushRef="#br0" timeOffset="14634.4">3049 4646 3716 0,'0'-8'339'31,"0"-2"89"-31,0 0 9 0,0 1 11 0,0 5 9 0,0 5 13 16,0 8 10-1,0 7 13-15,2 6 12 16,1 7-188-16,3 4-216 15,2-2-101-15,4 0 0 16,1-6 0-16,4-3 0 16,3-4 0-1,2-7 0-15,3-7 0 0,3-2 0 16,0-10 0 0,-4-4 0-16,-5-8 0 0,-4-7 0 15,-7-10 0-15,-5-5 0 16,-3-4 0-1,2 6 0-15,-4 4 0 16,2 10 0-16,2 8 0 16,-2 10 0-16,0 6 0 15,0 10 0 1,3 8 0-16,4 11 0 16,1 8 0-16,4 5 0 0,2-1 0 15,2 0 0-15,0-7 0 16,-1-6 0-16,2-6 0 15,0-6 0-15,5-8 0 16,2-2 0 0,4-8 0-16,2-4 0 15,-1-8 0-15,0-4 0 16,-6-11 0-16,-3-4 0 16,-4-3 0-16,-4-3 0 15,-5 0 0-15,-1 2 0 16,-3 6 0-16,-2 2 0 15,-1 7 0 1,0 3 0-16,0 6 0 16,0 4 0-16,0 5 0 0,0 4 0 15,0 0 0 1,-3 4 0-16,0 4 0 16,-1 7 0-16,0 11 0 15,-1 8 0-15,4 8 0 16,1 5 0-16,0 2 0 15,1-2 0-15,4 1 0 16,2-7 0-16,7-4 0 16,2-7 0-16,7-5 0 15,3-7 0-15,3-5 0 16,3-5 0 0,3-5 0-16,-1-5 0 15,-2-6 0-15,-2 0 0 16,-1-5 0-16,-6-5 0 15,-5 0 0-15,-3-2 0 16,-3-2 0-16,-6-4 0 16,-3-1 0-16,-1-2 0 15,-2 2 0-15,0 1 0 16,0 6 0-16,0 5 0 16,0 5 0-16,0 5 0 15,0 3 0 1,0 1 0-16,-2 0 0 15,-1 2 0-15,2-1 0 16,-4 2 0-16,-1 0 0 16,-1 4 0-1,-3 5 0-15,1 3 0 0,2 7 0 16,0 5 0-16,0 3 0 16,5 1 0-1,1 2 0-15,2-1 0 0,5-1 0 16,3-2 0-16,2-1 0 15,8-5 0 1,4-5 0-16,3-3 0 16,3-6 0-16,3-3 0 15,-2-4 0-15,1-8 0 16,-3-3 0-16,-2-7 0 16,-4-8 0-16,-6-6 0 15,-2-3 0-15,-5-2 0 16,-6 3 0-16,-2 3 0 15,1 9 0-15,-4 4 0 16,2 6 0-16,-3 5 0 16,-2 3 0-16,0 2 0 15,-4 3 0 1,1 6 0-16,5 5 0 16,3 7 0-16,3 6 0 15,8 6 0-15,5 3 0 16,5 3 0-16,3-1 0 15,1-1 0-15,-5 0 0 16,-6-1 0-16,-8-4 0 16,-3-4 0-16,-6-3 0 15,-8-5 0-15,-2-5 0 16,-3-6 0 0,-3-3 0-16,-4-3 0 15,4-9-309-15,36-9-1549 16,-17-11 162-16,14-11 138 15,17-8 120-15</inkml:trace>
  <inkml:trace contextRef="#ctx0" brushRef="#br0" timeOffset="14759.28">4693 4618 8191 0,'0'-1'0'0,"0"-2"0"15,0 0 0 1,1 1 0-1,-2 2 0 1,0-2 0-16,1 2-357 0,0 0-1487 0,-2 7 159 16,1 3 136-16,-2 6 119 15</inkml:trace>
  <inkml:trace contextRef="#ctx0" brushRef="#br0" timeOffset="14912.14">4683 4947 8191 0,'0'5'0'0,"0"4"0"15,0-3 0-15,0 1 0 16,0 1 0-16,0-8-565 16,0-3-1224-16,0-3 152 15,-6-8 128 1,-8-1 114-16</inkml:trace>
  <inkml:trace contextRef="#ctx0" brushRef="#br0" timeOffset="15321.84">1994 5795 8191 0,'14'4'0'0,"40"-4"0"16,43-4 0 0,54-11 0-16,50-11 0 0,42-10 0 15,16-8 0 1,0-7 0-16,-8 2 0 0,-21 2 0 15,-35 0 0 1,-36 6 0-16,-41 7 0 16,-40 4 0-16,-36 9 0 15,-26 9 0-15,-26 7-194 16,-22 6-169-16,-13 9-376 16,-23 5-855-16,-17 1 122 15,-13 4 105 1,-12 2 94-16</inkml:trace>
  <inkml:trace contextRef="#ctx0" brushRef="#br0" timeOffset="15626.75">2431 5882 7968 0,'-23'19'24'0,"4"-2"1"15,11 2 0-15,32-2-1 16,66-15 1-16,46-12 0 15,44-8 0-15,33-9 0 16,9-11 0-16,0-7-25 16,-17 0 0-1,-26-3 0-15,-31 4 0 0,-38 7 0 16,-41 10 0 0,-35 6 0-16,-23 11 0 15,-20 6 0-15,-14 4 0 16,-6 4 0-16,-6 3-298 15,1 7-301-15,0-2-1100 16,10 0 136-16,8-7 119 16</inkml:trace>
  <inkml:trace contextRef="#ctx0" brushRef="#br0" timeOffset="16773.88">3302 6822 5527 0,'0'0'274'0,"0"0"5"15,0 0 4-15,0 0 3 16,2 6 5 0,2 6 5-16,3 8 3 0,0 9 6 15,2 7 4 1,0 6-267-16,-2 1-42 0,-1-2 0 16,-2-2 0-1,-1-7 0-15,-2-8 0 0,1-3 0 16,-2-10 0-1,0-5 0 1,1-3 0-16,-1-1 0 0,-3-5 0 16,1-8-372-1,-4-14-1469-15,-3-3 159 0,-7-10 137 16</inkml:trace>
  <inkml:trace contextRef="#ctx0" brushRef="#br0" timeOffset="17316.08">3065 6521 4259 0,'-18'-12'218'0,"-8"-2"117"16,-9 2 46-1,-7 3 8-15,0 13 7 0,-1 11 11 16,0 17 6-1,5 13 10-15,5 14 9 16,8 17-126-16,9 8-123 0,9 8-134 16,3 5-49-16,5-4 0 15,11 1 0 1,7-7 0-16,10-10 0 0,11-10 0 16,19-9 0-1,10-7 0-15,11-11 0 16,10-11 0-16,7-12 0 15,2-8 0 1,-3-10 0-16,-3-15 0 0,-5-7 0 16,-8-8 0-16,-11-13 0 15,-13-12 0 1,-14-12 0-16,-19-11 0 16,-14-13 0-16,-22-9 0 15,-20-4 0-15,-17 0 0 16,-20 5 0-16,-21 10 0 15,-13 14 0-15,-12 17 0 16,-6 19 0-16,-4 19 0 16,6 18 0-1,12 13 0-15,17 11-104 0,20 12-315 16,23 2-1381 0,21 4 153-16,17 2 130 0,17-8 115 15</inkml:trace>
  <inkml:trace contextRef="#ctx0" brushRef="#br0" timeOffset="18317.88">5092 6647 5231 0,'0'-4'308'31,"0"2"5"-31,0 0 4 0,0 1 6 0,0 10 5 32,3 14 5-32,2 13 7 0,-1 15 6 0,2 21 6 15,1 8-352-15,-1 1 0 16,3-3 0-16,-2-9 0 31,-4-10 0-31,1-13 0 0,-1-12 0 16,0-10 0-16,-3-6 0 15,2-9 0-15,-2-5 0 16,-2-4-167-16,-2-4-379 16,-1-17-1201-16,-5-2 143 15,-3-11 124-15,2-9 110 16</inkml:trace>
  <inkml:trace contextRef="#ctx0" brushRef="#br0" timeOffset="18623.37">4973 6813 4185 0,'0'-30'131'16,"7"-6"24"-1,8-11 10-15,12-6 54 16,14 10 40-16,13 9 37 15,9 14 19-15,7 10 27 16,2 16 26-16,-9 18-83 16,-13 11-42-16,-15 9-20 15,-24 7-4-15,-19 2-35 16,-21-1-38-16,-19-3-37 16,-4-4-17-16,-11-9-22 15,8-7-22 1,4-10-211-16,14-10-180 15,32-4-579-15,-8-11-601 16,12-7 112-16,14-6 97 16,9-3 87-16</inkml:trace>
  <inkml:trace contextRef="#ctx0" brushRef="#br0" timeOffset="19501.58">5558 7061 4846 0,'3'2'345'15,"-1"-1"5"1,7-1 7 0,7-5 7-16,10-7 7 0,6-7 7 15,7-10 7-15,-3-9 8 16,-3-5 9-16,-4-8-402 15,-8-5 0-15,-7-5 0 16,-8-3 0-16,-3 2 0 16,-3 8 0-16,0 9 0 15,0 15 0-15,0 13 0 16,-2 9 0-16,-2 11 0 16,1 12 0-1,0 11 0-15,0 12 0 16,3 10 0-16,6 6 0 15,3 2 0-15,8-3 0 16,3-2 0-16,9-8 0 16,1-7 0-16,5-7 0 15,2-8 0-15,1-11 0 16,3-4 0-16,4-5 0 16,0-7 0-16,0-2 0 15,-7-6 0 1,-7-2 0-1,-8-5 0-15,-8-2 0 0,-8-4 0 16,-2 0 0-16,-5 0 0 16,-2-1 0-16,-1 1 0 15,-2 2 0-15,-1 6 0 16,-3 3 0-16,-4 7 0 16,1 5 0-1,-5 4 0-15,1 6 0 0,-1 5 0 16,-2 8 0-16,3 9 0 15,6 4 0 1,4 5 0-16,2-2 0 16,8-5 0-16,2-3 0 15,9-6 0-15,2-10 0 16,10-6 0-16,4-5 0 16,-1-6 0-16,-3-4 0 15,0-6 0-15,-9-2 0 16,-2 0 0-16,-6 4 0 15,-4 3 0-15,-3 6 0 16,0 2 0 0,-2 6 0-16,4 5 0 15,2 5 0-15,1 3 0 16,1 5 0-16,2-1 0 16,0 0 0-16,2-6-190 15,7-2-325-15,6-41-1236 16,1 26 145-16,4-4 124 15</inkml:trace>
  <inkml:trace contextRef="#ctx0" brushRef="#br0" timeOffset="20003.73">6755 6699 5073 0,'-4'-10'318'16,"-5"0"3"-16,-3 0 7 15,-2 0 4 1,-2 5 7-16,0 5 5 0,2 9 7 16,-3 2 6-16,3 8 7 15,0 7-300-15,5 8-64 16,2-1 0-16,6 6 0 16,-2-3 0 15,3 0 0-31,8-4 0 0,7-5 0 0,7-7 0 15,8-5 0-15,9-5 0 16,4-8 0-16,2 0 0 16,1-6 0-16,-1-1 0 15,-1-7 0-15,-6 0 0 16,-5-7 0-16,-5-2 0 16,-11-2 0-16,-4-4 0 15,-7-3 0-15,-5 0 0 16,1 3 0-1,-5 3 0-15,-7 7 0 0,-2 7 0 16,-9 7 0-16,-8 6 0 16,1 10 0-16,-2 8 0 15,5 11 0 1,8 8 0-16,9 6 0 16,3 2 0-16,7-2 0 15,6-5 0-15,8-5 0 16,8-10 0-1,9-8 0-15,13-8 0 0,9-6-488 16,5-10-1321-16,8-7 153 16,6-10 133-16</inkml:trace>
  <inkml:trace contextRef="#ctx0" brushRef="#br0" timeOffset="20631.16">8754 6421 5691 0,'-8'-16'262'0,"-9"-2"4"0,-9 1 3 15,-17 3 5-15,-10 11 3 16,-7 13 4-16,-6 10 4 16,5 10 5-16,12 10 3 15,13 9-290-15,20 8-3 16,20 1 0-1,30 1-147-15,26 0-110 0,23-6-43 16,9-4-8-16,5-3 14 16,-12-5 22 15,-26-5 28-31,-30-4 176 0,-29-2 68 0,-33-2 0 16,-31-3 134-16,-23-1 105 15,-6-5 50-15,-3-3 15 16,11-9-251-16,20-3-253 15,22-49-1453 1,24 31 130-16,18-9 113 0,15-9 100 16</inkml:trace>
  <inkml:trace contextRef="#ctx0" brushRef="#br0" timeOffset="21025.79">8494 6113 6776 0,'1'2'153'15,"4"17"0"-15,5 20 1 31,4 30 2-31,-1 31 1 0,1 31 1 16,-3 20 2-16,-8 11 1 16,-2-1 2-16,-1-3-163 15,0-16 0-15,0-15 0 16,-1-22 0-16,-2-20 0 16,0-24 0-16,-2-17 0 15,-5-20 0 1,3-18-351-16,6-50-1495 0,1 11 160 15,7-19 136-15,20-18 119 16</inkml:trace>
  <inkml:trace contextRef="#ctx0" brushRef="#br0" timeOffset="21549.3">9975 6746 8191 0,'0'0'0'16,"0"-2"0"-16,0 5 0 15,0 7 0-15,2 7 0 16,-2 6 0-16,0 9 0 15,0 0 0 1,0-4 0-16,1-1 0 0,-1-6 0 16,2-7 0-1,-2-4 0-15,0-3-346 16,0-7-1502-16,0-3 161 16,-3-6 136-16,-2-8 119 0</inkml:trace>
  <inkml:trace contextRef="#ctx0" brushRef="#br0" timeOffset="21830.61">9909 6604 4306 0,'16'-23'110'16,"4"-10"23"-1,3-6 104-15,-1-13 135 16,-9 9 7-16,-9 6 7 0,-7 3 9 16,-10 9 6-16,-9 7 11 15,-9 7-75-15,-9 8-42 16,-1 9-21-16,3 7-241 16,11 7-425-1,53 5-1410-15,-26 5 153 16,7-1 131-1,15-6 115-15</inkml:trace>
  <inkml:trace contextRef="#ctx0" brushRef="#br0" timeOffset="22293.34">10154 6613 5186 0,'6'6'307'0,"0"0"7"15,1 7 3-15,3 5 5 16,-2 2 6-16,-3 3 5 15,1 0 6-15,-1-3 6 16,-1-3 6-16,-3-5-302 16,0-2-49-16,1-5 0 15,-1-3 0 1,1-4 0-16,2-6 0 0,5-9 0 16,11-9 0-1,5-10 0 1,3-4 0-16,7-1 0 0,-2 6 0 15,-4 6 0-15,-4 11 0 16,-5 10 0-16,-3 9 0 16,-5 10 0-16,-2 14 0 15,0 10 0 1,-4 12 0-16,0 8 0 16,3 4 0-16,2 2 0 0,1-6 0 15,3-7 0 1,4-5 0-16,9-8 0 15,12-10-522-15,14-15-1277 16,19-8 151-16,14-14 131 16,12-14 115-16</inkml:trace>
  <inkml:trace contextRef="#ctx0" brushRef="#br0" timeOffset="22961.29">11675 6449 8191 0,'0'-3'0'16,"2"1"0"-16,-1 9 0 0,5 12 0 31,-1 17 0-31,2 12 0 16,-2 13 0-16,-1 2 0 0,-2-3 0 0,0-6 0 15,-2-9 0 1,0-14 0-16,0-10 0 0,0-7 0 31,0-8 0-31,0-6 0 0,-4-8 0 0,-3-10 0 16,0-11 0-1,0-11 0-15,3-15 0 16,1-12 0-16,4-6 0 16,12-6 0-16,5 2 0 15,11 2 0-15,9 14 0 16,12 11 0-1,4 11 0 1,-3 12 0-16,-1 8 0 0,-4 9 0 16,-7 6 0-16,-7 4 0 15,-7 8 0-15,-8 5 0 16,-7 5-199-16,-6 5-364 16,-6 4-1172-16,-10 2 142 15,-7-4 123 1,-8 4 108-16</inkml:trace>
  <inkml:trace contextRef="#ctx0" brushRef="#br0" timeOffset="23128.65">11531 6665 6793 0,'5'0'151'15,"8"0"0"-15,16-1 2 0,12-2 1 16,15 2 1-1,12-5-291-15,13-1-426 16,-10-3-1023 0,-2-4 121-1,-8-3 104-15</inkml:trace>
  <inkml:trace contextRef="#ctx0" brushRef="#br0" timeOffset="23495.37">12255 6384 5645 0,'0'-1'267'0,"0"0"3"16,-4 5 5-16,0 9 4 15,-4 12 3-15,2 8 5 16,1 9 3-16,2 4 5 16,8-4 6-16,6-1-301 15,5-5 0-15,7-8 0 16,6-9 0-16,7-8 0 15,4-6 0-15,-2-10 0 16,-1-4 0-16,-8-9 0 16,-7-8 0-1,-16-8 0-15,-3-9 0 0,-12-8 0 16,-13-1 0 0,-5 1 0-16,-5 8 0 15,-6 9 0-15,0 11 0 16,6 10 0-16,7 8-357 15,10 4-272 1,9 3-1047-16,10 2 134 16,13-4 115-16</inkml:trace>
  <inkml:trace contextRef="#ctx0" brushRef="#br0" timeOffset="23783.1">12644 6245 5677 0,'0'-1'264'16,"2"2"3"-16,0 8 4 16,-2 11 4-1,0 14 4-15,0 12 4 0,0 12 4 16,0 1 4-16,0 3 6 16,3-6-297-1,3-7 0-15,1-7 0 16,9-9 0-16,1-8 0 15,6-7 0-15,8-11 0 0,3-3 0 16,4-4-332 0,47-4-1519-16,-41-5 161 15,-4-6 137-15,-7-5 119 16</inkml:trace>
  <inkml:trace contextRef="#ctx0" brushRef="#br0" timeOffset="24075.74">13072 6222 5757 0,'0'-3'249'16,"0"2"5"-16,0 4 3 15,0 8 3-15,0 9 4 16,0 14 4-1,0 12 3-15,-2 6 4 0,2 4 3 16,0 0-220-16,0-1-58 16,7-7 0-16,6-5 0 31,2-7 0-31,8-9 0 0,4-10-184 16,3-4-243-16,32-10-1349 15,-28-6 149-15,-3-10 128 16,1-4 112-16</inkml:trace>
  <inkml:trace contextRef="#ctx0" brushRef="#br0" timeOffset="24449.39">13461 6329 5727 0,'0'-4'259'15,"0"-2"4"1,-4 3 3-16,-1 3 3 0,-7 12 5 15,4 11 3 1,-5 9 4-16,5 9 4 0,2 5 5 16,8 3-290-1,5-1 0-15,6-9 0 16,8-2 0-16,1-10-38 16,11-8-171-16,0-9-60 15,3-7 8 1,-1-6 1-16,-3-12 18 0,-8-6 103 15,-8-10 120-15,-10-12 19 16,-1-9 0-16,-10-3 34 16,-4 2 163-16,-6 6 62 15,-7 8 2-15,-10 14 2 16,-4 8-197 0,1 8-320-16,35 5-1522 15,-21 2 149-15,12 2 128 16,14 2 112-16</inkml:trace>
  <inkml:trace contextRef="#ctx0" brushRef="#br0" timeOffset="25006.38">13780 6263 6507 0,'0'-2'180'15,"3"4"2"1,-3 6 1-16,0 7 2 0,0 12 2 16,0 9 1-16,0 6 3 15,0 1 2-15,0-2 2 16,0-5-195-16,4-7 0 16,-2-8 0-16,5-7 0 15,2-7 0-15,5-6 0 16,1-6 0-16,8-8 0 15,-3-7 0-15,2-6 0 16,-2-3 0 0,-1 6 0-16,-6 3 0 15,-3 11 0-15,-5 5 0 16,3 8 0-16,-6 11 0 16,4 6 0-16,0 5 0 15,1 7 0 1,7-3 0-16,7-4 0 15,10-3 0-15,9-6 0 0,5-8 0 16,7-5 0-16,0-4 0 16,-5-7 0-16,-12-9 0 15,-8-6 0 1,-12-10 0-16,-11-14 0 0,-4-4 0 16,-7-1 0-1,-7-2 0-15,-6 9 0 16,-9 11-179-16,-2 8-359 15,2 7-1210-15,1 7 145 16,10 2 124-16</inkml:trace>
  <inkml:trace contextRef="#ctx0" brushRef="#br0" timeOffset="25540.69">15188 5765 5883 0,'-23'-6'243'16,"-13"3"3"-1,-15 14 4-15,-12 21 3 0,1 24 3 16,2 30 4 0,13 23 2-16,18 13 5 15,16 2 4-15,16-2-271 16,24-9 0-16,11-15 0 15,12-13 0-15,7-16 0 16,9-15 0-16,-1-24-241 31,19-14-635-31,-13-14-764 0,-5-15 127 0,-5-16 113 16,-10-9 97-16</inkml:trace>
  <inkml:trace contextRef="#ctx0" brushRef="#br0" timeOffset="26013.8">15800 6065 7131 0,'-14'-9'115'0,"-9"-2"0"16,-10 0 1-1,-5 1 1-15,-2 6 1 0,4 8 0 16,4 7 1-16,9 7 1 16,10 7 2-16,7 10-122 15,10 5 0-15,14 6 0 16,12 5 0-1,10 2 0-15,4 3 0 0,3-2 0 16,-8-3 0 0,-10-4 0-16,-16-6 0 15,-11-6 0-15,-15-4 0 16,-18-6 0-16,-12-4 0 16,-8-5 0-16,-6-4 0 15,8-5-92-15,10-7-420 16,10-25-1265-16,18 5 148 15,7-16 129-15,14-15 111 16</inkml:trace>
  <inkml:trace contextRef="#ctx0" brushRef="#br0" timeOffset="26257.12">15873 5650 8191 0,'37'-9'0'0,"17"6"0"16,19 18 0-16,17 18 0 31,-9 30 0-31,-5 26 0 0,-12 18 0 0,-19 9 0 16,-21 9 0-16,-18 4 0 16,-21-1 0-16,-25-4 0 15,-22-12 0 1,-15-14 0-16,-18-15 0 0,-6-18-336 15,4-45-1514 1,13 4 161-16,18-18 137 16,18-20 119-16</inkml:trace>
  <inkml:trace contextRef="#ctx0" brushRef="#br0" timeOffset="27416.03">17393 6100 4771 0,'3'-8'351'0,"-1"0"7"16,-1-3 7-16,1 3 7 16,-1 4 7-16,-2 3 7 15,1 9 9-15,1 11 7 16,-1 12 10-16,0 8-412 16,-1 14 0-1,1 0 0-15,0-1 0 0,0-6 0 16,0-7 0-16,1-8 0 15,3-11 0-15,9-10 0 16,5-7 0 0,5-12 0-16,6-8 0 15,1-6 0-15,-1-5 0 16,0 0 0-16,-6 3 0 16,-1 7 0-16,-5 7 0 15,-6 7 0 1,2 8 0-16,-3 7 0 0,1 5 0 15,3 6 0-15,-1 2 0 16,6-3 0-16,3-5 0 16,8-3 0-16,0-9 0 15,1-4 0 1,-1-7 0-16,-6-9 0 16,-7-9 0-16,-8-9 0 15,-3-6 0-15,-4-7 0 16,-5 3 0-16,-5 4 0 15,0 8 0 1,-7 4 0-16,-1 9 0 0,-5 6 0 16,2 5 0-16,3 4-363 15,13 2-507-15,-1 2-741 16,5-1 125 0,11-6 107-16</inkml:trace>
  <inkml:trace contextRef="#ctx0" brushRef="#br0" timeOffset="28036.45">18123 5806 5923 0,'0'-4'239'0,"2"4"3"16,1 9 4-16,0 16 2 16,-1 13 4-16,-1 19 3 15,-1 8 3-15,0 2 3 16,0-2 6-16,0-2-267 15,0-4 0-15,0-12 0 16,0-7 0 0,0-13 0-16,0-9 0 15,0-9 0-15,3-7 0 16,4-9 0-16,6-10 0 16,6-5 0-16,4-5 0 15,4-1 0-15,-1 3 0 16,-4 8 0-16,-2 5 0 15,-1 8 0-15,-1 3 0 16,-1 8 0-16,0 5 0 16,2 5 0-16,0-1 0 15,1 4 0-15,3-5 0 16,4-4 0 0,4-5 0-1,5-3 0-15,0-5 0 0,-1-5 0 16,-3-5 0-16,-6-6 0 15,-8-6 0-15,-6-3 0 16,-6-2 0-16,-5 3 0 16,-7 4 0-16,-4 6 0 15,-9 7 0-15,-3 5 0 16,-5 10 0-16,0 9 0 16,4 11 0-16,8 8 0 15,7 8 0 1,5 2 0-16,7 1 0 15,10-8 0-15,5-2 0 16,6-10 0-16,10-7-52 16,3-10-290-16,1-4-199 15,-4-14-1148-15,-2-4 136 16,-8-7 116-16,-8-8 104 16</inkml:trace>
  <inkml:trace contextRef="#ctx0" brushRef="#br0" timeOffset="28611.92">18927 6170 3952 0,'9'-3'169'0,"5"-1"28"16,8 4 87-1,4 6 62-15,-5 11 47 16,0 8 30-16,-6 8 12 16,-4 6 11-16,-7 1 10 15,-3-2-130-15,-1-2-56 16,0-9-28-16,0-7-100 15,0-7-66-15,0-7-47 16,0-12-24-16,2-2-5 16,2-13 0-16,5-8 0 15,4-10 0-15,4-3 0 16,2 1 0 0,1 2 0-16,3 6-156 15,-1 10-259-15,17 6-478 16,-12 9-656-16,-1 5 114 15,0 8 101-15,-3 9 90 16,-20 5 6172 0,16 2-5414-16,-4 2 61 0,2-3 82 15,3-6 37 1,6-7 8-16,3-5 7 0,3-2 130 16,3-5 214-16,-1-5 418 15,0-2-194 1,-10-6-115-16,-5-5-33 15,-11 0-35-15,-5 2 44 16,-9 2 162-16,-7 7 14 16,-8 7 3-16,-8 6 7 15,-7 13 4-15,-1 9 5 16,4 10 6-16,9 11-14 16,8 6-40-16,10 0-81 15,8-4-189-15,12-6-15 16,6-5 0-16,11-9 0 15,9-9-322-15,29-6-508 16,-7-7-744 0</inkml:trace>
  <inkml:trace contextRef="#ctx0" brushRef="#br0" timeOffset="29351.79">21567 5834 5823 0,'-16'-10'249'0,"-15"-4"3"0,-13 3 5 15,-15 0 2 1,-6 11 3-16,-5 11 5 16,2 9 3-16,8 11 3 15,12 8 6-15,21 10-279 16,20 8 0-16,30 2 0 15,25 5 0-15,22 4 0 16,7-4 0 0,-1-1 0-16,-20-8 0 0,-32-8 0 15,-32-7 0-15,-32-12 0 16,-28-5 0-16,-20-8 0 16,-6-8 0-16,3-6 0 15,19-2-336 1,34-8-1514-16,31-1 161 15,34-9 137-15,38-6 119 16</inkml:trace>
  <inkml:trace contextRef="#ctx0" brushRef="#br0" timeOffset="29825.93">22786 6095 8191 0,'0'0'0'0,"0"1"0"15,1 9 0-15,-1 8 0 16,1 6 0-16,-1 7 0 16,0 5 0-16,2-1 0 15,-2-7 0-15,-2-1 0 16,-2-4 0-16,0-2-368 16,-3-9-1473-1,-2-1 158-15,2-6 137 16,4-10 119-16</inkml:trace>
  <inkml:trace contextRef="#ctx0" brushRef="#br0" timeOffset="29978.79">22862 5867 6818 0,'0'-19'148'15,"2"-1"1"1,-2-1-3-16,1 3-398 0,3 9-1371 15,5 11 125-15,1 4 110 0,7 9 96 16</inkml:trace>
  <inkml:trace contextRef="#ctx0" brushRef="#br0" timeOffset="30361.65">22998 6127 5097 0,'13'0'321'16,"10"-5"5"-16,9-3 4 15,7-7 8-15,2-1 5 16,-1-11 6-16,-4-8 6 16,-7-3 8-16,-9-3 6 15,-10 1-369 1,-6 5 0-16,-5 8 0 16,-9 8 0-16,-11 11 0 15,-1 5 0-15,-10 11 0 0,1 6 0 16,9 11 0-1,11 11 0-15,11 9 0 16,16 6-4 0,11 2-26-16,5 0-2 0,0-2-6 15,-2-5-1-15,-11-5 5 16,-9-5 22-16,-17-8 12 31,-12-6 0-31,-13-6 0 0,-9-5-154 16,-1-6-260-16,4-41-1322 15,14 29 141-15,16-5 124 16,21-7 108-16</inkml:trace>
  <inkml:trace contextRef="#ctx0" brushRef="#br0" timeOffset="30852.75">24255 5495 5986 0,'-8'0'233'0,"-1"8"3"15,-1 16 3-15,-1 16 3 16,2 18 2-16,5 16 4 15,2 7 3-15,1 0 3 16,4-5 4-16,4-8-258 16,6-8 0-1,1-7 0-15,6-14 0 0,8-8-269 16,4-6-280-16,0-15-1171 16,-1-2 139-1,-2-7 122-15,-10-10 105 0</inkml:trace>
  <inkml:trace contextRef="#ctx0" brushRef="#br0" timeOffset="31594.7">24087 5963 4661 0,'4'-4'75'0,"10"-1"4"15,12-3 1-15,12 0-1 16,10-1 1-16,10-2-1 15,1-1 0 1,-5-3 7-16,-9-3 31 0,-9-3 30 16,-11-3 109-1,-11-5 13-15,-6-5 1 16,-6 1 6-16,-2 2 3 0,0 4 6 16,0 5 4-16,0 11-2 15,0 3-33 1,-4 6-104-16,-2 11-136 15,-1 11-14-15,-1 9 0 16,-1 14 0-16,2 8 0 16,1 0 0-16,-1-6 0 15,5-3 0-15,-1-9 0 16,3-5 0-16,2-9 0 16,4-5 0-16,5-8 0 15,7-4 0 1,7-4 0-16,6-6 0 15,1-4 0-15,-2-1 0 16,-6-4 0-16,-7 5 0 0,-8 3 0 31,-4 4 0-31,-1 8 0 0,-4 6 0 16,3 5 0-16,4 4 0 16,6 5 0-16,-1 0 0 15,9-4 0-15,8-3 0 16,5-4 0-16,5-7 0 15,5-3 0-15,-1-3 0 16,-6-5 0-16,-3-6 0 16,-6-7 0-1,-6-7 0-15,-9-6 0 16,-5-2 0-16,-4 0 0 16,-8 4 0-16,-6 5 0 15,-10 7 0-15,-5 9 0 16,-10 6 0-16,-3 11 0 15,-4 14 0-15,7 10 0 16,6 11 0-16,12 11 0 16,9-2 0-16,10 0 0 15,12-5 0-15,8-8 0 16,7-9 0-16,10-9 0 16,9-9-318-1,63-8-1536-15,-46-6 160 16,7-10 138-16,16-7 120 0</inkml:trace>
  <inkml:trace contextRef="#ctx0" brushRef="#br0" timeOffset="32173.54">26904 5617 4799 0,'-29'-4'230'15,"-12"2"25"1,-4 1 35-16,-7 5 19 0,16 9 9 15,9 12 9-15,12 9 28 16,8 11 15-16,14 8 7 16,11 6-209-16,11 3-49 15,7 0-25-15,3-1-37 16,-8-5-15 0,-12-8-5-16,-9-10-3 15,-20-9-24-15,-17-10-10 16,-15-8 0-16,-14-7 0 15,-3-5 0-15,1-6 0 16,13-3-305-16,18-6-253 16,18-9-1150-16,25-9 138 15,22-7 120-15,20-16 104 16</inkml:trace>
  <inkml:trace contextRef="#ctx0" brushRef="#br0" timeOffset="32415.45">27191 5168 5577 0,'0'-8'260'15,"0"7"5"-15,-2 12 3 0,0 20 4 16,2 23 3 0,-2 25 5-1,1 22 3-15,1 7 5 16,0-1 3-16,1-4-159 0,-1-9-132 15,0-13 0-15,2-10 0 16,0-14 0-16,2-11 0 16,3-10-10-1,7-9-357-15,47-13-1472 0,-44-5 158 16,-5-8 137-16,-4-8 117 16</inkml:trace>
  <inkml:trace contextRef="#ctx0" brushRef="#br0" timeOffset="32614.27">26859 5882 5270 0,'4'-11'304'0,"14"1"5"16,14-3 4-16,17-1 6 16,21 4-261-16,10 7-242 15,6-51-1278-15,-7 48 103 16,-10-1 92-16,-10 0 80 15</inkml:trace>
  <inkml:trace contextRef="#ctx0" brushRef="#br0" timeOffset="33016.8">27618 5807 4977 0,'-5'-8'331'15,"-10"1"5"-15,-6-1 7 16,-11 3 6-16,-4 9 5 16,-5 8 9-16,2 8 5 15,8 9 7 1,10 5 7-16,13 5-369 0,3-2-13 16,8-5 0-1,7-3 0-15,6-9 0 16,7-5 0-16,6-8 0 31,5-4 0-31,-1-4 0 0,-1-8 0 0,-4-4 0 16,0-5 0-16,-4-4 0 15,-5 0 0-15,-4 3 0 16,-8 7 0-16,-3 5 0 16,-1 4 0-16,-6 5 0 15,6 3 0 1,-3 4 0-16,0 7 0 0,0 1 0 15,0 5 0 1,0-2-281-16,0 0-181 0,4-8-1277 16,1-2 142-16,-1-7 123 15,-1-1 109-15</inkml:trace>
  <inkml:trace contextRef="#ctx0" brushRef="#br0" timeOffset="33319.38">27796 5855 4278 0,'15'-5'181'0,"8"3"116"31,0 4 76-31,-2 5 15 0,-9 6 10 0,-8 12 7 16,-2 3 9 0,-6 3 9-16,-3 0 9 15,0-7-163-15,0-2-41 16,1-6-135-16,2-4-81 0,3-8-12 15,1-2 0-15,0-8 0 16,1-7 0 0,5-9 0-16,1-6 0 15,3-11 0-15,3-3 0 16,0-4-327-16,3-5-322 16,1 0-1029-16,2-1 134 15,3 3 115-15,0 1 103 16</inkml:trace>
  <inkml:trace contextRef="#ctx0" brushRef="#br0" timeOffset="33588.12">28232 5234 5231 0,'0'-5'303'0,"0"4"4"15,-5 11 5-15,0 15 5 16,-2 18 4-1,-6 20 7-15,2 13 5 0,0 7 6 16,3 3 6-16,2-3-290 16,3-4-55-16,1-8 0 15,8-12 0-15,0-8 0 16,7-9 0-16,9-12-297 16,8-8-251-1,8-54-1165-15,5 33 139 16,0-8 120-16,-2-5 106 15</inkml:trace>
  <inkml:trace contextRef="#ctx0" brushRef="#br0" timeOffset="33775.48">27985 5660 4783 0,'-21'-8'340'16,"5"1"7"-16,0-1 5 15,6 0 7-15,29 2 7 16,17 6 6-16,18-2 7 0,15 2-278 16,14 0-259-1,1 0-1528-15,-3-2 136 16,-3-4 116-16</inkml:trace>
  <inkml:trace contextRef="#ctx0" brushRef="#br0" timeOffset="34348.49">29526 5431 4707 0,'-21'-8'129'0,"-10"-1"24"16,-6-1 57 0,-14 2 59-16,5 7 38 0,-3 6 24 15,5 9 18 1,4 6 13-16,10 7 7 16,14 11-105-16,10 5-33 15,18 7-23-15,15 8-64 16,11 3-64-16,2 0-36 15,6 1-22 1,-14-10-14-16,-13-5-7 0,-14-9-1 16,-17-9 3-16,-12-8-3 15,-11-7 0 1,-6-8 0-16,-4-4 0 16,3-6 0-16,9-6-164 15,11-3-223-15,34-6-543 0,-8-9-615 16,18-9 114-16,17-6 101 15,16-8 89-15</inkml:trace>
  <inkml:trace contextRef="#ctx0" brushRef="#br0" timeOffset="34729.13">29530 5613 4287 0,'0'6'364'15,"-1"8"21"-15,1 7 7 16,-1 7 9-1,5 1 8-15,2-1 9 16,7-2 8-16,4-4 10 0,9-6 11 16,4-4-239-16,1-5-190 15,-4-2-18 1,-4-7 0-16,-7-5 0 0,-3-8 0 16,-1-2 0-1,-4-4 0-15,-2 2 0 0,-1 4 0 16,-3 5 0-1,0 7 0-15,-2 8 0 16,-2 9 0 0,-3 10 0-16,-4 11 0 15,-3 11 0-15,-6 3 0 16,-4 1 0-16,2-2 0 16,1-2 0-16,3-6 0 0,3-9-48 15,6-6-325-15,30-12-1454 31,-19-7 156-31,5-8 134 0</inkml:trace>
  <inkml:trace contextRef="#ctx0" brushRef="#br0" timeOffset="35341.81">29851 5743 5433 0,'2'0'288'15,"-1"3"4"-15,1 7 5 16,-1 6 4-16,-1 4 5 16,0 7 5-16,0 2 4 15,0-3 6 1,0-3 6-16,0-3-327 0,0-6 0 16,3-5 0-1,-2-7 0-15,6 0 0 16,4-6 0-16,6-5 0 15,3-8 0-15,5-5 0 16,2-5 0-16,3 0 0 16,-1 3 0-16,-6 6 0 15,-4 6 0 1,-4 7 0-16,-7 3 0 0,-3 7 0 16,-4 8 0-16,1 3 0 15,-2 5 0 1,-3 4 0-16,-2 1 0 15,-1-3 0-15,1-4 0 16,0-6 0-16,1-3 0 16,3-6 0-16,2-2 0 15,6-2 0-15,3-8 0 16,8-6 0-16,5-8 0 16,10-9 0-16,3-6 0 15,-1 0 0-15,-2 1 0 16,-4 9 0-1,-10 6 0-15,-5 12 0 16,-5 8 0-16,-6 11 0 0,-2 11 0 16,-1 9 0-16,-3 7 0 15,-3 5 0 1,-1-2 0-16,-3-6 0 16,0-3 0-16,4-6 0 15,0-7-278-15,5-6-191 16,1-7-1271-16,6-3 144 15,-3-11 122-15</inkml:trace>
  <inkml:trace contextRef="#ctx0" brushRef="#br0" timeOffset="35873.68">30484 5404 4778 0,'5'-22'351'0,"0"0"6"15,-1 0 8-15,1 5 6 16,-5 17 6-16,0 21 10 16,-2 14 6-16,-2 9 8 15,-2 8 10 1,-4 2-411-16,0-3 0 16,1-4 0-16,2-5 0 0,4-9 0 15,1-10 0-15,2-5 0 16,2-8 0-16,10-5 0 15,6-5 0-15,8-7 0 16,9-7 0-16,5-3 0 16,2-2 0-1,0-2 0-15,-4 4 0 16,-5 8 0-16,-7 3 0 16,-3 6 0-16,-9 8 0 15,-8 9 0-15,-3 7 0 16,-6 4 0-16,-8 8 0 15,-7-3 0-15,-2 0 0 16,-7-3 0-16,-5-6 0 16,-2-4 0-16,-2-6 0 15,-1-6 0-15,2-6 0 16,4-2 0-16,0-2 0 16,8-6 0-16,4-6 0 15,10-6 0 1,6-8-344-1,17-5-290-15,12-8-1043 0,13-1 133 16,10-1 115-16,13 1 103 16</inkml:trace>
  <inkml:trace contextRef="#ctx0" brushRef="#br0" timeOffset="36234.41">31037 5456 4620 0,'0'0'324'0,"-5"7"23"0,-5 7 6 16,-6 10 7 0,-1 9 6-16,-2 11 8 15,1 3 6-15,7 2 8 0,7-4 7 16,4-4-130 0,6-6-246-16,8-6-19 15,9-9 0-15,5-7 0 16,4-7 0-16,-1-6 0 15,-2-8 0 1,-3-9 0-16,-8-10 0 16,-1-8 0-16,-7-10 0 0,-3-4 0 15,-5-4 0-15,-1 2 0 16,-4 7 0 0,-7 5 0-16,-6 5 0 0,-7 11-333 15,-3 8-263-15,0-20-1094 16,9 33 135-16,7 13 117 15,7 10 104 1</inkml:trace>
  <inkml:trace contextRef="#ctx0" brushRef="#br0" timeOffset="36560.71">31212 5795 3671 0,'17'0'163'0,"3"-9"46"0,2-7 73 16,4-8 81-16,-11-7 67 15,0-14 24 1,-1-8 10-16,1-7 12 0,1-2 12 16,0-6-145-16,1 0-34 15,-5 5-50 1,-2 10-83-16,-5 15-90 16,-3 12-68-16,-11 16-18 15,-5 25 0-15,-6 19 0 16,2 19 0-16,1 20 0 15,10 15 0-15,15 7 0 16,15-3 0-16,9-4 0 16,6-11 0-16,9-11 0 15,-3-19 0 1,0-12 0-16,-5-13-311 16,1-16-1546-16,-9-6 161 15,-2-8 138-15</inkml:trace>
  <inkml:trace contextRef="#ctx0" brushRef="#br0" timeOffset="42405.48">3386 9226 4027 0,'-7'0'151'0,"-5"0"20"31,1-4 65-31,-1-5 118 0,6-3 54 15,4-6 10 1,2-5 7-16,6-2 11 0,9-4 10 16,8 4-116-16,9-1-49 15,7 4-19-15,4 7-72 16,1 6-134 0,-7 6-56-16,-4 10 0 0,-5 11 0 15,-13 10 0-15,-7 12 0 16,-17 11-7-16,-15 6-5 15,-13 4 2 1,-7-3 4-16,-11-3 2 16,4-8 4-16,5-7 0 15,7-11 0-15,9-4 0 16,11-9 0-16,9-7 6 16,7-5 7-16,9-2-3 15,12-6-4-15,14-6-2 16,13-5-4-16,17-4 0 15,10-8 0 1,4 0-253-16,0-1-140 0,-1 2-316 16,-14 0-869-1,-9-1 119-15,-19 1 104 16,-14 1 92-16</inkml:trace>
  <inkml:trace contextRef="#ctx0" brushRef="#br0" timeOffset="43048.4">3651 8728 4630 0,'-23'-24'314'0,"-13"-4"31"0,-11-6 6 16,-17-3 6-16,-2 11 7 15,-12 14 7 1,-9 10 6-16,-12 18 9 0,-3 18 7 16,1 27-120-16,9 23-243 15,16 30-30-15,18 22 0 16,20 12 0-16,24 12 0 15,14 3 0 1,17-3 0-16,23-11 0 16,21-10 0-16,19-15 0 15,22-18 0-15,20-20 0 16,13-19 0-16,8-24 0 16,10-23 0-16,3-18 0 15,0-25 0-15,-9-19 0 16,-10-19 0-16,-17-21 0 15,-21-19 0-15,-23-15 0 16,-25-14 0 0,-28-13 0-16,-22-8 0 15,-21-6 0-15,-25-4 0 16,-22 9 0-16,-19 10 0 16,-25 15 0-16,-21 18 0 15,-12 24 0-15,-12 22 0 16,-1 27 0-16,8 21-147 15,22 20-262-15,68 19-1381 16,-5 8 151-16,35 5 129 16,31-6 113-1</inkml:trace>
  <inkml:trace contextRef="#ctx0" brushRef="#br0" timeOffset="44706.69">26077 858 4301 0,'4'-2'122'0,"1"-2"92"16,2-3 127-16,2 0 36 16,-6-5 8-16,1 2 9 15,-2-2 7-15,0 2 9 16,-2-3 8-16,0 2-96 15,-4 0-36-15,-8-3-104 16,-10 2-144-16,-9-2-38 16,-13 4 0-16,-7-1 0 15,-5 4 0-15,-2 4 0 16,1 2 0-16,1 5 0 16,2 7 0-16,3 6 0 15,8 5 0-15,11 8 0 16,8 7 0-16,12 3 0 15,12 3 0-15,15 1 0 16,16 2 0-16,17-1 0 16,16-1 0-16,17-2 0 15,2 1 0-15,0-4 0 16,-9 2 0-16,-13 2 0 16,-15-1 0-16,-18 1 0 15,-18 0 0-15,-10-3 0 16,-28-5 0-16,-15-4 0 15,-16-9 0 1,-12-7 0-16,-15-7 0 16,3-5 0-16,1-11 0 31,4-3 0-31,7-4 0 0,10-3-361 16,36-3-536-16,-10 0-706 15,18 1 123-15,15 0 106 16,16 6 95-16</inkml:trace>
  <inkml:trace contextRef="#ctx0" brushRef="#br0" timeOffset="46320.48">25347 1781 4178 0,'4'-6'229'16,"-2"-2"97"-1,1 0 65-15,1 0 9 16,-4 3 8-16,-7 5 9 0,-12 6 9 16,-22 12 9-1,-27 13 10-15,-34 17-161 16,-32 22-102-16,-25 13-112 16,-21 9-70-16,-8 3 0 15,-2 0 0-15,5-8 0 16,16-9 0-16,14-11 0 15,18-10 0 1,23-13 0-16,27-6 0 16,20-12 0-16,23-5 0 15,15-9 0-15,15-2 0 16,8-4 0-16,12-3-379 16,17-5-1459-1,25-6 158-15,25-10 137 0,35-12 117 16</inkml:trace>
  <inkml:trace contextRef="#ctx0" brushRef="#br0" timeOffset="46869.97">25657 1791 4709 0,'16'-10'176'0,"15"3"139"16,25 0 27-16,34 2 7 15,31 12 4-15,38 15 8 16,17 14 7 0,12 13 6-16,-3 14 8 0,-16 6-130 15,-19 0-67 1,-22-5-160-16,-18-7-25 16,-22-9 0-16,-21-10 0 15,-20-11 0-15,-20-8 0 16,-16-6-303-16,-15 0-290 15,-17-7-1106-15,-12-2 136 16,-16 0 118-16,-8-4 105 16</inkml:trace>
  <inkml:trace contextRef="#ctx0" brushRef="#br0" timeOffset="47650.24">22970 2760 3715 0,'-7'2'137'16,"0"1"48"-16,4 0 102 16,12 1 115-16,24-1 35 15,30-3 11 1,33 0 11-16,38-2 10 15,41-3 12-15,27-3-123 16,28-3-23-16,19-1-53 16,17 0-119-16,3 3-130 15,5-1-33-15,3 4 0 16,-11-2 0-16,-6-3 0 16,-14 0 0-16,-18-2 0 15,-22-3 0-15,-17 0 0 16,-27-1 0-16,-25 1 0 15,-16 2 0-15,-20-1 0 16,-18 1 0-16,-8 5 0 16,-12-1 0-1,-8 3 0-15,-1 3 0 16,-2-1 0-16,-3 2 0 16,3 2 0-16,0 0 0 15,-5-1 0-15,-2 1 0 16,-7 0 0-16,-11 1 0 15,-8 0 0-15,-15-2 0 16,-4 1 0-16,-14 1 0 16,-15 0-390-16,22-1-1446 15,-60 1 158-15,-19-2 136 16</inkml:trace>
  <inkml:trace contextRef="#ctx0" brushRef="#br0" timeOffset="49150.9">23378 2651 3476 0,'-8'-9'146'0,"3"0"41"0,-4-1 68 16,3-2 126 0,6 4 36-16,0 3 15 15,0 3 16-15,0 4 38 16,0 10 13-16,2 16-97 16,-2 15-59-16,1 18-41 15,-1 20-79-15,0 7-145 16,-3 6-33-16,-1 3-7 15,-2-4-5-15,0-7-33 16,2-7 0-16,1-10 0 16,3-7 0-1,3-12 0-15,-3-9 0 16,0-11 0-16,0-7 0 16,0-6 0-16,0-6 0 15,0-2 0-15,0 1 0 16,0-3 0-16,1 2 0 15,2-2 0-15,2-1 0 16,3 0 0-16,8 0 0 16,6-2 0-16,11-3 0 15,13-1 0-15,12 0 0 16,11-1 0 0,16-2 0-16,11-1 0 15,9-2 0-15,8 1 0 16,4-2 0-16,0-3 0 15,2 3 0-15,5 2 0 16,0-3 0-16,4 0 0 16,2 1 0-16,-1-3 0 15,-1 1 0-15,5 1 0 16,-2 2 0-16,-1-1 0 16,-9 6 0-16,-2-1 0 15,-9 2 0 1,-2-4 0-16,-3 4 0 0,2 0 0 15,2-2 0 1,-1 0 0-16,-1 0 0 0,-5 2 0 16,-3-3 0-1,0 2 0-15,-5 1 0 16,-4 0 0-16,-3-2 0 16,-6 2 0-16,-6 0 0 15,-8-1 0-15,-5 0 0 16,-7 0 0-16,-3-2 0 15,-6 0 0-15,-5 3 0 16,-1-1 0-16,-4-2 0 16,-2 2 0-16,0-2 0 15,-3 0 0 1,4 2 0-16,-1 1 0 16,-3-2 0-16,-1 2 0 15,-3 0 0-15,-6 0 0 16,-6 0 0-16,-1 0 0 15,-2 0 0-15,0 0 0 16,0 0 0-16,1 0 0 16,2 0 0-16,-5 0 0 15,-4 0 0-15,1 0 0 16,-4-1 0-16,-3-3 0 16,0-3 0-1,0-3 0-15,0-6 0 16,4-4 0-16,-1-6 0 15,1-5 0-15,0-6 0 16,0-7 0-16,-4-5 0 16,1-6 0-16,-1-3 0 15,-5 1 0-15,0 0 0 16,-5-3 0-16,0 5 0 16,1-2 0-16,-1 5 0 15,-2 1 0-15,3 6 0 16,-2 3 0-16,-3 2 0 15,-5 4 0-15,-11 5 0 16,-13 7-307 0,9 8-626-16,-33 6-675 15,-9 4 124-15,-9 3 107 16,1 6 95-16</inkml:trace>
  <inkml:trace contextRef="#ctx0" brushRef="#br0" timeOffset="50305.44">25304 3072 4272 0,'0'-7'360'0,"1"1"25"15,-1-4 8-15,2 0 8 16,-2 5 8-16,0 1 10 16,0 2 9-16,0 2 9 15,2 3 9-15,0 8-228 16,-2 9-195-16,0 12-23 16,2 8 0-16,-2 10 0 15,-2-3 0-15,2 0 0 16,-4-6 0-16,2-7 0 15,1-9 0 1,-1-8 0 0,2-10 0-16,5-4 0 0,2-5 0 15,6-4 0-15,7-8 0 16,9-8 0-16,5-6 0 16,0-7 0-16,4-1 0 15,0 4 0-15,-6 5 0 16,-3 8 0-1,-7 6 0-15,-2 9 0 0,-5 8 0 16,1 12 0 0,-2 7 0-16,2 6 0 0,2 7 0 15,0-1 0-15,4-3 0 16,3-5 0 0,4-9 0-16,8-6 0 15,0-6 0-15,2-8 0 16,-4-4 0-16,-3-9 0 15,-10-7 0-15,-6-11 0 16,-7-9 0-16,-7-6 0 16,-8 0 0-16,-8 5 0 15,-10 4-32-15,-11 12-364 16,20 9-1429-16,-41 8 157 16,-5 4 133-16,3 5 118 15</inkml:trace>
  <inkml:trace contextRef="#ctx0" brushRef="#br0" timeOffset="52582.92">28374 3227 4911 0,'1'0'336'16,"2"0"6"-16,1-4 7 15,-2 2 6-15,2 4 6 16,-1-4 7-16,-1 2 7 15,-2 0 7-15,4 0 7 16,-3 0-366 0,4 0-23-16,3 6 0 15,3 9 0-15,6 16 0 16,2 17 0-16,-6 28 0 16,1 22 0-16,-7 17 0 15,-4 15 0-15,-1 4 0 16,-2-6 0-16,0-9 0 15,1-15 0-15,-1-16 0 16,0-19 0-16,0-22 0 16,0-16 0-16,0-12 0 15,0-10 0-15,0-5 0 16,0-3 0-16,-3-9 0 16,0-11-321-1,2-12-1533-15,-1-13 161 16,2-17 137-16,3-5 121 15</inkml:trace>
  <inkml:trace contextRef="#ctx0" brushRef="#br0" timeOffset="53474.44">28414 3300 3464 0,'3'-9'233'0,"0"-4"205"15,1 0 18-15,1-4 10 16,-2 6 13-16,-2 4 12 15,-1 4 13-15,0 6 12 16,-4 11 14-16,-8 12-183 16,-10 12-89-16,-8 13-249 15,-9 7-9-15,-5 3 0 16,0-4 0 0,3-4 0-16,5-8 0 15,10-9 0-15,11-10 0 16,9-10 0-16,2-4 0 15,4-8 0-15,5-3 0 16,6-6 0-16,9-9 0 16,7-8 0-16,11-9 0 15,9-11 0-15,2-6 0 16,3-1 0-16,0-2 0 16,-3 5 0-16,-1 6 0 15,-6 6 0-15,-6 5 0 16,-3 8 0-16,-5 2 0 15,-8 4 0 1,0 6 0-16,-2 5 0 16,7 4 0-1,6 13 0-15,5 13 0 0,14 14 0 16,3 15 0-16,1 11 0 0,-4 2 0 16,-3-4 0-1,-8-8 0-15,-11-9 0 16,-5-11 0-16,-5-9 0 15,-6-7 0-15,-2-5 0 16,-6-6 0-16,1-4 0 16,-5 1 0-16,0-3 0 15,1-2 0-15,-4-1-497 16,-8-47-1310 0,-2 30 154-16,-9-8 132 15,-8-8 114-15</inkml:trace>
  <inkml:trace contextRef="#ctx0" brushRef="#br0" timeOffset="55327.15">28635 2585 4591 0,'4'0'320'16,"2"-4"37"-16,-1 1 6 15,3-5 7-15,-6 4 7 16,-1-3 7-16,0-3 8 16,1 3 8-1,-6-2 10-15,-6 0-220 16,-8-2-153-16,-12 3-37 16,-9 1 0-16,-10 3 0 15,-7 2 0-15,1 4 0 16,2 2 0-16,8 5 0 15,10 5 0-15,9 7 0 16,14 6 0-16,7 4 0 16,18 7 0-16,14 3 0 15,16 4 0-15,8 3 0 16,5 1 0-16,-7-1 0 16,-7 0 0-16,-17-5 0 15,-14-3 0 1,-12-5 0-16,-17-6 0 15,-13-6 0-15,-10-8 0 16,-4-8 0-16,-4-5 0 16,2-4 0-16,2-4-279 15,5-3-130-15,10-3-394 16,2-5-739-16,9-5 113 16,10-1 101-16,9-1 89 15</inkml:trace>
  <inkml:trace contextRef="#ctx0" brushRef="#br0" timeOffset="55873.64">28406 2317 3158 0,'0'-6'164'16,"0"-1"46"-16,0-1 43 16,0 0 88-1,0-1 106-15,0 4 49 0,2 0 14 16,-2 1 13 0,0-2 16-16,0 2-139 0,0 0-39 15,3 1-50 1,-3 1-45-16,2 0-101 0,-2 1-118 15,1-2-47 1,-1 1 0-16,0 2 0 0,0-2 0 16,2 2 0-1,0 16 0-15,0 17 0 16,2 21 0-16,2 24 0 16,-1 25 0-16,-5 14 0 15,-5 7 0-15,-5 2 0 16,-9-3 0-16,-4-3-351 15,33-9-1495-15,-43-10 160 16,0-14 136-16,-5-13 119 16</inkml:trace>
  <inkml:trace contextRef="#ctx0" brushRef="#br0" timeOffset="70407.34">5583 9177 5895 0,'0'0'242'15,"0"0"3"-15,1 0 3 16,-1 1 4-16,0 10 3 16,0 6 3-16,0 10 3 15,0 12 4 1,1 7 5-16,1 4-270 0,-1 0 0 16,2-4 0-1,0-5 0-15,-2-7 0 16,-1-8 0-16,0-6 0 15,0-8 0-15,0-2 0 16,0-7 0-16,0-2-18 16,-3-2-407-16,-2-9-1396 15,-4-5 156-15,-6-5 133 16,-6-6 116-16</inkml:trace>
  <inkml:trace contextRef="#ctx0" brushRef="#br0" timeOffset="70687.08">5213 9299 4991 0,'-5'-7'314'15,"3"0"6"-15,0 0 6 16,2-3 4-16,19-4 7 16,17-2 6-16,22-2 6 15,15-5 5-15,15 0 8 16,0 0-197-16,-6 4-165 15,-12 3 0 1,-12 3 0-16,-13 3 0 16,-15 4 0-16,-10 4 0 15,-10 0-258-15,-7 6-174 16,-7 2-1322-16,-15 7 145 16,-14 7 125-1,-13 8 109-15</inkml:trace>
  <inkml:trace contextRef="#ctx0" brushRef="#br0" timeOffset="70914.87">5041 9724 5391 0,'-13'22'291'16,"4"4"5"-16,3 3 6 16,8 1 4-16,25-10 4 15,20-13 6-15,18-4 5 16,18-7 4-16,11-7 8 15,3-4-333-15,-5-4 0 16,-4-6 0-16,-11 0 0 16,-11 0-300-16,-9 0-305 15,-13-1-1092 1,-12-2 137-16,-9-1 118 0,-10 0 103 16</inkml:trace>
  <inkml:trace contextRef="#ctx0" brushRef="#br0" timeOffset="71483.13">6254 8816 5449 0,'0'-23'286'0,"0"-2"4"15,0-1 6 1,0 1 3-16,0 12 5 16,-2 12 6-16,-5 5 3 15,1 12 6-15,-2 16 6 16,1 13-325-16,2 15 0 15,4 12 0-15,1 10 0 16,0 4 0-16,0 3 0 16,1 2 0-1,-2 0 0-15,-1-4 0 0,-1-7 0 16,-1-7 0 0,-7-7 0-16,-1-8 0 15,-2-11 0 1,1-11-307-16,2-11-362 0,-1-14-1009 15,-3-11 134-15,-5-9 115 16,-6-10 103-16</inkml:trace>
  <inkml:trace contextRef="#ctx0" brushRef="#br0" timeOffset="71686.94">5948 9653 5660 0,'0'-17'266'16,"0"-5"4"-16,9-5 2 15,12-5 5-15,14 3 4 16,15 6 3-1,15-2 5-15,5 1 5 16,-2 1 4-16,-4 2-298 16,-9 4-126-16,-6 3-284 15,-7 2-1386-15,-10 3 151 16,-6-1 131-16</inkml:trace>
  <inkml:trace contextRef="#ctx0" brushRef="#br0" timeOffset="77939.11">7694 9009 7884 0,'0'-3'34'16,"0"-2"0"-16,0 4 0 15,1 1-1-15,-5 13 2 16,-5 13-2-16,-4 13 2 16,-8 18-1-16,-7 11 1 15,-1 6-35-15,3 0 0 16,-1-5 0-1,5-11 0-15,6-8 0 16,5-13 0-16,5-14 0 16,4-8 0-16,2-9 0 15,6-11 0-15,3-9 0 16,5-15 0-16,8-14 0 16,4-17 0-16,2-20 0 15,3-8 0 1,0-5 0-16,-1 6 0 15,5 9 0-15,-4 14 0 16,2 12 0-16,-6 10 0 16,0 14 0-16,0 8 0 15,7 14 0 1,7 11 0-16,4 19 0 16,9 13 0-16,0 13 0 15,-3 11 0-15,-5 9 0 0,-5-2 0 16,-8 0 0-16,-4-6 0 15,-6-9 0-15,-7-8 0 16,-3-8 0-16,-6-10 0 16,-4-7 0-1,-2-6 0-15,-1-7 0 16,0-3-19-16,-1-2-395 16,-5-5-1410-16,-8-4 156 15,-5-3 134-15</inkml:trace>
  <inkml:trace contextRef="#ctx0" brushRef="#br0" timeOffset="78367.71">7725 9342 4587 0,'-11'0'350'16,"-1"-1"5"0,2 0 7-1,0 1 7-15,13 0 7 0,13-1 8 16,17-1 7 0,18-2 9-16,11-6 7 0,9 0-197 15,-3-3-210-15,-11-2 0 16,-5 3 0-16,-5 3-355 15,55-4-1489 1,-62 0 159-16,1-3 136 0,-4 0 119 16</inkml:trace>
  <inkml:trace contextRef="#ctx0" brushRef="#br0" timeOffset="78847.26">8722 9185 6552 0,'-10'0'175'0,"-4"0"2"16,2 0 2-1,3 1 1-15,13 2 2 0,25-2 2 16,25 0 1-16,25-1 2 16,26 0 3-1,21 0-190-15,9-2 0 0,-1-2 0 16,-6-4 0-16,-12-4 0 15,-14-2 0-15,-22 0 0 16,-16-1 0-16,-20 3 0 16,-17 1 0-1,-13 3 0-15,-10 4 0 16,-4 2 0 0,-3 2 0-16,-4-2 0 0,-2 2-317 15,-5 0-253 1,-5 0-1132-16,-1-2 138 15,0-1 118-15,1-4 105 0</inkml:trace>
  <inkml:trace contextRef="#ctx0" brushRef="#br0" timeOffset="79618.55">9425 8974 2953 0,'-6'-5'193'16,"-2"0"48"-1,-2-4 56-15,-2 0 131 0,2 2 80 16,1 0 15-1,4 1 13-15,0 2 16 0,2 0 15 16,3 3-150-16,0 0-66 16,0 1-50-16,-1 0-63 15,1 0-152-15,-2 0-86 16,2 0 0-16,0 0 0 16,0 0 0-16,0 0 0 15,0 0 0-15,0 0 0 16,0 0 0-16,0 0 0 15,0 0 0-15,0 0 0 16,0 0 0 0,0 0 0-16,0 0 0 15,0 0 0-15,0 0 0 16,0 0 0-16,0 0 0 16,0 0 0-16,0 0 0 15,0 0 0-15,0 0 0 16,0 0 0-1,0 0 0-15,0 0 0 0,0 0 0 16,0 0 0-16,5 1 0 16,6 4 0-16,17 5 0 31,19 7 0-31,20 2 0 0,11 4 0 31,9 0 0-31,-4 0 0 0,-9-1 0 0,-15-3 0 16,-14-1 0-1,-15 0 0-15,-15-3 0 0,-9 5 0 16,-9 0 0-16,-9 4 0 16,-7 1 0-16,-7 4 0 15,-7 0 0-15,-5 1 0 16,-2 1 0 0,-8 3 0-16,2 1 0 15,-3 1 0-15,6 0 0 16,5-2-284-16,30-5-1580 15,-1-6 162 1,10-14 140-16,18-5 120 16</inkml:trace>
  <inkml:trace contextRef="#ctx0" brushRef="#br0" timeOffset="80493.73">11445 8816 6432 0,'8'-13'188'0,"-2"-1"2"0,-1 2 1 16,1 2 3 0,-7 17 1-16,-4 16 2 15,-6 9 2-15,-12 16 2 16,-14 6 3-16,-16 7-204 15,-7 3 0-15,-11-1 0 16,0-1 0 0,2-7 0-16,4-9 0 0,7-9 0 0,9-11 0 15,7-15 0 1,7-6 0-16,12-11 0 16,6-16 0-16,9-12 0 15,7-10 0-15,10-8 0 16,12-4 0-16,11 5 0 15,6 7 0-15,11 13 0 16,1 9 0 0,5 14 0-16,-1 9 0 15,-2 14 0-15,-2 13 0 16,-4 9 0-16,-4 11 0 16,-2 9 0-16,-2-1 0 15,1 2 0-15,-4-8 0 16,1-6 0-16,6-10 0 15,7-8-255-15,55-8-1618 16,-35-12 165-16,9-12 139 16</inkml:trace>
  <inkml:trace contextRef="#ctx0" brushRef="#br0" timeOffset="81836.53">11874 8933 5170 0,'0'-5'314'0,"0"-1"4"0,0-2 6 16,0 1 5-16,0 3 6 16,0 4 6-16,0 0 5 15,4 2 7 1,-2 6 8-16,4 10-361 15,1 9 0-15,-1 11 0 16,2 8 0-16,-3 6 0 16,-1 1 0-16,2 1 0 15,-3-5 0-15,-2-6 0 16,2-5 0-16,-3-10 0 16,0-9 0-16,0-6 0 15,0-3 0 1,0-5 0-16,0-4 0 15,0-1 0-15,0 0 0 16,0 0 0-16,0-1 0 16,0-2 0-16,0-4 0 15,0-3 0 1,-3-5 0-16,-1-5 0 0,2-2 0 16,-2-1 0-16,-3-1 0 15,3 2 0-15,-2-2 0 16,5 2 0-16,-2 1 0 15,1-1 0-15,0 0 0 16,2 0 0 0,-4-1 0-16,3-3 0 15,1 0 0-15,1-3 0 16,-1-1 0-16,4-2 0 16,3 2 0-16,4-2 0 15,5 0 0-15,7 0 0 16,6-2 0-16,7 4 0 15,3 0 0-15,7 3 0 16,2 6 0-16,2 4 0 16,1 8 0-1,-3 3 0-15,-4 6 0 16,-11 8 0-16,-8 10 0 16,-14 8 0-16,-15 6 0 15,-13 9 0-15,-12 5 0 16,-9-1 0-16,0-2 0 15,2-3 0-15,9-7 0 16,15-4 0-16,15-6 0 16,20-1 0-16,18-6 0 15,16 2 0-15,9 1 0 16,5 3 0 0,-8 1 0-16,-18 5 0 15,-18 1 0-15,-20 0 0 16,-23 1 0-16,-22 2 0 15,-16-1 0-15,-11-4 0 16,-12-2 0-16,4-7 0 16,3-8 0-16,3-6 0 15,-1-3 0 1,9-3 0-16,4-2 0 16,5 0-259-16,14 1-302 0,11-3-1158 15,15 2 139 1,13-8 122-16,15-1 105 15</inkml:trace>
  <inkml:trace contextRef="#ctx0" brushRef="#br0" timeOffset="82570.88">12770 9033 5413 0,'0'-4'290'0,"0"0"4"15,0 1 5-15,0 0 4 16,0 7 6 0,2 12 4-16,0 9 5 15,2 17 5-15,-2 15 6 16,1 13-329-16,-1 8 0 16,-2 4 0-16,0-1 0 15,0-1 0-15,0-8 0 16,0-4 0-16,0-9 0 15,0-9 0-15,0-11 0 16,0-8 0-16,0-13 0 16,0-8 0-1,0-4 0-15,-2-4 0 16,-1-10 0 0,1-6-410-1,2-65-1419-15,-2 35 156 0,4-14 135 0,7-7 117 16</inkml:trace>
  <inkml:trace contextRef="#ctx0" brushRef="#br0" timeOffset="83247.47">12758 9083 3004 0,'-3'-6'182'16,"2"-4"47"-16,0-2 39 31,-1-6 61-31,2-1 87 0,0 0 92 15,0-3 15-15,2-1 14 0,3-2 15 16,4-1-125 0,4 1-73-16,8-3-51 15,3 1-40-15,8 0-67 16,6-1-96-16,3 1-100 16,6 3 0-16,4-1 0 15,1 4 0-15,0 2 0 16,-3 6 0-16,-8 6 0 15,-10 4 0 1,-11 6 0-16,-11 10 0 0,-12 7 0 16,-12 7 0-16,-14 10 0 15,-7 5 0 1,-5-3 0-16,1-2 0 16,9-2 0-16,10-8 0 15,14-4 0-15,12-5 0 16,20-3 0-16,11 0 0 15,11 1 0 1,7 3 0-16,-1 5 0 0,-11-2 0 16,-15 2 0-16,-16 1 0 15,-20-3 0-15,-16 0 0 16,-18-4 0-16,-6-1 0 16,-8-3 0-1,1-10 0-15,0-1 0 16,11-1 0-16,0-8 0 15,5-3-265-15,8 1-241 16,3-14-1227-16,9 5 141 16,9-2 124-16</inkml:trace>
  <inkml:trace contextRef="#ctx0" brushRef="#br0" timeOffset="86500.16">14355 8973 4436 0,'0'-2'326'0,"2"-2"38"47,0-2 6-47,0-1 8 0,-1 0 7 0,-1 2 7 0,2 4 10 0,-2-1 7 15,1 2 8-15,-1 0-143 16,0 0-236-16,0 0-38 16,1 0 0-16,-1 0 0 15,0 0 0-15,0 0 0 16,3 0 0-16,-3 0 0 16,0 0 0-16,0 0 0 15,0 0 0-15,0 0 0 31,0 0 0-31,0 0 0 0,0 0 0 16,0 0 0 0,0 0 0-16,0 0 0 0,0 0 0 15,0 0 0-15,2 0 0 16,-2 0 0 0,0 0 0-16,0 0 0 0,0 0 0 15,3 0 0 1,-3 0 0-16,0 0 0 15,0 0 0-15,0 0 0 0,0 2 0 16,0-2 0 15,0 1 0-31,1-1 0 0,-1 0 0 16,1 0 0-16,-1 0 0 31,2 0 0-31,-2 0 0 0,0 0 0 16,0 0 0-16,0 0 0 0,0 0 0 0,0 0 0 15,0 0 0 1,0 0 0-16,0 0 0 16,0 0 0-16,0 0 0 0,0 0 0 15,0 0 0 1,0 0 0-16,0 0 0 16,0 0 0-16,0 0 0 15,0 0 0-15,0 0 0 16,0 0 0-16,0 0 0 15,0 0 0-15,0 0 0 16,0 0 0-16,0 0 0 16,0 0 0-16,0 0 0 15,0 0 0-15,0 0 0 16,0 0 0-16,0 0 0 16,0 0 0-1,0 0 0-15,0 0 0 16,0 0 0-16,0 0 0 15,0 0 0-15,0 0 0 16,0 0 0-16,0 0 0 16,0 0 0-16,0 0 0 15,0 0 0-15,0 0 0 16,0 0 0 0,0 0 0-1,0 0 0-15,0 0 0 0,0 0 0 0,0 0 0 31,0 0 0-31,0 0 0 0,0 0 0 16,0 0 0-16,0 0 0 16,0 0 0-16,0 0 0 15,0 0 0-15,0 0 0 16,0 0 0-16,0 0 0 16,0 0 0-16,0 0 0 15,0 0 0-15,0 0 0 16,0 0 0-16,0 0 0 15,0 0 0 1,0 0 0-16,0 0 0 16,0 0 0-16,0 0 0 15,0 0 0-15,0 0 0 16,0 0 0-16,0 0 0 16,0 0 0-16,0 0 0 15,0 0 0-15,0 0 0 16,0 0 0-16,0 0 0 15,2 0 0-15,-2 0 0 16,0 0 0-16,2 0 0 16,-2 0 0-1,0 0 0-15,0 0 0 16,0 0 0-16,0 0 0 16,0 0 0-16,0 0 0 15,0 0 0-15,0 0 0 16,0 0 0-16,0 0 0 15,0 3 0-15,0 1 0 16,2 2 0-16,1 7 0 16,0 4 0-16,0 2 0 15,1 2 0-15,0-2 0 16,-1-2 0 0,-2 0 0-16,1-2 0 15,-2-2 0-15,2-3 0 16,0 0 0-16,0-1 0 15,-2-3 0-15,0-1 0 16,1-2 0-16,-1-2 0 16,0 0 0-16,2 2 0 15,-1-3 0-15,-1-3 0 16,1 3 0-16,-1 0 0 16,0-2 0-16,0-4 0 15,0-2 0-15,0-8 0 16,0-2-267-16,0 0-156 15,31-1-1331 1,-31 0 145-16,0 2 125 16,0 0 109-16</inkml:trace>
  <inkml:trace contextRef="#ctx0" brushRef="#br0" timeOffset="87505.83">14240 8779 3102 0,'-2'2'161'0,"-1"-1"33"16,2 0 29-16,1 2 33 15,0-3 44-15,0 0 72 16,0 0 82-16,0 0 60 16,0 0 15-1,0 0-122-15,0 0-49 16,0 0-29-16,0 0-29 16,0 0-34-16,0 0-43 15,0 0-79-15,0 0-85 16,0 0-59-16,0 0 0 15,0 0 0 1,0 0 0-16,0 0 0 0,0 0 0 16,0 0 0-1,0 0 0-15,0 0 0 0,0 0 0 16,0 0 0 0,0 0 0-16,0 0 0 15,0 0 0-15,0 0 0 16,0 0 0-16,1 0 0 15,2 0 0-15,5-1 0 16,2-3 0 0,7-2 0-16,0-2 0 0,4-4 0 15,-4-4 0-15,1-2 0 16,-3-4 0-16,-1-4 0 16,-5-5 0-1,-3 2 0-15,-3-3 0 16,-3-2 0-16,-2 5 0 15,-5 1 0-15,1 5 0 16,-7 5 0-16,-6 6 0 16,-2 7 0-16,-4 4 0 15,2 1 0-15,2 1 0 16,5 4 0-16,7 3 0 16,3 6 0-16,4 8 0 15,1 7 0-15,1 7 0 16,5 4 0-1,8 2-268-15,1 3-197 16,11-9-1278-16,6 4 144 16,-1-7 123-16,1-5 109 15</inkml:trace>
  <inkml:trace contextRef="#ctx0" brushRef="#br0" timeOffset="87911.44">14539 8984 5047 0,'0'0'325'16,"0"-2"6"-16,7-2 6 16,2-2 5-16,6-5 7 15,4-5 6 1,4-7 6-16,0-2 7 16,-2-4 8-16,-4-7-376 15,-4-2 0-15,-9-4 0 16,0 3 0-16,-2 4 0 15,-4 8 0-15,-2 11 0 16,-3 10 0-16,-5 6 0 16,5 8 0-1,1 13 0-15,9 8 0 16,10 7 0-16,13 12 0 0,6 1-5 16,7 2-8-1,1-4-11-15,-7 0-4 16,-12-8-2-16,-12-4 23 15,-16-7 7-15,-13-5 0 16,-10-7 0-16,-3-4 0 16,4-6-135-16,8-3-272 15,13-18-1358-15,22 7 146 16,19-9 127-16,20-3 111 16</inkml:trace>
  <inkml:trace contextRef="#ctx0" brushRef="#br0" timeOffset="88633.28">15868 8958 5863 0,'3'-1'245'0,"-1"-2"3"15,3-1 5-15,0-1 1 16,-1-4 4 0,0 1 5-16,1-3 2 15,-2-3 3-15,-2-3 6 16,-1-2-274-16,0-6 0 15,-4 1 0-15,-4-3 0 16,-3 4 0-16,-8 3 0 16,-5 4 0-16,-7 3 0 15,0 8 0-15,-7 2 0 16,-4 6 0-16,-3 5 0 16,3 9 0-1,-2 4 0-15,8 8 0 16,5 5 0-16,7 1 0 15,9-3 0-15,4 0 0 16,10-7 0-16,-1-1 0 16,5-4 0-16,7-4 0 15,1-2 0-15,5-3 0 16,6-3 0-16,4-4 0 16,1-3 0-16,2-1 0 15,-1-3 0-15,2-3 0 16,-4-4 0-1,0-5 0-15,-6-5 0 16,2-3 0-16,-2 1 0 16,-7 0 0-16,0 4 0 15,-4 4 0-15,-6 8 0 16,0 2 0-16,-1 5 0 16,1 8 0-16,2 6 0 15,3 9 0-15,1 2 0 16,1 7 0-16,3 0 0 15,5 2-373 1,3-32-1467-16,8 23 159 0,6-7 136 16,8-6 119-1</inkml:trace>
  <inkml:trace contextRef="#ctx0" brushRef="#br0" timeOffset="89159.79">16785 8823 8191 0,'0'-1'0'0,"3"2"0"16,3 13 0-16,5 12 0 16,-2 16 0-16,1 14 0 15,-1 12 0-15,-6 3 0 16,-2 0 0-16,-2-3 0 15,-2-4 0-15,-4-8 0 16,1-14-3-16,0-8-345 16,6-15-498-16,-9-10-774 15,-3-17 125-15,-3-12 110 16,-5-19 95 0</inkml:trace>
  <inkml:trace contextRef="#ctx0" brushRef="#br0" timeOffset="89391.58">16840 8842 4309 0,'38'-20'165'0,"11"-1"70"16,10 6 92-16,7 4 55 15,-22 17 7-15,-14 19 6 16,-14 6 10-16,-13 3 9 16,-19 4 9-16,-10-2-131 15,-7-4-53 1,-5-5-81-16,-1-5-100 0,4-4-360 31,10-3-238-31,9-7-1174 0,10-7 139 16,13-5 120-16,10-6 106 31</inkml:trace>
  <inkml:trace contextRef="#ctx0" brushRef="#br0" timeOffset="89699.33">17259 8874 5523 0,'19'3'275'16,"4"5"4"-16,3 8 2 16,4 7 6-16,-11 4 5 15,-5 6 3-15,-3 0 4 16,-7-3 6 0,-3-6 5-16,-1-5-265 15,0-5-45-15,0-8 0 16,3-2 0-16,0-8 0 15,7-7 0-15,2-10 0 16,5-8 0-16,2-6 0 16,4-3 0-16,-3 1 0 15,-2 4 0-15,-6 8 0 16,-3 4-258-16,0 8-197 16,40 3-1292-1,-40 5 143-15,6 1 124 16,3 4 110-16</inkml:trace>
  <inkml:trace contextRef="#ctx0" brushRef="#br0" timeOffset="89985.07">17666 8841 4344 0,'0'10'370'15,"0"8"7"-15,-3 6 8 16,-1 9 7-16,3 5 9 16,-1 1 8-16,2 2-137 15,9-3-130-15,2-4-63 16,9-5-251-16,5-9-265 15,7-8-5 1,1-8 11-16,-5-7 37 16,-4-11 58-16,-10-8 49 15,-6-6 182-15,-7-11 218 16,-7-3 192-16,-6 0 53 16,-5 2 52-16,-4 6 22 15,-8 9-155-15,-1 11-187 16,4 7-322-16,4 4-1212 15,11 3 100-15,11 0 90 16,15 1 79-16</inkml:trace>
  <inkml:trace contextRef="#ctx0" brushRef="#br0" timeOffset="90801.31">18183 8886 5807 0,'-7'-5'251'0,"-8"2"3"16,-12-1 4-16,-9 4 3 16,-3 7 3-16,-4 9 4 15,5 4 4-15,8 8 4 16,10 5 4-16,12 3-280 16,4-3-81-16,8-2-152 15,10-6-81 1,7-6-52-16,6-9-48 15,11-5-19-15,3-7 5 16,0-7 17-16,-3-7 53 16,-5-9 45-16,-4-9 120 15,-7-11 193-15,-5-10 213 16,-4-6 112-16,-4-6 56 16,-5 0 35-16,-1 4 14 15,-2 16 0-15,-1 11-40 16,-2 17-36-16,-4 18-50 15,-5 17-71 1,-3 14-165-16,4 16-68 16,3 11 0-16,4 5 0 15,7 0 0-15,8-3 0 16,6-9 0-16,4-8 0 16,10-9 0-16,1-9 0 15,5-13 0-15,-5-6 0 16,-3-6 0-1,-1-8 0-15,-7-8 0 0,-2-3 0 16,-4-5 0-16,-6 0 0 16,-4 3 0-1,-3 7 0-15,-2 7 0 16,-1 4 0-16,0 5 0 16,0 10 0-1,0 4 0-15,0 5 0 0,0 5 0 16,0 3 0-16,2-5 0 15,1-1 0-15,6-8 0 16,5-4 0-16,7-5 0 16,4-4 0-16,-2-7 0 15,4-4 0-15,-1-8 0 16,0-3 0 0,-4-3 0-16,-3 2 0 15,-5 6 0-15,-7 5 0 16,-4 7 0-16,-1 4 0 15,-2 7 0-15,0 6 0 16,0 6 0-16,1 5 0 16,-1 3 0-16,5-1 0 15,6-2-379-15,50-6-1459 16,-37-6 158-16,11-6 137 16,7-8 117-16</inkml:trace>
  <inkml:trace contextRef="#ctx0" brushRef="#br0" timeOffset="91048.08">19177 8832 5779 0,'-12'-8'254'0,"-5"2"3"16,-11 2 3-16,-8 0 4 15,-8 10 4 1,2 13 3-16,1 9 4 15,11 4 4-15,5 9 5 16,18 3-284-16,2-1 0 0,14-2 0 16,6-5 0-1,9-7-146-15,10-4-281 16,12-16-1359-16,0-5 150 16,5-8 129-16</inkml:trace>
  <inkml:trace contextRef="#ctx0" brushRef="#br0" timeOffset="91347.8">19308 8378 5243 0,'3'-28'307'0,"0"-2"4"16,0 0 6-1,0 7 4-15,-3 19 6 16,0 34 5-16,0 15 7 15,0 21 4-15,0 14 8 16,0 10-351-16,1 1 0 16,6-5 0-16,2-8 0 15,4-6 0-15,7-12 0 16,5-8 0-16,2-14 0 16,6-10-291-16,6-10-122 15,31-11-449-15,-23-7-661 16,-3-10 112-16,-11-6 97 15,-11-10 88 1</inkml:trace>
  <inkml:trace contextRef="#ctx0" brushRef="#br0" timeOffset="91607.56">19232 8819 5746 0,'13'-11'249'15,"11"-3"2"-15,11-1 4 32,11-3 4-32,5 5 2 0,2 7 4 15,-4 3 3-15,-7 6 6 16,-9 9 1-16,-11 5-187 16,-8 3-88-16,-8 8 0 15,-4 0-112-15,-2 2-241 16,-2-6-434-16,-1-5-818 15,2-6 124-15,-1-7 106 16,2-4 95-16</inkml:trace>
  <inkml:trace contextRef="#ctx0" brushRef="#br0" timeOffset="91760.42">19665 8671 5863 0,'3'-25'245'0,"-2"-3"3"16,1 0 5-16,0-1-212 0,-2 14-172 15,5 12-197 1,7-39-1083-16,6 44 97 16,8 1 85-16,1 3 76 15</inkml:trace>
  <inkml:trace contextRef="#ctx0" brushRef="#br0" timeOffset="92527.7">19841 8615 3891 0,'0'7'346'0,"0"6"68"16,0 4 8-16,-1 7 10 15,-2 4 10-15,3 3 10 16,-2 5 11-16,2-1 11 16,6 1 12-16,7-1-191 15,4-5-221 1,8-5-74-16,7-6 0 16,4-9-40-16,4-3-116 15,2-7-87-15,-1-7-8 16,-4-7 3-16,-2-9 3 15,-11-9 7-15,-5-11 36 16,-9-9 71-16,-3-8 100 16,-11-4 68-1,-7 0 107-15,-12 4 85 0,-12 7 13 16,-13 9 4 0,-8 9 2-16,-5 11 0 15,-1 11-34-15,7 7-71 16,12 12-109-16,12 9-34 15,14 9 0-15,14 4 0 16,15 7 0-16,11-2 0 16,9-3 0-16,7-5 0 15,8-9 0-15,1-5 0 16,0-8 0-16,-8-4 0 16,-5-3 0-16,-8 0 0 15,-4-1 0-15,-7 4 0 16,-1-1 0-16,-4 5 0 15,2 6 0 1,-3 5 0-16,0 5 0 16,-1 5 0-16,-2 2 0 15,-1 2 0 1,3-2 0-16,-4-3 0 0,1-5 0 16,-1-6 0-16,0-7 0 15,5-5 0-15,5-11 0 16,6-9 0-16,10-11 0 15,2-10 0-15,6-4 0 16,0 3 0 0,0 6 0-16,-4 10 0 15,-5 10 0-15,-4 12 0 16,-4 11 0-16,-4 15 0 16,-4 12 0-16,-3 11 0 15,-7 9 0-15,-2 5 0 16,-1-2 0-16,-4-2 0 15,2-5 0-15,2-5-603 16,5-11-1175-16,7-10 148 16,13-10 129-16</inkml:trace>
  <inkml:trace contextRef="#ctx0" brushRef="#br0" timeOffset="92667.57">21217 9058 8191 0,'0'13'0'0,"-7"9"0"16,-15 11 0-16,-20 12 0 16,-25 6 0-16,-29 8-133 31,17 5-1772-31,-54-1 169 0,-4-7 145 16,-4-11 125-16</inkml:trace>
  <inkml:trace contextRef="#ctx0" brushRef="#br0" timeOffset="95221.18">7769 8463 5631 0,'1'-2'264'16,"-1"1"4"-16,2 0 2 16,-2 0 6-16,0-1 3 15,0 1 5-15,0 1 3 16,1 0 5-16,-1 0 4 16,0 0-516-16,4 0-345 15,1 0-1152 1,2-3 139-16,3-3 121 15,6-4 106-15</inkml:trace>
  <inkml:trace contextRef="#ctx0" brushRef="#br0" timeOffset="96534.98">12169 8299 8191 0,'0'0'0'32,"0"0"0"-32,2 2-258 0,44 0-1613 15,-42 1 164-15,-1-2 139 0,1-3 122 16</inkml:trace>
  <inkml:trace contextRef="#ctx0" brushRef="#br0" timeOffset="100130.66">11056 9846 5341 0,'0'0'294'0,"0"-1"6"16,0 1 3-16,0-2 7 16,0 4 3-16,0-2 6 15,0-2 5-15,0 2 6 16,0 0 4-1,0 0-311-15,0 0-281 16,6 0-387-16,1 0-1053 16,3-3 137-16,6-6 118 15</inkml:trace>
  <inkml:trace contextRef="#ctx0" brushRef="#br0" timeOffset="100859.08">13461 9813 8191 0,'0'0'0'0,"0"0"0"16,0 0 0-16,0 0 0 16,0 0 0-16,0 0 0 15,0 0 0 1,0 0 0-16,0 0-530 15,0 0-1268-15,-2-3 152 16,0-2 131-16</inkml:trace>
  <inkml:trace contextRef="#ctx0" brushRef="#br0" timeOffset="114546.91">22306 8543 5823 0,'0'-2'249'16,"0"0"3"-16,0 2 5 16,2 10 2-16,-2 15 3 15,-2 16 5-15,-1 17 3 16,-1 14 3-16,-2 5 6 16,3 0-279-16,0-4 0 15,3-9 0 1,3-10 0-16,4-9 0 15,2-12 0-15,5-8 0 16,6-8 0-16,7-7 0 16,3-8-151-16,3-2-240 15,19-8-502-15,-21-9-664 16,-7-6 116-16,-9-8 102 16,-7-6 90-16</inkml:trace>
  <inkml:trace contextRef="#ctx0" brushRef="#br0" timeOffset="115662.67">22163 8916 4097 0,'-11'-4'158'15,"0"-1"13"-15,6 3 39 16,6-4 22-16,24 4 18 16,8 0 0-16,10-2-4 15,6-2 3 1,-1-2 6-16,-5-6-115 15,-8 1-5-15,-8-5 102 16,-8-4-35-16,-4-2-22 0,-8-4-15 16,0-2 6-16,-2-1 8 15,0 6 2 1,-4 3-1-16,1 8-5 16,1 9-47-16,1 9-128 15,1 15 0-15,1 17 0 0,-4 13 0 16,0 8 0-1,-4 8 0 1,0-4 0-16,-1-5 0 16,0-9 0-16,0-9 0 0,1-11 0 15,2-7 0 1,0-11 0-16,5-5 0 0,5-8 0 16,6-7 0-1,7-8 0-15,3-7 0 0,3-2 0 16,-3-1 0-16,-2 4 0 15,-4 11 0 1,-4 7 0-16,0 8 0 16,-3 9 0-16,3 6 0 15,0 4 0-15,0 2 0 16,1-2 0-16,3-2 0 16,6-6 0-16,6-6 0 15,3-4 0-15,5-4 0 16,-1-5 0-16,-1-4 0 15,-8-7 0-15,-7-6 0 16,-5-8 0-16,-7-4 0 16,-5-4 0-1,-3 1 0-15,-3 0 0 16,-3 8 0 0,-9 9 0-16,-2 9 0 15,-11 7 0-15,-7 12 0 16,1 11 0-16,0 12 0 15,7 7 0-15,8 8 0 16,7 2 0-16,7-4 0 0,7-3 0 16,8-6 0-1,8-6 0-15,7-5 0 16,8-10 0-16,2-6 0 16,0-6 0-16,-1-8 0 15,-5-6 0-15,-3-3 0 16,-6 1 0-16,-7-3 0 15,-6 6 0-15,-4 3 0 16,-4 6 0-16,1 7 0 16,-1 4 0-16,1 5 0 15,0 4 0-15,1 4 0 16,-1 3 0 0,0-2 0-16,-2 1 0 0,0-3 0 15,2-2 0-15,0-7 0 16,-1-2 0-1,4-5 0-15,6-4 0 16,3-9 0-16,7-7 0 16,5-7 0-16,2-8 0 15,1-3 0-15,-1 4 0 16,-6 7 0-16,3 7 0 16,-1 11 0-1,-4 11 0-15,1 13 0 16,0 9 0-16,-5 11 0 0,-5 7 0 15,-3 4 0 1,-7 1 0-16,0-4 0 16,-4-4 0-16,2-3-416 15,-1-29-1412-15,9 11 157 16,8-12 134-16,13-10 117 0</inkml:trace>
  <inkml:trace contextRef="#ctx0" brushRef="#br0" timeOffset="116511.98">24960 9071 6677 0,'10'0'162'16,"7"0"1"0,14-4 3-16,15-2 1 0,6-1 1 15,3-7 2 1,2-3 1-16,-10-3 1 16,-8-2 3-1,-11-2-175-15,-14-4 0 0,-7-2 0 16,-7 2 0-16,-10 2 0 15,-9 5 0-15,-13 9 0 16,-11 8 0-16,-9 10 0 16,-6 9 0-16,5 14 0 15,7 10 0-15,13 13 0 16,15 0 0-16,7 3 0 16,12-5 0-16,15-2 0 15,14-11 0 1,8-6 0-16,11-6 0 15,10-11 0-15,2-4-260 16,-2-8-182-16,-5-6-1309 16,-2-4 145-16,-9-6 124 15,-11-7 110-15</inkml:trace>
  <inkml:trace contextRef="#ctx0" brushRef="#br0" timeOffset="116889.62">25567 8982 5005 0,'0'-6'329'0,"0"1"6"16,0-1 7-16,4 1 4 15,8 6 7-15,3 11 8 16,4 6 4 0,4 8 8-16,-4 4 9 15,-1 5-382 1,-4-1 0-16,-3-1 0 0,-2-5 0 15,0-6 0-15,-5-5 0 16,-2-9 0-16,2-4 0 16,4-4 0-16,-1-10 0 15,3-7 0-15,4-6 0 16,-2-10 0-16,2-6 0 16,-2-3 0-16,-1 6 0 15,-1 3 0 1,-5 7 0-16,-1 7 0 15,0 7 0-15,-4 3-340 16,5 6-179-16,48 3-1190 16,-43 0 138-16,5 0 120 15,-1 0 104-15</inkml:trace>
  <inkml:trace contextRef="#ctx0" brushRef="#br0" timeOffset="117579.26">26059 9042 4480 0,'0'2'213'0,"0"-1"142"0,0 1 7 16,4-1 6 0,8-1 8-1,3 0 6-15,10 0 9 0,5-1 7 16,1-2 9-1,-2-1-112-15,-6-4-131 0,-4-5-164 16,-5 0 0 0,-7-3 0-16,-5-3 0 0,0-1 0 15,-4 2 0-15,-7 5 0 16,-7 3 0 15,-11 6 0-31,-4 8 0 0,-5 10 0 0,2 8 0 16,3 8 0-16,10 7 0 15,8 2 0-15,7-1 0 16,4-5 0-16,10-5 0 16,7-2 0-16,11-8 0 15,5-6 0-15,10-3 0 16,3-3-300-16,-6-6-105 16,-2 0-207-16,-9-35-976 15,-6 25 121-15,-8-9 105 16,-5-2 93-1</inkml:trace>
  <inkml:trace contextRef="#ctx0" brushRef="#br0" timeOffset="118306.59">26344 9033 4149 0,'7'-10'172'16,"4"0"117"-16,4-3 102 16,6 3 8-16,4 5 9 15,2 7 9-15,0 6 8 16,-2 7 10-16,-3 3 9 15,-4 5-148-15,-7 3-46 16,-7-3-134-16,-2-1-116 16,-2-3 0-16,0-6 0 15,0-2 0 1,0-2 0-16,0-6 0 16,0-3 0-16,0 0 0 15,0-9 0-15,0-5 0 16,0-5 0-16,0-8 0 15,6-2 0-15,-2 2 0 16,3 4 0 0,-1 4 0-16,3 4-30 15,1 2-243-15,3 5-58 0,1 2-24 16,-1-1 0 0,0 4 9-16,-1-1 27 0,-2 0 56 15,-3 0 80 1,-2 0 96-16,0 1 113 15,-3 3 218-15,2 0 60 0,3 6 35 16,-1 6 10 0,2 4 5-16,1 6-19 15,3 2-47-15,-2-2-85 16,3-3-103-16,4-2-100 16,-4-5 0-16,3-4 0 15,-3-4 0-15,2-1 0 16,1-6 0-1,-3-2 0-15,1-6 0 0,-1-3 0 16,-3-3 0 0,-3 0 0-16,-1 2 0 15,0 7 0-15,-6 5 0 16,1 5 0-16,-1 13 0 16,-1 15 0-16,-5 15 0 15,-7 17 0-15,-5 14 0 16,-3 2 0-16,-1-3 0 15,2-4 0-15,4-12 0 16,7-12 0-16,2-12 0 16,5-13 0-16,2-9 0 15,-2-10-251-15,9-8-369 16,1-16-1086 0,2-12 138-16,7-14 119 15,6-14 105-15</inkml:trace>
  <inkml:trace contextRef="#ctx0" brushRef="#br0" timeOffset="118593.32">27173 8611 6213 0,'0'-12'210'16,"2"3"2"-16,-2 9 3 15,0 15 2 1,0 22 3-16,2 25 2 15,-4 16 3-15,2 7 1 16,-2-1 5 0,0-3-231-16,2-5 0 0,0-10 0 15,4-8 0-15,6-9 0 16,2-9 0-16,7-12 0 16,8-9 0-16,2-6-65 15,0-9-336-15,54-8-1413 16,-58-12 154-16,-6-5 132 15,-13-10 117-15</inkml:trace>
  <inkml:trace contextRef="#ctx0" brushRef="#br0" timeOffset="119296.67">27009 9094 4791 0,'2'-4'149'0,"11"0"19"16,10-3 6-16,10-1 9 15,11-2 4-15,9 0 2 16,-3-4 9-16,-2-2 89 16,-9-4 68-16,-7-1-147 15,-11-2-10-15,-6-2-18 16,-8 2-2-16,-3 3-8 16,-1 3 0-16,-3 6 0 15,0 4-5-15,0 4-94 16,0 2-71-1,0 5 0-15,0 5 0 16,0 11 0-16,0 11 0 16,0 10 0-16,0 8 0 15,-3 3 0-15,1-2 0 16,-1-5 0-16,-3-5 0 16,6-9 0-16,0-8 0 15,0-10 0-15,0-7 0 16,9-6 0-16,0-7 0 15,7-8 0-15,6-7 0 16,1-7 0-16,-1-2 0 16,2 0 0-1,-5 8 0-15,-4 4 0 16,-5 9 0-16,0 5 0 16,-3 8 0-16,-1 8 0 15,2 4 0-15,-1 7 0 16,-1 2 0-16,-1 1 0 15,6-4 0-15,-2-4 0 16,0-5 0-16,5-5 0 16,1-4 0-16,5-4 0 15,0-4 0-15,1-8 0 16,4-3 0-16,-3-3 0 16,-6-1 0-1,-2 4 0-15,-7 6 0 16,-2 5 0-16,-4 2 0 15,-1 10 0-15,2 3 0 16,-2 3 0-16,0 4 0 16,2 5 0-16,-2-5-74 15,2-1-456-15,2-4-1247 16,1-8 148-16,2-1 129 16,-2-13 111-16</inkml:trace>
  <inkml:trace contextRef="#ctx0" brushRef="#br0" timeOffset="119461.52">27861 8926 8191 0,'0'-8'0'15,"-1"3"0"1,-2-2 0-16,-3 4-184 16,2 3-328-16,4-18-1240 15,0 26 144 1,7 4 125-16,2 0 110 0</inkml:trace>
  <inkml:trace contextRef="#ctx0" brushRef="#br0" timeOffset="120327.71">27899 9029 5677 0,'6'2'264'16,"-1"3"3"-1,1 7 4-15,1 4 4 16,-4 9 4-16,-1 2 4 0,0 0 4 15,-2-2 4 1,0-2 6-16,0-4-297 16,0-5 0-16,0-5 0 15,0-4 0-15,0-7 0 16,3-8 0-16,5-7 0 16,6-9 0-16,5-7 0 15,4-2 0-15,0 2 0 16,0 6 0-16,-3 8 0 15,-2 11 0-15,-5 5 0 16,1 11 0-16,-4 8 0 16,-1 7 0-16,1 6 0 15,-1 1 0 1,4-1 0-16,1-4 0 16,5-9 0-16,7-5 0 15,7-7 0-15,4-2 0 16,3-7 0-16,0-7 0 15,-2-6 0-15,-6-7 0 16,-4-7 0-16,-7-1 0 16,-8 3 0-1,-8 4 0-15,-5 7 0 16,-13 4 0-16,-5 5 0 16,-7 4 0-16,-8 4 0 0,-6 2 0 15,1 7 0-15,4 4 0 16,2 4 0 15,7 4 0-31,8 4 0 0,7-1 0 0,4-1 0 16,10-4 0-16,9-2-136 15,6-5-71-15,4-8-3 16,8 1-6-16,-1-4 15 16,2-5 67-1,-6-2 90-15,-3-1 44 0,-6-1 0 16,-5 0 0-1,-5 5 128-15,-4 3 73 0,-3 2 7 16,0 7 8 0,0 10-9-16,0 10-67 15,0 16-92-15,0 24-48 16,0 17 0-16,0 21 0 16,-3 17 0-16,-5 6 0 15,-12-5 0-15,-11-12 0 16,-10-20 0-16,-17-24 0 15,-12-26 0-15,-6-22 0 16,-9-17 0 0,-1-22 0-16,5-14 0 15,9-11 0-15,21-8 0 0,19-6 0 16,21 2-373 0,40-25-1467-16,27 26 159 15,25 3 136-15,23-1 119 16</inkml:trace>
  <inkml:trace contextRef="#ctx0" brushRef="#br0" timeOffset="120881.2">29354 9097 7521 0,'5'-4'73'0,"-1"2"1"0,2 0-1 15,-1 0 1-15,-3 12 1 16,-1 7-1 0,2 8 1-16,-3 4 1 0,0 8 0 31,2-1-76-31,-2-4 0 0,0-6 0 15,0-3 0-15,0-8-350 16,0-5-1496-16,-3-8 160 16,1-3 136-16,-2-7 119 15</inkml:trace>
  <inkml:trace contextRef="#ctx0" brushRef="#br0" timeOffset="121170.92">29388 8969 4231 0,'23'-14'227'16,"0"-6"153"-1,0-5 6-15,3-3 9 0,-19 1 8 31,-7 7 7-31,-8-1 11 0,-13 4 8 16,-8 3 10-16,-8 8-147 0,-5 3-114 16,1 4-426-16,17 9-336 15,11 4-1132-15,17 1 139 16,15-1 121 0,14 4 105-16</inkml:trace>
  <inkml:trace contextRef="#ctx0" brushRef="#br0" timeOffset="121633.64">29567 8992 5464 0,'3'8'285'15,"0"5"5"-15,-2 6 2 16,2 8 6-16,-3 3 5 16,0 3 3-1,0 3 7-15,0-4 4 16,0 0 6-16,0-7-323 0,0-4 0 15,1-8 0 1,-1-4 0-16,6-6 0 0,4-1 0 16,6-12 0-1,9-7 0-15,8-10 0 16,6-13 0-16,1-11 0 16,4-5 0-16,-1-1 0 15,-6 2 0 1,-5 9 0-16,-12 13 0 0,-8 8 0 15,-9 18 0-15,-3 14 0 16,0 20 0-16,-3 13 0 16,3 14 0-16,4 11 0 15,8 6 0-15,10-3 0 16,12-3 0-16,14-8 0 16,2-11 0-1,7-10 0-15,-2-14 0 16,-2-6 0-16,-8-11 0 15,-2-5 0-15,-11-7-389 16,-5-13-1447 0,-11 1 158-16,-7-4 136 15,-5-6 117-15</inkml:trace>
  <inkml:trace contextRef="#ctx0" brushRef="#br0" timeOffset="124000.08">7078 11051 7105 0,'0'-4'118'0,"0"3"0"16,0 0 1-16,2-1 1 15,1 12 1 1,3 9 0-16,2 10 1 16,4 14 0-16,-2 10 3 15,-3 3-125-15,-1 1 0 16,-3-3 0-16,-2-8 0 15,-1-6 0-15,0-12 0 16,0-8 0 0,2-8 0-16,-2-6 0 15,0-3 0-15,0-8 0 16,-5-8 0-16,-5-12 0 16,2-11 0-16,-3-15 0 15,2-12 0-15,4-5 0 16,4-7 0-1,7 3 0-15,9 6 0 0,7 6 0 16,8 6 0-16,9 13 0 16,6 6 0-16,1 6 0 15,4 8 0-15,-3 8 0 16,-2 8 0-16,-5 2 0 16,-8 6 0-1,-12 1 0-15,-5 6 0 16,-11 3-305-16,-3 8-160 15,-1 4-415-15,-18 5-622 16,-7 2 109-16,-7 1 96 16</inkml:trace>
  <inkml:trace contextRef="#ctx0" brushRef="#br0" timeOffset="124186.9">7103 11185 3737 0,'-11'9'280'0,"2"-2"144"0,3 0 10 16,2-1 9-1,20-2 11-15,11-6 11 16,9-2 13-16,10-1 10 16,7-2 12-16,-3-3-182 15,-3-1-148-15,-6 3-384 16,-8 0-177-16,5 3-464 16,-17-1-696-16,-9-1 115 15,-1-1 101-15</inkml:trace>
  <inkml:trace contextRef="#ctx0" brushRef="#br0" timeOffset="125299.09">7691 11018 5223 0,'0'-5'306'16,"0"1"6"-16,0 0 4 0,0 0 6 15,1 3 5 1,2 10 6-16,3 12 5 16,3 11 7-16,2 11 4 15,-1 11-329-15,-2-1-20 16,0 0 0-16,-5-8 0 15,-2-4 0-15,2-10 0 16,-1-5 0-16,-1-7 0 16,-1-6 0-16,0-7 0 15,5-1-514-15,3-12-1288 16,8-5 153-16,0-13 131 16,7-7 115-16</inkml:trace>
  <inkml:trace contextRef="#ctx0" brushRef="#br0" timeOffset="125933.5">8007 11043 5966 0,'0'-7'235'16,"2"3"3"-16,2 0 3 16,3 9 3-1,3 12 3-15,2 13 3 0,-2 7 3 16,-2 9 4-1,-2 1 3-15,-4 1-260 16,-1-6 0-16,-1-3 0 16,-1-6 0-16,1-8 0 15,-2-8 0-15,1-5 0 16,-2-8 0-16,-4-5 0 16,-3-6 0-16,-3-7 0 15,1-10 0-15,2-11 0 16,6-17 0-1,4-8 0-15,8-13 0 16,12-3 0-16,9 0 0 16,7 7 0-16,9 13 0 15,0 14 0-15,-4 16 0 16,-10 15 0-16,-6 10 0 16,-13 12 0-16,-6 12 0 15,-12 8 0-15,-9 7 0 16,-10 3 0-16,-1 2 0 15,-4-2 0-15,4-4 0 16,10-4 0 0,6-3 0-16,7-5 0 15,4-2 0-15,10-2 0 0,5-2 0 16,5-3 0-16,8-4 0 16,4 2 0-1,-1-2 0-15,0-3 0 16,-5 0 0-16,-4 1 0 15,-5-5 0-15,-2-1 0 16,-8-1 0-16,-2-2 0 16,0-1 0-1,-5-1 0-15,2 1-255 0,1 0-356 16,-1 0-1096 0,0-4 137-16,-1-2 120 15,-1-6 105-15</inkml:trace>
  <inkml:trace contextRef="#ctx0" brushRef="#br0" timeOffset="127042.28">8884 10941 4141 0,'0'-8'137'0,"0"-2"23"16,-2-3 22-16,-3 0 28 16,-4 3 41-16,-10 4 61 15,-4 3 75-15,-9 2 24 16,-4 2 10-16,1 4-92 15,2 6-53-15,4 9-22 16,10 5-18 0,10 5-32-16,6 8-41 15,14 0-65-15,11 1-79 16,11 0-19-16,6 1 0 16,4-2 0-16,-10-6 0 15,-10-3 0-15,-12-4 0 16,-14-5 0-16,-13-6 0 15,-10-3 0-15,-5-4 0 16,-2-4 0-16,0-2 0 16,10-5-270-1,13 0-228-15,7-44-1235 16,16 32 141-16,13-9 124 16,9-2 106-16</inkml:trace>
  <inkml:trace contextRef="#ctx0" brushRef="#br0" timeOffset="127291.05">9096 10972 7310 0,'2'-5'95'0,"3"0"1"16,4 2 2-16,4 11-1 16,0 11 0-16,0 9 3 15,-3 12-2 1,0 5 1-1,-7 0 2-15,-2 1-101 0,-1-3 0 16,0-1 0-16,-1-7 0 16,-2-6-350-16,1-7-384 15,-6-11-915-15,-5-6 128 16,-6-7 114-16,-1-11 98 16</inkml:trace>
  <inkml:trace contextRef="#ctx0" brushRef="#br0" timeOffset="127475.88">8937 11113 4819 0,'11'-19'336'16,"10"-4"7"-16,14-6 6 15,15-6 6-15,3 3 7 16,9 6 7-16,-1 2 7 16,-9 6 6-16,-7 2-142 15,-7 8-521-15,5 3-1514 16,-18 4 152-16,-4-1 130 15,-4 2 113 1</inkml:trace>
  <inkml:trace contextRef="#ctx0" brushRef="#br0" timeOffset="127770.6">9850 10619 5963 0,'0'-12'235'16,"0"-1"3"-16,-3 4 4 16,-9 5 2-16,-5 22 2 15,-9 26 6-15,-4 25 1 16,-1 20 3-16,8 20 6 16,13 7-262-1,7 1 0-15,10-7 0 16,12-8 0-16,8-11 0 15,4-15 0-15,12-17 0 16,8-20-198-16,11-14-415 16,0-16-1109-16,0-16 140 15,-3-14 122-15,-7-12 105 16</inkml:trace>
  <inkml:trace contextRef="#ctx0" brushRef="#br0" timeOffset="129325.52">10043 10962 3841 0,'0'0'239'16,"0"-3"166"0,0 3 17-16,2 0 11 15,-2-1 8-15,0 1 12 16,0-3 9-16,0 3 13 15,0 0 10-15,0 0-167 16,0 0-113-16,0 0-193 16,0 0-12-16,0 0 0 15,0 3 0-15,0-2 0 16,0 5 0 0,0 6 0-16,1 1 0 15,2 5 0-15,0 3 0 16,1 7 0-16,-1 3 0 15,-2 3 0 1,2 3 0-16,-1 1 0 0,1-2 0 16,-2 0 0-16,-1-4 0 15,2-3 0-15,-1-6 0 16,1-7 0-16,-2-8 0 16,1-3 0-16,-1-2 0 15,0-3 0 1,0 2 0-16,0-2 0 15,0 0 0-15,0-3 0 16,0-3 0-16,0-4 0 16,0-4 0-16,0-4 0 15,-1-1 0-15,1-1 0 16,-2 1 0-16,1-1 0 16,-1 1 0-16,1 3 0 15,-1 0 0-15,2 0 0 16,-1 3 0-1,-2-2 0-15,1 0 0 16,0 2 0-16,-2-4 0 16,1 0 0-16,1 1 0 15,1-1 0-15,-1-5 0 16,2 2 0-16,0-1 0 16,0-1 0-16,0-2 0 15,2 2 0-15,1-5 0 16,5-1 0-16,7-2 0 15,5-4 0 1,10-1 0-16,5 1 0 16,4-1 0-16,1 4 0 15,2 6 0-15,-4 4 0 16,-5 7 0-16,-7 5 0 16,-8 7 0-16,-6 0 0 15,-9 8 0-15,-1 7 0 16,-7 7 0-1,-7 6 0-15,-3 7 0 0,-5-1 0 16,-4-1 0 0,4-2 0-16,7-3 0 15,6-2 0-15,9-3 0 0,9-5 0 16,9 1 0 0,6-1 0-16,3 1 0 15,3 0 0-15,-9 1 0 16,-8 0 0-16,-9 0 0 15,-15 0 0-15,-13-1 0 16,-10-2 0-16,-10-2 0 16,-4-6 0-16,0-2 0 15,5-3 0-15,4-2 0 16,3-4 0 0,7-2-318-16,11-5-456 15,6-4-874-15,6-5 129 16,7 0 113-16</inkml:trace>
  <inkml:trace contextRef="#ctx0" brushRef="#br0" timeOffset="129770.21">10523 10333 5193 0,'37'-2'311'0,"19"12"6"16,18 20 4-1,19 25 6-15,-13 29 6 16,-12 26 4-16,-21 20 7 16,-20 7 7-16,-20 6 6 15,-27-1-357-15,-19-9 0 16,-23-11 0-16,-17-16 0 15,-17-18 0-15,-5-22-94 16,-3-17-434-16,10-20-1244 16,12-18 147-16,20-11 128 15,23-11 112-15</inkml:trace>
  <inkml:trace contextRef="#ctx0" brushRef="#br0" timeOffset="130738.31">10014 11233 3108 0,'0'0'159'15,"0"-3"44"-15,-1 0 48 16,1-1 101-16,0-1 123 16,0 1 24-1,0 0 14-15,0-2 13 16,0 2 14-1,0 1-106-15,0 0-66 0,0 0-45 16,0 3-52-16,0-1-116 31,0 1-141-31,0 0-14 0,0 0 0 0,0 0 0 16,0 5 0-16,0 10 0 16,1 6 0-16,1 10 0 15,-1 8 0-15,1 3 0 16,1 0 0-16,1-4 0 15,-3-5 0 1,1-7 0-16,1-7 0 16,-2-6 0-16,1-5 0 15,-2-4 0-15,1-1 0 16,-2-3 0-16,2 0 0 16,-1 0 0-16,0 0 0 15,-3 0 0 1,3-2-432-16,0-17-1392 0,-1 5 156 15,8-11 134-15,12-8 116 16</inkml:trace>
  <inkml:trace contextRef="#ctx0" brushRef="#br0" timeOffset="131528.45">11978 11136 7310 0,'3'0'95'16,"3"-3"1"-16,11-3 2 0,8-4-1 15,1-6 0 1,10-5 3-16,-2-5-2 0,-7-2 1 16,-8-3 2-16,-7 0-101 15,-5 2 0-15,-7 2 0 16,-7 5 0-16,-7 7 0 15,-5 7 0 1,-14 5 0-16,-4 7 0 16,-3 13 0-16,1 9 0 15,6 10 0-15,4 15 0 16,12 4 0-16,7 1 0 16,7 1 0-16,6-5 0 15,9-8 0-15,9-7 0 16,6-6 0-16,11-11 0 15,3-7 0-15,6-7-194 16,-3-3-180-16,-3-6-197 16,-5-25-1065-1,-14 12 128-15,-6-4 111 16</inkml:trace>
  <inkml:trace contextRef="#ctx0" brushRef="#br0" timeOffset="131963.59">12261 11162 3436 0,'0'-16'197'15,"2"-4"137"-15,5-6 117 16,5-5 11-16,7 5 11 16,8 4 13-16,3 6 11 15,2 8 13-15,1 5 13 16,-6 9-136 0,-8 10-89-16,-2 8-161 15,-9 7-137-15,-7 3 0 16,-3 6 0-16,-5-4 0 15,-4-3 0-15,0-4 0 16,-1-8 0-16,2-7 0 16,5-5 0-16,3-6 0 15,2-11 0-15,0-5 0 16,6-10 0-16,5-7 0 16,1-4 0-1,4 2 0-15,2 3 0 0,-5 9 0 16,-7 8 0-1,4 7 0-15,-3 6 0 16,3 9 0-16,0 6 0 16,5 6 0-16,-8 5 0 15,3 4 0-15,-2-3 0 16,1-2 0-16,0-4-43 16,7-7-346-1,49-3-1435 1,-40-6 156-16,2-9 134 0,-2-7 116 0</inkml:trace>
  <inkml:trace contextRef="#ctx0" brushRef="#br0" timeOffset="132895.73">12866 10953 5251 0,'0'-6'303'15,"0"2"7"-15,-4 0 5 16,-4 4 5-16,-1 8 5 15,-6 13 5-15,-1 5 6 16,-1 6 7-16,5 6 5 16,3-1-338-16,5 1-10 15,4-2 0-15,9-7 0 16,9-3 0 0,6-7 0-1,10-6 0-15,9-7 0 0,3-5 0 16,2-6 0-16,-4-8 0 15,-2-5 0-15,-5-5 0 16,-7-9 0-16,-5-6 0 16,-6-3 0-16,-9-3 0 15,-4 3 0 1,-3 5 0-16,-6 8 0 0,-8 7 0 16,-2 6 0-1,-6 11 0-15,-9 4 0 16,-1 13 0-16,-1 7 0 15,3 12 0-15,7 6 0 16,9 6 0-16,7-1 0 16,8 1 0-1,9-5 0-15,7-4 0 0,5-8 0 16,5-10 0-16,5-7 0 16,1-7 0-16,-2-7 0 15,-3-7 0-15,-4-6 0 16,-6-6 0-16,-4-6 0 15,-1-2 0 1,-3 0 0-16,-2 5 0 16,-3 4 0-16,-4 9 0 15,-2 7 0 1,0 3 0-16,-1 9 0 0,3 12 0 16,2 9 0-16,2 11 0 15,-2 17 0-15,-6 4 0 16,3 3 0-16,-3 1 0 15,0-4 0-15,0-10 0 16,0-5 0 0,0-12 0-16,0-10 0 15,0-8 0-15,0-7 0 16,0-5 0-16,0-8 0 16,0-10 0-16,0-14 0 15,0-16 0-15,6-18 0 16,7-13 0-16,10-7 0 15,10-1 0-15,6 10 0 16,1 14 0-16,-2 15 0 16,-6 20 0-16,-5 16 0 15,-4 11 0 1,-8 15 0-16,-5 7 0 16,-6 11 0-16,-2 3 0 0,-8 5 0 15,-6-3 0 1,-3-2 0-16,-6-6 0 15,-2-6 0-15,-2-7 0 32,4-10 0-32,-2-4-43 0,5-8-359 15,4-16-1419-15,8-7 156 16,6-9 133-16</inkml:trace>
  <inkml:trace contextRef="#ctx0" brushRef="#br0" timeOffset="133159.32">13794 10525 5746 0,'2'-10'254'0,"2"8"4"15,2 4 2-15,4 15 4 16,-1 16 3-16,-5 26 4 16,-1 11 4-16,-1 11 4 15,-2 0 4-15,-2 2-249 16,2-8-34-16,2-4 0 15,-2-8 0 1,2-7 0-16,2-10 0 16,8-11-70-16,6-11-388 0,4-52-1340 15,8 25 152 1,-1-8 131-16,2-11 113 16</inkml:trace>
  <inkml:trace contextRef="#ctx0" brushRef="#br0" timeOffset="133361.13">13654 10977 6023 0,'-2'-8'229'16,"2"1"3"-16,12-6 3 0,12-3 3 16,19 1-280-1,13 0-196-15,15-10-1299 16,-3 9 114-16,-3-4 100 15,-9 1 87-15</inkml:trace>
  <inkml:trace contextRef="#ctx0" brushRef="#br0" timeOffset="134009.59">14920 10814 6763 0,'-2'-10'154'16,"-4"1"1"-16,-5-1 1 16,-5 2 1-16,-6 6 1 15,-8 5 2-15,-6 11 1 16,3 7 2-16,-2 6 1 15,5 12-164 1,2 7 0-16,9 0 0 0,7 1 0 16,7 0 0-16,5-7 0 15,11-2 0-15,8-9 0 16,6-3 0-16,6-8 0 16,5-7 0-16,2-5 0 15,0-6-262 1,-5 0-238-16,-6-51-1235 15,-9 40 142-15,-9-2 123 16,-5-6 108-16</inkml:trace>
  <inkml:trace contextRef="#ctx0" brushRef="#br0" timeOffset="134201.41">14631 11057 5700 0,'-4'-3'262'15,"2"-1"3"-15,2 1 3 16,2-2 5-16,16 0 4 16,4 1 2-16,10-1 6 31,6-2-60-31,1 2-270 0,-2 1-528 16,-7-1-1105-16,-7-1 134 15,-8-1 115-15,-7 0 103 16</inkml:trace>
  <inkml:trace contextRef="#ctx0" brushRef="#br0" timeOffset="134488.14">15269 10389 8191 0,'0'-2'0'0,"-2"2"0"15,-2 2 0 1,-8 3-330-16,12 8-1521 0,-18 0 160 15,-11 2 138-15,-6-1 119 16</inkml:trace>
  <inkml:trace contextRef="#ctx0" brushRef="#br0" timeOffset="134686.95">14397 10481 8191 0,'0'0'0'0,"0"0"0"16,0 2 0-1,4 3-265-15,9 6-326 16,7 3-1119-16,4 0 139 16,5 1 119-16,6-2 106 15</inkml:trace>
  <inkml:trace contextRef="#ctx0" brushRef="#br0" timeOffset="135315.37">16214 10875 7318 0,'0'-4'96'0,"0"4"-1"31,0 0 1-31,0 4 0 0,0 7 1 16,2 10 0-16,0 5 1 15,-1 6 0-15,2 4 2 16,-2-4-100-16,4-4 0 16,-4-5 0-16,1-4 0 15,-2-7 0-15,0-5 0 16,0-4-357-16,35-5-1487 16,-28-6 159-16,3-8 136 15,-3-8 119-15</inkml:trace>
  <inkml:trace contextRef="#ctx0" brushRef="#br0" timeOffset="135651.07">16107 10772 5281 0,'0'-7'214'0,"5"-5"64"15,7-5 7 1,7-3 2-16,5-2 4 0,8-1 5 16,0-1 4-1,-5 0 5-15,-5 0 5 16,-11 0-39-16,-6-3-198 16,-4 2-73-16,-7 1 0 15,-5 1 0-15,-3 2 0 16,-4 3 0-16,-5 7 0 15,-3 3 0-15,3 7 0 16,4 10-368-16,52 5-1473 16,-41 10 158-16,13 6 137 15,6 9 119 1</inkml:trace>
  <inkml:trace contextRef="#ctx0" brushRef="#br0" timeOffset="136045.69">16346 10875 4518 0,'16'-8'179'0,"7"-1"140"16,6-9 38-16,6-9 7 15,-3-5 7-15,-3-9 7 16,-5-6 7 0,-6-4 9-16,-6 3 7 0,-7 2-113 15,-4 9-89-15,-4 9-161 16,-4 10-38-16,-7 11 0 15,-1 6 0 1,-2 9 0-16,4 11 0 16,7 10 0-16,7 9 0 15,13 11 0-15,9 4-60 16,8 6-26-16,5-2-4 16,5-3-4-16,-4-2-3 15,-10-9-6-15,-15-7 0 16,-10-5 22-16,-18-9 26 15,-14-7 0-15,-9-4-17 16,-5-4-178-16,30-2-537 16,-24-4-642-16,12-8 100 15,16-4 87 1,12-7 78-16</inkml:trace>
  <inkml:trace contextRef="#ctx0" brushRef="#br0" timeOffset="136741.71">17717 10689 8191 0,'0'10'0'16,"1"13"0"-16,2 14 0 16,4 14 0-16,-1 6 0 0,4 9 0 15,-1-2 0-15,1-4 0 16,-7-7 0-16,-2-9 0 15,-1-8 0-15,-3-10 0 16,-3-9 0 0,-2-7 0-16,-4-6 0 0,-5-6 0 15,1-6 0 1,-1-13 0 0,4-9 0-16,6-12 0 0,7-15 0 15,11-13 0-15,11-10 0 16,10-3 0-16,7 5 0 15,11 10 0 1,-1 18 0-16,-1 19 0 16,-8 18 0-16,-6 15 0 0,-14 15 0 15,-11 9 0-15,-12 12 0 16,-17 2 0-16,-11 6 0 16,-6-6 0-1,-7-3 0-15,-2-3 0 16,8-8-270-16,11-3-353 15,9-4-1077-15,10-9 137 16,14-1 118-16,4-4 105 16</inkml:trace>
  <inkml:trace contextRef="#ctx0" brushRef="#br0" timeOffset="137091.38">17934 11068 4983 0,'15'-6'155'0,"8"-6"33"15,7-6 13 1,8-6 8-16,-3-6 0 16,0-7 4-16,-7-9 9 15,-5-7 14-15,-6-8 40 16,-8-3-31-16,-4-3-78 16,-4 4-32-16,1 13-12 15,-2 10-7 1,-2 16 3-16,2 15-1 15,0 13-5-15,0 15-13 0,-1 16-37 16,1 18-63-16,6 9 0 16,5 8 0-16,9 0 0 15,3-5 0 1,8-8 0-16,-1-13 0 16,-1-9 0-1,-1-8-312-15,12-10-496 0,-14-11-832 16,0-5 127-16,-4-8 113 15,-1-6 97-15</inkml:trace>
  <inkml:trace contextRef="#ctx0" brushRef="#br0" timeOffset="137731.33">18635 10862 5215 0,'3'-2'291'15,"3"-3"4"-15,4-2 5 16,0-2 4-16,0-4 6 15,0-2 3-15,-4 0 7 0,-2-1 4 16,-1-3 6 0,-3-2-141-16,0 1-189 15,-1-1 0-15,-5 3 0 16,0 1 0-16,-8 4 0 16,-2 8 0-16,-9 2 0 15,-2 9 0-15,-5 9 0 16,-1 11 0-16,3 6 0 15,4 11 0-15,7 3 0 16,10 1 0-16,6-5 0 16,6-5 0-1,9-7 0-15,2-8 0 16,5-10 0-16,4-5 0 16,6-6 0-16,-1-5 0 15,-3-7 0-15,0-6 0 16,-2-6 0-16,-1-5 0 15,-3 1 0-15,-6 3 0 16,-2 8 0-16,-7 7 0 16,-2 4 0-16,-1 8 0 15,-1 5 0-15,3 7 0 16,0 4 0 0,2 5 0-16,-1 1 0 15,6-2-343-15,55-4-1504 16,-48-7 159-16,6-8 137 15,6-4 119-15</inkml:trace>
  <inkml:trace contextRef="#ctx0" brushRef="#br0" timeOffset="138704.17">19070 10651 5598 0,'-1'-5'272'15,"-4"-2"3"-15,-7 3 4 16,-5 0 5-16,0 10 3 16,-11 10 5-1,2 9 4-15,2 6 5 16,4 10 6-16,7 3-307 16,7 1 0-16,3-2 0 15,9-2 0-15,5-6 0 16,10-7 0-16,7-6 0 15,10-9 0-15,6-6 0 16,3-5 0-16,-1-6 0 31,-1-9 0-31,-4-6 0 0,-7-8 0 16,-2-11 0-16,-8-5 0 16,-6-4 0-16,-8-1 0 15,-6 6 0-15,-4 9 0 16,-6 7 0-1,-5 13 0-15,-6 7 0 0,-6 4 0 16,-5 11 0-16,0 10 0 16,2 5 0-16,3 9 0 31,8 8 0-31,7 0 0 0,5 1 0 31,6-1 0-31,13-6 0 0,6-3 0 16,12-8 0-16,10-8 0 0,8-5 0 15,0-6 0-15,4-7 0 16,-1-3 0-16,-2-6 0 16,-3-5 0-16,-4-5 0 15,-7-7 0-15,-9-2 0 16,-10-2 0 0,-10-3 0-16,-5-1 0 0,-7 6 0 15,-6 2 0-15,-4 6 0 16,-4 8 0-1,-8 4 0-15,-7 6 0 16,1 8 0 0,-3 7 0-16,0 9 0 15,4 8 0-15,6 8 0 0,8 2 0 16,8 1 0-16,5-2 0 16,8-4 0-16,7-7 0 15,7-8 0-15,8-10 0 16,6-6 0 15,1-7 0-31,0-11 0 0,-2-9 0 0,-7-8 0 16,-1-16 0-16,-6-11 0 15,-1-9 0-15,-1-7 0 16,-3-5 0-16,-4-2 0 16,-2 5 0-16,-5 12 0 15,-1 12 0-15,-4 16 0 16,-2 20 0-16,-6 22 0 15,1 22 0-15,2 22 0 16,2 21 0-16,7 17 0 16,10 5 0-16,9 3 0 15,9-7 0 1,14-7 0-16,18-12-144 16,38-7-790-16,-6-16-717 15,21-14 129-15,21-15 114 16,13-9 98-16</inkml:trace>
  <inkml:trace contextRef="#ctx0" brushRef="#br0" timeOffset="139141.98">21135 10825 8191 0,'2'-2'0'16,"-2"2"0"0,1-1 0-16,0 8 0 15,1 6 0-15,2 8 0 0,-1 6 0 16,0 8 0-16,0-5 0 15,-2 1 0-15,-1-7 0 16,2-4 0-16,-4-5-439 16,2-42-1384-16,-1 25 157 15,-5-5 133-15</inkml:trace>
  <inkml:trace contextRef="#ctx0" brushRef="#br0" timeOffset="139452.25">21031 10772 5311 0,'21'-15'149'0,"11"-6"89"16,7-7 41-16,9-8 6 15,-8 1 3 1,-8-1 4-16,-13-1 5 15,-9 2 4-15,-11 2 5 16,-14 2-49-16,-11 8-114 16,-8 3-98-16,-7 10-45 15,-5 5 0-15,4 6 0 16,7 7 0-16,12 8-301 16,13 6-227-16,13-37-1189 15,12 41 139-15,12 3 121 16,8-5 106-16</inkml:trace>
  <inkml:trace contextRef="#ctx0" brushRef="#br0" timeOffset="139846.41">21310 10728 4727 0,'3'9'347'0,"2"5"8"16,1 7 7-16,1 4 7 15,-2 4 5 1,-2 0 9-16,-2 2 7 0,-1-3 7 15,0-1 10-15,1-6-327 16,1-5-80-16,-2-5 0 16,1-7 0-16,4-6 0 15,2-7 0-15,9-11 0 16,8-11 0 0,8-14 0-16,6-12 0 15,4-3 0-15,-1 3 0 16,-3 7 0-16,-8 15 0 15,-5 18 0-15,-9 12 0 16,-5 22 0-16,-6 15 0 16,-3 18 0-16,-3 14 0 15,-3 10 0-15,1 3 0 16,3-1 0-16,-3-3 0 16,13-8 0-16,16-11-76 15,22-6-526-15,20-11-1155 16,26-14 145-1,23-11 126-15,15-9 109 16</inkml:trace>
  <inkml:trace contextRef="#ctx0" brushRef="#br0" timeOffset="140593.17">22946 10852 8191 0,'0'-2'0'16,"0"0"0"-16,1 2 0 16,-1 12 0-16,2 15 0 15,-1 13 0-15,-1 15 0 16,2 9 0-16,-2 1 0 16,0-1 0-1,0-4 0-15,0-8 0 16,-2-13 0-16,1-8 0 15,-1-13 0-15,-1-12 0 16,-2-6 0-16,-3-6 0 16,-3-11 0-16,-1-11 0 15,0-11 0-15,4-15 0 16,4-8 0-16,5-12 0 16,13-5 0-16,6-4 0 15,8-1 0-15,10 6 0 16,8 9 0-16,2 11 0 15,2 15 0 1,-5 11 0-16,-3 12 0 16,-7 9 0-16,-8 7 0 15,-8 4 0-15,-2 5 0 16,-7 5-86-16,0 6-307 16,23 4-560-16,-28 9-605 15,-8 1 117-15,-10 3 101 16,-12 1 91-16</inkml:trace>
  <inkml:trace contextRef="#ctx0" brushRef="#br0" timeOffset="140744.03">22916 10964 3853 0,'-11'8'276'16,"0"1"137"-16,5-3 10 16,0 1 10-16,20-4 10 15,16-5 9-15,13 0 11 16,10-2-258-16,14-2-247 15,1-52-1558-15,-5 40 123 16,-4-2 105-16,-5-4 96 16</inkml:trace>
  <inkml:trace contextRef="#ctx0" brushRef="#br0" timeOffset="141132.96">23496 10757 5386 0,'0'0'293'0,"-4"2"4"15,-2 7 4 1,-4 6 5-16,-2 10 6 16,-3 11 3-16,3 7 6 15,5 5 6-15,4 0 6 16,3-2-333-16,7-2 0 16,5-7 0-16,6-8 0 15,8-8 0-15,6-6 0 16,1-11 0-16,-1-2 0 15,-2-8 0-15,-7-9 0 16,-8-5 0-16,-6-6 0 16,-4-12 0-1,-5-6 0-15,-5-2 0 16,-7-1 0-16,-7 3 0 16,-3 7 0-16,-6 11 0 15,2 8-291-15,6 9-246 16,9-41-1180-16,7 48 139 15,7-1 121-15,12 2 105 16</inkml:trace>
  <inkml:trace contextRef="#ctx0" brushRef="#br0" timeOffset="141394.71">23817 10705 5445 0,'1'-4'287'0,"2"2"4"16,0 4 4-16,-2 10 5 16,1 11 5-16,-2 13 3 15,0 10 7-15,-2 7 5 16,2 2 5-16,0-3-325 16,2-1 0-16,1-7 0 15,4-6 0-15,5-6 0 16,6-10 0-16,7-4 0 15,2-10 0-15,5-4-117 16,3-2-310-16,-1-17-1366 16,0 1 151-16,-1-4 130 15,-3-11 113 1</inkml:trace>
  <inkml:trace contextRef="#ctx0" brushRef="#br0" timeOffset="141703.42">24241 10607 5656 0,'-1'-3'250'0,"1"2"2"16,0 1 4-16,-2 7 4 16,2 12 3-16,-1 10 3 15,-1 12 3-15,1 10 6 16,-3 3 2-16,-1 4-110 15,-1-2-167-15,-1 0 0 16,3-4 0 0,1-6 0-16,3-5 0 15,0-8 0-15,7-7 0 16,12-8 0-16,7-5-314 16,9-9-182-1,7-10-1226-15,2-1 140 16,-2-9 121-16,-1-7 107 0</inkml:trace>
  <inkml:trace contextRef="#ctx0" brushRef="#br0" timeOffset="142109.37">24621 10699 5374 0,'0'-9'294'0,"0"-3"4"16,0 5 5-16,-6 1 4 15,-1 15 6-15,-10 14 4 16,-2 9 6-16,-4 10 5 16,3 10 6-16,4 2-334 15,5 2 0-15,9 0 0 16,3-3 0-16,8-6 0 16,8-6 0-16,12-9 0 15,4-12-106-15,11-8-18 16,-2-9-3-1,-6-6 29-15,-6-13 88 16,-5-8 10-16,-10-11 0 16,-6-11 0-16,-6-7 0 15,-4-5 0-15,-8 1 104 16,-8 3 19-16,-5 6 5 16,-3 9-28-16,-2 10-90 15,4 11-225-15,3 10-192 16,50 6-1365-16,-40 4 147 15,10 5 128 1,7-1 112-16</inkml:trace>
  <inkml:trace contextRef="#ctx0" brushRef="#br0" timeOffset="142648.86">24855 10765 5340 0,'0'0'297'16,"2"0"4"-16,-2 6 6 16,1 7 4-16,-1 7 6 0,0 9 3 15,0 5 8 1,0 2 3-16,0-2 8 16,0-4-339-16,0-4 0 15,0-6 0-15,0-4 0 16,1-8 0-16,6-3 0 15,4-4 0-15,3-5 0 16,6-6 0-16,3-5 0 16,-4 1 0-16,-2-4 0 15,-2 3 0-15,-5 2 0 16,-4 6 0-16,-3 3 0 16,0 4 0-16,0 6 0 15,1 7 0 1,3 0 0-16,5 3 0 15,3 2 0-15,1-1 0 16,7-8 0-16,3-2 0 16,4-4 0-16,0-3 0 15,6-5 0-15,-5-3 0 16,-3-6 0-16,-9-7 0 16,-2-9 0-16,-10-6 0 15,-5-5 0-15,-8-4 0 16,-10 4 0-16,-10 2 0 15,-9 7 0-15,-11 7-127 16,2 6-562-16,-1 5-1031 16,10 1 139-16,10 1 122 15,17 1 105-15</inkml:trace>
  <inkml:trace contextRef="#ctx0" brushRef="#br0" timeOffset="143159.38">26032 10446 5759 0,'-13'-10'256'0,"-12"4"4"15,-11 8 1-15,-13 13 6 16,-2 25 3-16,-4 25 3 16,5 18 4-16,8 15 5 15,15 5 4-15,14 0-286 16,17-6 0-16,12-4 0 15,17-8 0-15,1-10 0 16,11-17 0-16,4-16 0 16,3-16-387-16,-4-16-1449 15,-2-13 158 1,-8-11 136-16,-7-13 117 16</inkml:trace>
  <inkml:trace contextRef="#ctx0" brushRef="#br0" timeOffset="144042.56">26182 10864 5712 0,'0'-6'261'16,"2"-1"2"-16,-1 1 5 0,1 5 3 15,-2 11 5-15,2 8 2 16,-2 13 5-16,2 7 4 15,-2 4 5 1,0 3-292-16,0-1 0 16,-2-6 0-16,-2-3 0 15,1-5 0-15,-3-8 0 16,2-5 0-16,2-5 0 16,1-7 0-16,1-3 0 15,0-2 0-15,0 0 0 16,-2-4 0-16,2-6 0 15,-2-5 0-15,0-8 0 16,2-4 0-16,0-8 0 16,-3 0 0-16,6 0 0 15,1 2 0-15,-1 4 0 16,3 1 0 0,2 6 0-16,-1-1 0 15,5 0 0-15,-3-1 0 16,0 1 0-16,5-4 0 15,1-2 0-15,1-2 0 16,4-2 0-16,2-1 0 16,5 2 0-16,2 0 0 15,1 5 0-15,5 3 0 16,1 4 0-16,3 4 0 16,-3 4 0-16,0 6 0 15,-5 3 0-15,-4 3 0 16,-11 8 0-1,-5 8 0-15,-6 7 0 16,-14 12 0-16,-10 7 0 16,-12 2 0-16,-3 0 0 15,-9-1 0-15,10-6 0 16,3-7 0-16,13-6 0 31,10-5 0-31,7-5 0 0,9-3 0 0,14-3 0 16,4 1 0-16,5-1 0 15,3 6 0-15,-3 3 0 16,-5 5 0-16,-8 4 0 16,-7 5 0-1,-7 3 0-15,-3-1 0 16,-7 0 0-16,-11-4 0 16,-9-4 0-1,-8-4 0-15,-12-6 0 0,-7-9 0 16,-4-2 0-16,-7-4 0 15,4-2 0-15,1-4 0 16,3-2 0-16,11-1 0 16,19-8-263-16,12-1-314 15,13-6-1137-15,16-9 139 16,20-5 120-16,4-8 106 16</inkml:trace>
  <inkml:trace contextRef="#ctx0" brushRef="#br0" timeOffset="144356.28">26603 10324 5648 0,'35'-18'267'0,"12"-1"3"16,23 10 5-16,11 14 3 15,-6 35 4-15,-10 34 4 16,-17 30 5-16,-18 21 3 16,-17 14 6-16,-23 8-300 15,-13 0 0 1,-18-3 0-16,-12-11 0 16,-14-13 0-16,-12-14 0 15,-9-25 0-15,0-21-336 16,-2-26-1514-16,-2-13 161 15,0-15 137-15,-2-10 119 16</inkml:trace>
  <inkml:trace contextRef="#ctx0" brushRef="#br0" timeOffset="147010.33">10006 11089 3103 0,'0'0'148'15,"0"0"26"1,1 0 21-16,-1 0 23 0,0 0 25 15,0 0 32-15,0 0 73 16,0 0 94-16,0-1 73 16,0 0-105-16,0-1-45 15,0 1-23-15,0 0-15 16,-1-2-22-16,1 1-24 31,0 1-27-31,-2 0-81 0,2 1-100 0,-1-1-73 16,1 1 0-16,0 0 0 15,-2 0 0-15,1 2 0 16,-1 4 0-16,-1 5 0 16,-2 5 0-1,2 6 0-15,0 5 0 0,0 0 0 16,0 5 0 0,0 1 0-16,-1 2 0 15,1 3 0 1,2-1 0-16,-5-2 0 15,3 1 0-15,2-3 0 0,-2-3 0 16,0 0 0-16,1-5 0 16,1-3 0-16,1-3 0 15,-2-2 0 1,1-3 0-16,0 1 0 0,-2-1 0 16,1 0 0-1,-1-1 0-15,2 0 0 16,-3-4 0-16,2 2 0 15,1-3 0-15,-1-2 0 16,1-1 0-16,1 0 0 16,0-1 0-16,0-2 0 15,0 1 0 1,0-1 0-16,0 0 0 0,0 0 0 16,0-2 0-1,0 1 0-15,0-1 0 16,0 0 0-16,0 0 0 15,0 0 0-15,0 0 0 16,0 0 0-16,0 0 0 16,0 0 0-16,0-1 0 15,0-1 0-15,0-2 0 16,0-3 0-16,0 0 0 16,0-2 0-16,0-1 0 15,0-4 0-15,0 1 0 16,0-2 0-1,0-1 0-15,0 0 0 16,0 3 0-16,0-1 0 16,0 1 0-16,0 2 0 15,0-3 0-15,0 0 0 16,0 1 0-16,0 1 0 16,0-2 0-1,0 3 0-15,0 1 0 16,0 2 0-16,0 0 0 0,0 1-47 15,0 1-391 1,0-27-1372-16,0 22 154 0,0 1 133 16,0-2 114-1</inkml:trace>
  <inkml:trace contextRef="#ctx0" brushRef="#br0" timeOffset="151306.09">7198 8661 4550 0,'-4'-7'221'16,"-4"-6"109"-16,2-3 27 15,0 1 6-15,1 4 7 16,4 5 7-1,2 16 7-15,8 19 8 0,8 21 9 16,5 28-128 0,3 25-125-16,-1 24-123 15,-8 7-25-15,-6 3 0 16,-5-1 0 0,-1-7 0-16,-3-14 0 0,2-7 0 15,-1-12 0-15,-2-15 0 16,0-11 0-16,1-15 0 15,-2-16 0 1,2-12 0-16,-1-11 0 16,0-7 0-16,0-6 0 0,3-9-282 31,20-9-594-31,-13-14-753 0,2-13 125 16,-2-17 112-16,-1-13 96 15</inkml:trace>
  <inkml:trace contextRef="#ctx0" brushRef="#br0" timeOffset="155412">7135 8464 1649 0,'-7'-3'116'16,"-1"1"29"-16,0-3 17 31,-3-3 17-31,3 2 13 0,1-2 33 0,-1-1 33 16,4 0 24-16,-3 1 22 16,3 1-64-16,-1-1-17 15,2 1-19-15,-1 1-1 16,0 1-2-16,2 1 2 15,1 0-23 1,-1 3-27-16,4-2-13 16,-2 1 10-1,0 2-11-15,0-2-9 16,0 0-9-16,4 0-16 0,5-1-15 16,7-2-8-16,7 2-11 15,9-1-8 1,5-1-10-16,5 1-21 0,3-2-17 15,2 0-7-15,2 0-6 16,-1 1 4-16,1 0 1 16,-1 1-1-16,2 0-2 15,2-1 5 1,-1 2 1 0,4-1-3-16,0-1-2 0,-1 1 2 15,2-1-2-15,0-1 3 16,-1 0-3-16,1 2-2 15,2 0 3 1,1 2-3-16,0-1-6 0,2 3 5 16,-3 0-5-1,2 0-4-15,1-1 12 16,-2-1-5-16,2-1 8 0,1 2-3 31,-1-3-1-31,-2 2 1 0,1-2 1 16,1 1-2-16,0 0 2 15,-1 0 4-15,4-1-9 16,1 2 5 0,3-2-5-16,2 2 1 0,1-1-3 15,2-1 4-15,0 2 5 16,-2-2-8-16,-3 0 11 16,-2 0-15-16,-2 0 10 15,-2 1-7 1,-1 0-3-16,-1 0 2 15,-2 0 7-15,0 0-3 16,-1 2-8 0,3-2 5-16,-3 0-6 0,0 0 16 15,0 1-11-15,-1-1 2 16,-2 1 1-16,-2-1 5 16,-1-2-5-16,-2 1-2 15,-2 0 3-15,1-2-3 16,-2 4 5-16,2-2-6 15,3 0 7 1,-2 0-2-16,4 2-1 16,1-4-8-16,-1 2-3 15,-1 0 0 1,-1-2-7-16,0-1 0 0,0 1-8 16,-2-2-5-16,0 1 3 15,-3 1-6-15,0-1 5 16,-4 0-6-16,2-2 5 15,-4-1 0-15,4 3 3 32,1-2 5-32,5-1-5 0,3 0 6 15,5 0-1 1,0 1 4-16,-2-3-5 0,0 0 9 16,-2 1-6-16,1 1 1 15,-4-1 6-15,3 3 0 16,0-2 7-16,0 3-1 15,-3 1-7-15,6-1 5 16,1-1 0-16,0 3 4 16,3 0 3-16,-5 1 2 15,1-2-2 1,-8 3 4 0,-2-2-1-16,-7 0 7 0,-6 1 8 15,-5 1-1-15,-4 0 8 16,-6 2 3-16,0-2 12 15,-3 0-2 1,4 0 1-16,2 1-8 0,1 0 10 16,1 0-7-16,3 2 3 15,0 0-2-15,-2 0 0 16,2 0 16 0,2 0 5-16,-4 0 10 15,2 0 33-15,-1 0 26 16,-3 0 16-16,0 0 21 15,0 0 7-15,-4 0 2 16,4 0-5-16,-3 0-20 16,-2 0-18-16,-2 0-10 15,-1 0-35-15,-1 4-22 16,-3 1-26-16,2 3-21 16,-1 5-14-1,-3-2 0-15,3 6 0 0,1 1 0 16,2 0 0-16,3 4 0 15,1 1 0 1,0 3 0-16,0 2 0 0,-4 2 0 16,1 2 0-1,-5 3 0-15,-1 0 0 16,-4 1 0 0,-1-3 0-16,-1 2 0 0,2 2 0 15,1 0 0-15,2-2 0 16,-2 3 0-16,2 2 0 15,1-1 0-15,-4 1 0 16,0 0 0 0,-1-2 0-16,-3-3 0 15,2 1 0-15,-1-2 0 16,4-1 0-16,-1-1 0 0,3 2 0 16,0-1 0-1,5-2 0 1,1 3 0-16,2-2 0 0,-3 1 0 15,1-3 0-15,-4 0 0 16,0 0 0-16,0-2 0 16,-4 1 0-16,-1 0 0 15,0-1 0-15,-2 0 0 16,-2 3 0 0,0-2 0-16,1 2 0 0,-1-4 0 15,-2 2 0 1,2 0 0-16,0-1 0 15,2 0 0 1,1 3 0-16,2 0 0 0,-2 2 0 16,6 0 0-16,0 1 0 15,2-3 0-15,0 3 0 16,3 0 0 0,-3-2 0-16,0 0 0 15,-5 4 0-15,3-2 0 0,-3 0 0 16,0-1 0-16,-3-2 0 15,-1-1 0 1,1-2 0-16,-1-2 0 16,-4-3 0-16,3-4 0 0,-1-1 0 31,-2-4 0-31,0-3 0 0,0 0 0 16,-2-3 0-16,-1-2 0 15,-1 1 0 1,-3-3 0-16,1 1 0 0,-9-2 0 15,-4 1 0-15,-6-2 0 16,-5 2 0 0,-5-4 0-16,1 2 0 15,1-1 0-15,3 3 0 0,-1-1 0 16,0 1 0-16,-3 2 0 16,-7-2 0-1,-8 1 0-15,-7-1 0 16,-11 2 0-16,3-2 0 15,2 2 0-15,5-1 0 32,8 2 0-32,8 0 0 0,1-1 0 15,-3 0 0-15,1-1 0 0,-6 1 0 16,-1-2 0 0,-5 0 0-16,-4 0 0 0,1 0 0 15,1 0 0-15,3 1 0 16,5 1 0-1,4 1 0-15,0-2 0 16,0 2 0-16,1 1 0 16,-2-5 0-16,-4 1 0 15,-3-3 0 1,-4 1 0-16,-2-2 0 16,5 0 0-16,2 0 0 0,2-2 0 15,7 2 0-15,1 0 0 16,-1 0 0-16,-2 0 0 15,-1 0 0-15,-2 0 0 16,-2 0 0 0,-1 0 0-16,-3 0 0 15,-1 0 0 1,2 0 0-16,2 0 0 0,-1-1 0 16,3 0 0-16,1-1 0 15,-2 2 0-15,1-1 0 16,-3 1 0-1,-1-1 0-15,-2 1 0 16,-2 0 0-16,-3 0 0 0,-1 0 0 16,0 0 0-1,-1 0 0-15,3 0 0 16,2 0 0-16,-2 0 0 16,2 0 0-16,1 0 0 15,-4 0 0-15,-2 1 0 16,-4 0 0 15,-4 1 0-31,-3-1 0 0,-5 0 0 0,-2-1 0 16,0 0 0-16,3 0 0 15,5 0 0-15,2 0 0 16,7 0 0-16,2 0 0 0,3 0 0 16,4 0 0-1,4 0 0-15,2 0 0 16,6 0 0-16,3 0 0 15,3 0 0-15,4 0 0 16,3 0 0-16,-1 0 0 16,0 0 0-16,1 0 0 15,-1 0 0 1,-2 2 0-16,1 0 0 0,1 1 0 16,-5 1 0-16,-1 1 0 15,2-1 0 16,-4-1 0-31,6 1 0 0,-1-4 0 0,2 4 0 16,-2-2 0-16,0 1 0 16,-3 0 0-16,-1-1 0 15,-3 0 0-15,0 1 0 16,-1-3 0 0,-2 2 0-16,2-2 0 0,-1 0 0 15,1 0 0-15,1-2 0 16,1 4 0-1,0-2 0-15,1 0 0 16,3 0 0 0,3 2 0-16,5-2 0 0,0 0 0 15,1 0 0-15,2 0 0 16,0 0 0-16,3 0 0 16,-2 0 0-16,1-2 0 15,-1 0 0 1,0 0 0-16,-4-1 0 0,-1 2 0 15,1 0 0 1,1 1 0-16,-2 0 0 16,1 0 0-1,3 0 0-15,1 0 0 0,5 0 0 16,0 0 0-16,5 0 0 16,-2 0 0-16,2 0 0 15,0 0 0-15,-5 0 0 16,1 0 0-1,-4 0 0-15,1 0 0 16,0 0 0-16,2 0 0 16,3 0 0-16,4 0 0 15,1 0 0-15,0 0 0 16,2 0 0-16,0 0 0 16,0 0 0-16,-1 0 0 15,1 0 0-15,0 0 0 16,0 0 0-16,1 0 0 15,-1 0 0-15,-3 0 0 16,2-2 0 0,0 2 0-16,-1-1 0 15,-1 0 0-15,3-2 0 16,1 2 0-16,0-1 0 16,2 0 0-16,0-1 0 15,-1 0 0-15,1-2 0 31,0 0 0-31,-2-2 0 0,0 1 0 0,0 0 0 16,1-1 0 0,2 2 0-16,1 1 0 0,-1 0 0 15,2 1 0-15,-2 0 0 16,1 2 0 0,-2-3 0-16,1 1 0 0,-1 1 0 15,1-2 0 1,-3 0 0-16,3-1 0 15,-1 2 0-15,1 1-89 16,4-1-695-16,-1-2-922 16,2-7 138-1,7-5 119-15</inkml:trace>
  <inkml:trace contextRef="#ctx0" brushRef="#br0" timeOffset="163068.99">13005 9835 2436 0,'0'1'99'31,"0"0"15"-31,0 1 13 0,0-1 18 0,0-1 15 16,0 0 11-16,0 0 11 0,0-1 14 15,0 1 13-15,0 0-70 16,0 0-17-16,-2 0-2 16,0 1 1-16,1-1-4 15,-1 0 1-15,2 0 10 16,0 0 6-16,-2 0 6 15,2 0 10-15,0 0 24 16,0 0 17 0,-2 0 20-16,2 0 22 15,0 0 17-15,0 0 16 16,0 0 15-16,0 0-15 16,0 0-15-16,2 0-19 15,-2 0-35-15,5 0-26 16,5 0-36-16,0-1-34 15,7-2-31-15,2 0-36 16,4-1-34-16,4-3 0 16,-1 2 0-1,-1-2 0-15,-3 2 0 16,1-3 0-16,-3 4 0 16,-4-2 0-16,-3 2 0 15,1-1 0-15,-5 1 0 16,-1 2 0-16,-3-1 0 15,-2 1 0-15,-1 0 0 16,-2 1 0-16,0-1 0 16,0 2 0-16,0 0 0 15,0 0-99-15,0 0-272 16,9 0-539 0,-16 0-661-16,-3 3 118 15,0 0 103-15,-6 0 92 16</inkml:trace>
  <inkml:trace contextRef="#ctx0" brushRef="#br0" timeOffset="163534.13">12948 9971 3264 0,'-2'0'157'15,"-2"1"30"-15,2-1 31 16,-2 0 35-16,4 0 102 16,0 0 87-16,0 0 38 15,4 0 23-15,4-1 12 16,7-2-106-16,7-2-59 15,4 0-29-15,7-5-30 16,0 2-39-16,-3-1-113 16,1 0-96-16,1 2-31 15,-7 1-12 1,3-2 0-16,-4 3 0 16,-3 0 0-16,-6 1 0 15,-3 1 0-15,-3 0 0 16,-3 0 0-16,-1 1 0 15,-1-1 0-15,4 1 0 16,-8-1 0-16,4 0-123 16,2 2-262-16,53-2-1418 15,-50-3 152-15,5 0 132 16,-4-3 115-16</inkml:trace>
  <inkml:trace contextRef="#ctx0" brushRef="#br0" timeOffset="169202.16">11873 8342 2398 0,'0'0'88'15,"1"0"17"-15,1 0 15 16,0 0 21-16,0 0 28 16,-2-1 25-16,2-2 24 15,-1 3 23-15,-1-2 17 16,0 1-52-16,1-1-5 15,-1 1-1-15,0-2-2 16,0 3-12 0,0 0-19-16,0 0-22 15,0 0-24-15,0 0-22 16,0 0-13-16,2 3-17 16,1 3-14-16,1 1-7 15,2 5 1-15,2 0 9 16,1 0 12-16,-4-2 41 15,0-2 59-15,2-3 69 16,1-2 1-16,0-1 0 16,4-2 2-16,2 0-7 15,3 0-13 1,3-2-16-16,1-2-22 16,4-3-47-16,1-3-62 15,3-2-75-15,3-4 0 16,1-1 0-16,-1-2 0 15,-1 2 0-15,-2-1 0 16,-6 1 0-16,-3 1 0 16,-5 4 0-16,-4 2 0 15,-3 2 0-15,-4 4 0 16,-1 2-262-16,3 2-312 16,2 0-1141-16,0 1 138 15,-3 0 121 1,3-1 106-16</inkml:trace>
  <inkml:trace contextRef="#ctx0" brushRef="#br0" timeOffset="205551.23">3270 13894 4344 0,'0'0'145'15,"0"0"134"-15,0 0 87 16,0 0 9-16,0 0 7 16,0 0 7-1,0 0 9-15,-2-3 7 16,-1 1 10-16,-2-2-78 15,-1-4-82-15,2-3-154 16,0-3-101-16,3-4 0 16,9-5 0-16,9-3 0 15,14-1 0-15,6 0 0 16,11 5 0-16,-3 6 0 16,-4 6 0-16,-7 7 0 15,-8 10 0-15,-15 11 0 16,-3 7 0-1,-13 7 0-15,-5 6 0 16,-7-1 0-16,2-1 0 16,1-5 0-16,8-4 0 15,9-5 0-15,13 0 0 16,10-1 0-16,4 1 0 16,0 0 0-1,-3 3 0-15,-12 1 0 0,-10 0 0 16,-15 0 0-16,-16 0 0 15,-9-2 0 1,-10-3 0-16,-3-8 0 16,1-5 0-16,9-4-61 15,7-8-345 1,9-13-1409-16,9-8 156 0,7-11 131 16,5-13 117-16</inkml:trace>
  <inkml:trace contextRef="#ctx0" brushRef="#br0" timeOffset="206017.7">3402 13409 5144 0,'-18'-37'307'0,"-7"-4"4"16,-12-3 7-16,-12 3 4 0,-3 22 6 15,-7 28 4 1,-5 23 8-16,2 30 4 15,3 31 7-15,9 24-257 16,12 25-94-16,15 12 0 16,11 6 0-16,14-6 0 15,17-6 0-15,18-10 0 16,18-18 0 0,20-17 0-16,20-17 0 0,14-23 0 15,12-23 0 1,10-24 0-16,-1-21 0 15,-1-24 0 1,-11-22 0-16,-18-17 0 0,-22-25 0 16,-27-23 0-16,-25-19 0 15,-20-10 0-15,-21-11 0 16,-24-3 0-16,-16 5 0 16,-20 13 0-16,-20 18 0 15,-8 23 0-15,-9 29 0 16,-5 32 0-16,2 24-58 15,23 26-756-15,4 18-892 16,24 14 138 0,40 0 119-16,53 4 105 31</inkml:trace>
  <inkml:trace contextRef="#ctx0" brushRef="#br0" timeOffset="206789.56">5350 13798 5998 0,'0'-13'233'0,"0"1"1"0,0 1 3 15,0 0 4-15,1 7 2 16,1 7 3 0,1 8 3-16,1 12 4 0,2 11 4 15,0 10-257 1,-1 9 0-16,-3 1 0 16,-1-3 0-16,1-2 0 15,-2-7 0-15,0-8 0 16,1-6 0-16,-1-8 0 15,-1-9 0-15,-1-6-252 16,-6-7-215-16,-2-13-1279 16,-11-7 144-16,-6-8 123 15,-11-9 110-15</inkml:trace>
  <inkml:trace contextRef="#ctx0" brushRef="#br0" timeOffset="207031.32">4930 13823 4877 0,'-6'-8'336'0,"1"-4"8"0,4-2 4 16,-2-2 7-1,13 1 6-15,15 0 7 0,14-2 8 16,16-4 6-16,14-2 8 16,3 1-336-16,3 1-54 15,-7 5 0-15,-7 2 0 16,-11 7 0-1,-6 3 0-15,-11 4-281 16,-6 3-225 0,-9-3-1222-16,-11 13 140 0,-12 7 123 15,-13 8 107 1</inkml:trace>
  <inkml:trace contextRef="#ctx0" brushRef="#br0" timeOffset="207258.12">4866 14249 5313 0,'-9'19'299'16,"1"3"5"-16,4 0 6 0,7 3 4 15,25-8 5 1,18-12 6 0,16-3 4-16,18-3 6 0,8-9 8 15,-1-3-343-15,-2-3 0 16,-7-3 0-1,-5-1-305-15,-5 0-404 16,-10-5-959-16,-10 2 132 16,-2-5 114-16,-10-1 102 15</inkml:trace>
  <inkml:trace contextRef="#ctx0" brushRef="#br0" timeOffset="207640.61">6069 13240 5550 0,'-3'-7'276'0,"-6"1"5"15,-5 5 3 1,-3 9 5-16,-3 18 4 16,-1 21 4-16,5 15 5 31,2 18 5-31,7 8 5 0,4 6-312 0,1 1 0 16,2-4 0-1,2-6 0-15,1-5 0 0,-2-9 0 16,-1-7 0-16,2-6 0 15,-4-8 0-15,-1-9-285 16,2-8-362 0,-5-12-1043-16,-4-14 135 15,-6-11 117-15</inkml:trace>
  <inkml:trace contextRef="#ctx0" brushRef="#br0" timeOffset="207844.41">5756 14021 5998 0,'8'-16'233'0,"10"-6"1"16,9-4 3-16,15-5 4 16,7 3 2-16,12 7 3 15,4-1 3-15,1 1 4 16,-5 5 4-16,-5 2-257 16,-11 5-352-1,43 5-1494-15,-58-2 160 16,-5 2 136-16,-8-2 119 15</inkml:trace>
  <inkml:trace contextRef="#ctx0" brushRef="#br0" timeOffset="208856.49">7568 13625 8191 0,'0'-2'0'0,"0"2"0"16,0 10 0-16,-6 13 0 16,-5 12 0-16,-2 15 0 15,-7 13 0-15,-2 0 0 16,2-3 0-16,-1-4 0 15,3-5 0-15,5-10 0 16,4-11 0 0,3-6 0-16,2-10 0 15,3-7 0-15,1-7 0 16,1-6 0-16,-1-13 0 16,-1-10 0-16,5-17 0 15,3-15 0-15,8-13 0 16,6-5 0-16,4 1 0 15,3 3 0-15,0 10 0 16,-6 14 0-16,-4 13 0 16,1 9 0-16,-1 14 0 15,3 11 0-15,8 14 0 16,3 18 0 0,7 15 0-16,0 13 0 15,-3 9 0-15,-4 2 0 16,-2-4 0-16,-8-5 0 15,-7-6 0-15,-3-8 0 16,-5-7 0-16,-5-8 0 16,-1-8 0-16,-1-7 0 15,-1-5 0-15,-6-1-316 16,28-8-1539 0,-38-2 160-16,-9-5 138 15,0-6 121-15</inkml:trace>
  <inkml:trace contextRef="#ctx0" brushRef="#br0" timeOffset="209052.48">7421 13904 5779 0,'-5'-3'252'0,"1"0"3"16,1 0 3-16,-1-1 4 15,14 0 4-15,12-1 3 16,14-2 4-16,11-1 3 16,19-1-335-16,19 1-699 15,-5-2-882 1,3 0 127-16,-4-1 113 16,-4-1 97-16</inkml:trace>
  <inkml:trace contextRef="#ctx0" brushRef="#br0" timeOffset="209450.92">8323 13828 5668 0,'-5'0'265'31,"-3"-2"3"-31,1 2 4 0,-1 0 4 0,8 0 4 16,8 0 4 0,14 0 4-16,18 0 5 0,17 0 4 31,25 0-297-31,12 0 0 0,4 0 0 16,4 0 0-16,-3-1 0 15,-10-2 0-15,-12 0 0 16,-11-1 0-16,-14 0 0 15,-17-3 0-15,-14 3 0 16,-10 2 0 0,-8-1 0-16,-5 3-321 0,-1-2-268 15,-4-37-1106 1,-5 31 136-16,-8-3 118 0,-3-4 103 16</inkml:trace>
  <inkml:trace contextRef="#ctx0" brushRef="#br0" timeOffset="209938.59">8622 13618 3792 0,'-1'-6'195'16,"-2"-1"119"-16,0 0 109 15,0-2 8-15,2 2 12 16,1 2 9-16,0 1 11 16,0 0 11-16,0 3 13 15,-2 0-158-15,2 1-66 16,-2 1-138 0,0-2-125-16,2 0 0 15,0 1 0-15,0 0 0 16,0-2 0-16,0 4 0 15,4-2 0-15,11 2 0 16,18 5 0-16,17 4 0 16,23 4 0-1,13 6 0-15,8 2 0 16,-6 5 0 0,-10 4 0-16,-15 2 0 0,-16 0 0 31,-21 1 0-31,-16 1 0 0,-20-1 0 0,-16 0 0 15,-15-1 0-15,-8-3 0 16,-7-2 0-16,3-2 0 16,5-4 0-16,10-1-369 15,14-29-1472-15,14 15 158 16,16-8 137 0,15-6 119-16</inkml:trace>
  <inkml:trace contextRef="#ctx0" brushRef="#br0" timeOffset="210829.83">10292 13389 5835 0,'1'-10'248'16,"2"2"4"-1,-1-1 2-15,1 4 4 16,-6 14 3 0,-2 15 4-16,-8 11 3 0,-13 11 4 15,-12 5 6 1,-12 2-278-16,-11 2 0 0,-7-8 0 16,-2-1 0-1,-4-7 0-15,6-8 0 0,11-9 0 16,7-9 0-1,10-7 0-15,11-11 0 16,9-9 0-16,5-12 0 16,11-9 0-16,3-10 0 15,9-8 0-15,11 1 0 16,8 4 0 0,8 9 0-16,6 10 0 0,2 14 0 15,2 11 0 1,-3 16 0-16,2 15 0 0,-2 15 0 15,1 12 0 1,-2 8 0-16,1 3 0 16,1-3 0-16,1-5 0 15,3-9 0-15,1-12 0 16,-1-12 0-16,3-9-102 16,2-9-394-16,-2-68-1283 15,-5 46 149-15,-6-6 129 16,-5-7 111-16</inkml:trace>
  <inkml:trace contextRef="#ctx0" brushRef="#br0" timeOffset="211798.44">10692 13517 5739 0,'0'-6'258'16,"0"-1"4"-16,0 2 2 31,0-1 4-31,0 4 4 0,0 2 3 0,0 5 5 16,1 7 4-16,1 6 5 15,-1 10-289-15,2 8 0 16,-1 4 0-1,0 1 0-15,-2 1 0 0,0-5 0 16,0-3 0-16,0-5 0 16,0-6 0-1,0-7 0 1,0-3 0-16,0-5 0 0,0-4 0 16,0-2 0-16,0-2 0 15,0 0 0-15,0 0 0 16,0 0 0-1,-2 0 0-15,0-4 0 0,1-5 0 16,-1-7 0-16,-1-4 0 16,-1-10 0-16,-1-2 0 15,1-2 0 1,1-1 0-16,2 0 0 16,1 2 0-16,0 3 0 15,0 2 0-15,4-2 0 16,3-2 0-16,9 2 0 15,6-4 0 1,8-1 0-16,6 0 0 0,8 3 0 16,3 1 0-16,2 7 0 15,-2 5 0 1,-4 8 0-16,-8 6 0 0,-10 8 0 16,-11 7 0-1,-6 11 0-15,-8 8 0 16,-14 9 0-16,-6 7 0 15,1 3 0-15,0-1 0 16,6 0 0-16,11-5 0 31,17-2 0-31,17-3 0 0,11 0 0 0,3-1 0 16,2-2 0-16,-12 0 0 16,-18-3 0-16,-20 0 0 15,-18-2 0 1,-23-5 0-16,-17-5 0 15,-9-2 0-15,-5-7 0 16,2-6 0 0,9-3 0-16,10-6 0 0,15-5-334 15,68-3-1517-15,-42-2 161 16,15-6 137-16,9-1 119 31</inkml:trace>
  <inkml:trace contextRef="#ctx0" brushRef="#br0" timeOffset="213012.44">12105 13671 3734 0,'2'-2'185'0,"-2"-1"122"16,1-1 119-16,2-1 9 15,-3 1 11-15,0-1 9 16,0 0 12-16,0 5 11 16,0-2 11-16,0 0-137 15,0 2-72-15,0 0-143 16,0 0-137 0,0 4 0-16,0 3 0 15,0 9 0-15,0 7 0 16,0 6 0-16,0 4 0 15,0 0 0-15,0-2 0 16,0-3 0-16,0-5 0 16,0-6 0-16,0-5 0 15,0-2 0-15,0-4 0 16,0-3 0-16,0-2 0 16,0-1 0-16,0 0 0 15,0 0 0-15,0-1 0 16,0-4 0-16,0-6-275 15,29-6-680 1,-29-8-655-16,5-8 122 0,0-4 109 16,-1 4 96-1</inkml:trace>
  <inkml:trace contextRef="#ctx0" brushRef="#br0" timeOffset="214015.33">11986 13534 2103 0,'0'2'133'15,"-1"-1"45"-15,1 2 42 16,-2-2 31-16,2-1 25 15,-2 0 34 1,2 0 37-16,0-1 28 0,0 1 67 16,0 0-31-16,0 0 21 15,0 0-6-15,0 0-37 16,0 0-27 0,0 0-22-16,0 0-29 15,0 0-32-15,0 0-23 16,0 0-69-16,0 0-68 15,0-1-75-15,6-2-44 16,4-4 0-16,3-1 0 16,6-6 0-16,2-2 0 15,0-3 0-15,-1-2 0 16,-4-2 0 0,-2-1 0-16,-4-3 0 0,-3 0 0 15,-3 2 0 1,-3-2 0-16,-1 4 0 0,0 3 0 15,-3 4 0 1,1 3 0-16,-5 6 0 16,-4 2 0-16,-5 3 0 15,1 2 0-15,-5 2 0 16,2 2 0-16,4 4 0 16,0 3 0-16,7 6 0 15,3 4 0-15,4 3 0 16,0 6 0-16,7 1-159 15,4 3-215 1,9 3-302-16,1 0-940 16,2-2 123-16,-1-2 110 15,-2-6 95-15</inkml:trace>
  <inkml:trace contextRef="#ctx0" brushRef="#br0" timeOffset="214459.44">12210 13735 4110 0,'5'0'295'16,"2"-1"89"-16,7-2 17 15,7-4 9-15,2-3 9 16,4-6 9-16,4-6 9 16,-1-7 11-1,1-6 10-15,-7-6-182 16,-1 0-164-16,-7 3-99 15,-5 5-13-15,-7 9 0 16,-1 7 0-16,-3 7 0 16,-1 3 0-16,-5 5 0 15,-1 4 0 1,-1 8 0-16,0 6 0 0,4 7 0 16,6 8 0-1,12 6 0-15,6 4 0 16,13 2 0-16,6 2 0 15,5-2 0-15,-4-2 0 16,-6-3 0-16,-11-7 0 16,-13-3 0-16,-8-6 0 15,-14-3 0-15,-13-7 0 16,-4-3 0-16,-9-1-300 16,2-2-382-16,0-5-994 15,9-1 133-15,17-7 115 16,14-6 103-16</inkml:trace>
  <inkml:trace contextRef="#ctx0" brushRef="#br0" timeOffset="-214225.86">13737 13694 6048 0,'0'0'218'0,"0"-1"2"16,3-2 3-16,-1-4 2 15,2-1 4-15,0-5 1 16,6-2 4-16,-4-5 2 16,-3-3 2-16,-1-4-148 15,-4-2-90-15,-1 2 0 16,-5 5 0-1,-8 4 0-15,-7 10 0 16,-11 4 0-16,-2 8 0 0,-6 11 0 16,-3 8 0-1,5 10 0-15,8 6 0 16,9 5 0-16,13-2 0 16,5-3 0-16,7-6 0 15,5-8 0-15,9-6 0 16,1-5 0-16,9-9 0 15,5-2 0-15,2-7 0 16,-3-3 0-16,-5-3 0 16,-3 0 0-16,-7-1 0 15,-6 5 0-15,1 2 0 32,-4 6 0-32,1 3 0 0,9 6 0 0,1 4 0 46,4 4 0-46,0 5 0 0,-2 1-258 0,25-2-1613 0,-13-2 164 16,5-7 139-16,12-10 122 16</inkml:trace>
  <inkml:trace contextRef="#ctx0" brushRef="#br0" timeOffset="-213713.24">14934 13444 7490 0,'-2'-7'78'0,"2"2"-2"15,0 3 1-15,0 8 0 16,0 20 2 0,3 15-2-16,-1 15 2 0,-2 10-1 15,4 2 2 1,-1-6-80-16,-3 0 0 15,0-10 0-15,2-4 0 0,-4-12 0 16,1-8 0-16,-1-10-387 16,-2-12-1449-1,1-6 158-15,-6-11 136 0,-7-12 117 16</inkml:trace>
  <inkml:trace contextRef="#ctx0" brushRef="#br0" timeOffset="-213448.49">14895 13404 4604 0,'33'-23'228'0,"9"-1"106"16,13 0 16-16,6 5 8 15,-16 16 5-15,-9 18 9 16,-10 12 5-16,-14 9 9 16,-9 5 6-16,-11 5-112 15,-11-3-146 1,-7-2-121-16,-4-7-13 15,-5-3 0-15,1-8 0 16,7-7-24-16,7-4-323 16,13-6-371-16,4-6-930 15,13-7 129 1,10-8 113-16,7-6 98 16</inkml:trace>
  <inkml:trace contextRef="#ctx0" brushRef="#br0" timeOffset="-212832.93">15275 13455 4854 0,'9'-1'307'0,"3"0"17"16,3 7 5-1,5 8 5-15,-5 9 7 0,0 8 6 16,-6 5 7-16,-2-1 4 16,-5-2 9-16,-2-4-104 15,0-7-250 1,0-7-13-16,0-4 0 15,0-6 0-15,0-4 0 16,0-3 0-16,0-6 0 16,0-6 0-16,0-10 0 15,0-5 0 1,2-7 0-16,7 1 0 0,0 0 0 16,4 7 0-1,6 4-45-15,1 4-240 16,0 7-64-16,5 2-35 15,-1 3 0-15,2 2 6 16,-3 3 22-16,-7-1 22 16,-3 3 39-16,-4 1 57 15,-8 3 160-15,1 8 325 16,-2 9 64-16,0 9 44 16,-2 9 15-1,4 4 7-15,-2 1-7 0,3-3-11 16,7-6-31-1,6-6-55-15,8-3-137 16,5-12-159-16,6-8-39 16,-5-2-14-16,0-9-1 15,-9-5 7 1,-6-8 18-16,-9-7 35 16,-4-12 17-16,-5-7 0 0,-6 1 0 15,-5 0 22-15,-2 6 38 16,-4 9 15-16,-6 13-76 15,8 8-250 1,3 5-202-16,7-18-1239 16,7 26 136-16,12 2 117 0,15-2 104 15</inkml:trace>
  <inkml:trace contextRef="#ctx0" brushRef="#br0" timeOffset="-211973.75">16183 13507 4646 0,'0'-9'345'16,"-1"-4"7"-1,-5 0 6-15,-3-2 8 0,-6 7 5 16,-7 3 9-16,-9 7 6 16,1 7 9-1,-2 8 7-15,3 9-212 16,5 6-190-16,7 6 0 15,6-1 0-15,7-1 0 16,6-5 0-16,3-6 0 16,10-6 0-1,2-8 0-15,9-6-27 16,6-6-16-16,0-6-7 16,-3-6-2-16,-2-8 2 0,-3-7 13 15,-5-13 36-15,0-9 1 16,-2-6 0-1,-5-5 0-15,-3 0 24 16,-2 1 19-16,-3 9 7 16,-3 10 2-16,-1 12 0 15,0 12-16-15,-5 10-33 16,-1 8-3-16,-3 11 0 16,-1 13 0-16,0 12 0 15,4 9 0-15,5 7 0 16,1 1 0-16,7-1 0 15,6-8 0 1,3-7 0-16,4-9 0 16,5-11 0-16,2-8 0 15,-1-5 0-15,3-7 0 16,0-6 0-16,-1-7 0 16,-6-5 0-16,0-3 0 15,-7-5 0-15,-1 3 0 16,-5 4 0-16,-5 6 0 15,-2 5 0-15,-2 6 0 16,0 1 0-16,-3 10 0 16,1 5 0-1,-1 10 0-15,-1 8 0 16,1 7 0-16,3-2 0 16,0 0 0-16,1-5 0 15,8-6 0-15,3-6 0 16,9-7 0-1,4-8 0-15,4-2 0 0,0-9 0 16,-1-6 0-16,-4-7 0 16,-1-8 0-16,-2-3 0 15,-6 4 0-15,-4 3 0 16,-5 11 0-16,-3 5 0 16,-3 6 0-1,-1 10 0-15,1 10 0 16,1 4 0-16,-1 5 0 15,0 6 0 1,3-3 0-16,3-3-260 0,14-2-423 16,1-8-1004-16,6-8 135 15,9-4 117-15,3-9 102 16</inkml:trace>
  <inkml:trace contextRef="#ctx0" brushRef="#br0" timeOffset="-211692.01">17060 13425 6540 0,'-16'-2'177'0,"-6"2"1"16,-7-2 2-16,-3 6 1 16,6 10 3-16,3 9 0 15,9 8 4-15,3 7 0 16,6 6 3-16,4-1-191 15,4 1 0-15,6-8 0 16,5-6 0-16,3-5 0 16,6-9-340-1,9-8-293-15,0-6-1046 16,0-10 134-16,3-10 115 16,-1-11 103-16</inkml:trace>
  <inkml:trace contextRef="#ctx0" brushRef="#br0" timeOffset="-211405.77">17224 13075 5547 0,'0'-15'276'0,"0"1"5"16,0 1 4-16,0 3 4 16,-1 17 4-1,0 20 5-15,-1 14 4 0,2 14 5 16,-1 10 6-1,2 6-313-15,-1 2 0 16,0-2 0-16,0-4 0 16,2-5 0-16,3-10 0 15,5-4 0-15,3-13 0 16,9-6-80-16,8-9-295 16,32-9-530-16,-21-7-672 15,-3-7 119-15,-1-11 104 16,-7-6 92-16</inkml:trace>
  <inkml:trace contextRef="#ctx0" brushRef="#br0" timeOffset="-211106.97">17199 13482 4996 0,'-2'-5'324'16,"2"-1"8"-16,0-6 3 15,8 2 7-15,13 0 7 16,8 1 5-16,11 2 6 16,5 2 8-16,1 4 7 15,-7 4-319-15,-9 7-56 16,-7 4 0 0,-8 7 0-16,-6 7 0 15,-6 2 0-15,-2-3 0 16,-1 0-69-16,-1-6-282 15,1-5-259-15,1-5-1053 32,-1-6 131-32,0-8 114 0,0-7 100 0</inkml:trace>
  <inkml:trace contextRef="#ctx0" brushRef="#br0" timeOffset="-210188.32">17540 13269 5044 0,'0'-13'211'16,"0"0"2"-1,0-1-3-15,2 0-49 16,1 10-69-16,3 4-39 16,4 4-30-16,4 4-9 15,2 2-6-15,0 4-190 16,-3 2-17-16,-4 2 31 16,-4 4 45-16,-3 4 146 15,-2 1 140-15,0 3 74 16,0 2 46-1,1 1 31-15,4-3 10 0,2 0 4 16,5-5-4 0,5-5-39-16,6-7-128 15,1-3-241-15,1-7-114 16,1-4-48-16,-1-5-17 16,-5-7-16-16,-6-6 2 15,-1-9 5-15,-4-8 11 16,-3-7 33-1,-3-3 127-15,-2-1 203 0,-2-1 111 16,-7 8 49-16,-10 2 6 16,-8 8 8-1,-13 4 5-15,-13 8 3 16,-1 6-4-16,0 8-15 16,4 2-49-16,9 8-91 15,12 7-92-15,14 5-33 16,8 4 0-16,9 5 0 15,11-1 0-15,11 1 0 16,8-5-42-16,6-3-138 16,6-6-72-16,-2-4-3 15,-2-6 2 1,-4-3 7-16,-4-4 73 16,-5-4 149-16,-5 1 24 15,-4-1 0-15,-6-1 37 16,-2 6 133-16,-2 2 73 15,0 5 10-15,-1 5 2 16,-1 6 1-16,-1 4-73 16,-1 6-155-16,-2 6-28 15,-3-1 0-15,1 0 0 16,-1-3 0-16,1-6 0 16,3-3 0-1,1-7 0-15,2-7 0 16,3-2 0-16,5-9 0 15,4-8 0-15,7-10 0 16,4-7 0 0,5-8 0-16,5 0 0 0,-3 4 0 15,-2 4 0 1,-6 9 0-16,-5 10 0 0,-7 6 0 16,-3 9 0-1,-4 12 0-15,0 13 0 0,1 12 0 16,0 12 0-16,-4 11 0 15,4 4 0 1,-3 5 0-16,-1-5 0 31,0-3 0-31,2-6 0 0,-2-11 0 0,2-9-533 16,1-13-1263-16,3-13 151 16,8-6 131-16,11-11 113 15</inkml:trace>
  <inkml:trace contextRef="#ctx0" brushRef="#br0" timeOffset="-209992.5">19181 13900 8191 0,'-9'18'0'15,"-12"7"0"-15,-17 7 0 16,-20 11 0-1,-15-2 0-15,-18 5-422 0,-7-4-1404 16,-2-3 156-16,6-8 134 16,13-14 118-16</inkml:trace>
  <inkml:trace contextRef="#ctx0" brushRef="#br0" timeOffset="-208990.59">20032 13333 7464 0,'0'-6'79'0,"0"1"1"16,0 0 0-16,-5 0 1 16,-5 11-1-1,-5 9 1-15,-5 9 1 16,0 12-1-16,3 10 2 16,6 7-83-16,6 1 0 15,5-2 0-15,5-7 0 16,9-5 0-16,5-10 0 15,7-8 0-15,8-10 0 16,5-6 0-16,-4-8 0 16,-5-8 0-16,-8-8 0 15,-8-10 0-15,-8-10 0 16,-9-11 0-16,-8-7 0 16,-10 3 0-16,-3 1 0 15,-6 10 0-15,-1 10 0 16,3 12 0-1,3 6-43-15,9 8-309 0,6 4-203 16,6 0-1131 0,9 4 136-16,4 0 116 15</inkml:trace>
  <inkml:trace contextRef="#ctx0" brushRef="#br0" timeOffset="-208678.88">20131 13333 5048 0,'16'-6'323'16,"9"1"6"-16,8 1 5 15,12 7 6-15,-3 13 5 16,1 13 8-16,-3 4 5 16,-9 9 8-16,-10 3 6 15,-6-2-349-15,-11-5-23 16,-2-7 0-16,-7-4 0 16,-1-13 0-1,-2-4 0-15,1-6 0 16,-2-7 0-16,4-10 0 15,3-12 0-15,3-10 0 16,9-12 0-16,6-3 0 16,6 1 0-16,2 7 0 15,1 9 0-15,-2 10 0 16,-1 8-393 0,4-9-1441-16,4 19 157 0,2-1 136 15,7 2 117 1</inkml:trace>
  <inkml:trace contextRef="#ctx0" brushRef="#br0" timeOffset="-207783.12">22182 13399 8191 0,'0'-4'0'15,"0"2"0"-15,0 3 0 16,-4 10 0-16,-4 15 0 15,-6 14 0-15,-6 10 0 16,-5 8 0-16,-1 0 0 16,2-4 0-1,2-8 0-15,3-7 0 16,5-8 0-16,4-12 0 0,4-5 0 16,4-7 0 15,2-4 0-31,0-9 0 0,6-10 0 0,3-13 0 31,8-15 0-31,11-18 0 0,6-13 0 0,8-6 0 16,4-1 0-16,-2 9 0 15,-4 13 0-15,-4 13 0 16,-8 16 0-16,-6 12 0 16,1 12 0-16,1 14 0 15,0 15 0-15,2 13 0 16,2 13 0-1,-2 9 0-15,-1 6 0 16,-4-2 0-16,-5-5 0 16,-2-5 0-16,-5-9 0 15,-1-8 0-15,-4-7 0 16,-3-7 0 0,-1-8 0-16,0-6-28 15,0 0-417-15,-5-22-1368 0,-3 13 154 16,-5-6 133-16,-3-2 116 15</inkml:trace>
  <inkml:trace contextRef="#ctx0" brushRef="#br0" timeOffset="-207493.39">22026 13589 5156 0,'0'-2'309'15,"0"0"5"-15,4 0 5 0,14-2 5 16,13-2 6-16,20 1 5 16,15 1 6-16,12 0 4 15,5 3-392-15,2-4-1767 16,-6 1 154-1,-1 0 132-15,-7-5 116 16</inkml:trace>
  <inkml:trace contextRef="#ctx0" brushRef="#br0" timeOffset="-207185.78">22975 13541 5621 0,'-2'-1'270'16,"2"0"3"-16,-1-1 3 15,7 1 6 1,14 4 3-16,16-5 3 16,19 2 6-16,19 0 5 15,14 0 4-15,7 0-303 16,-1 0 0-1,-3 0 0-15,-9 0 0 0,-8 0 0 16,-11-3 0-16,-14 0 0 16,-11 1 0-1,-11-2 0-15,-9-2 0 16,-10 2-214-16,0 4-223 16,-7-11-1328-16,-1 6 146 15,-6-2 127-15</inkml:trace>
  <inkml:trace contextRef="#ctx0" brushRef="#br0" timeOffset="-206890.66">23326 13259 6535 0,'13'-7'177'15,"13"-1"2"-15,18 3 2 16,23 3 1-16,15 12 2 15,12 16 1-15,-6 13 3 16,-16 7 1 0,-15 14 2-16,-28 1-191 15,-18-1 0-15,-18-5 0 16,-19-1 0-16,-13-11 0 16,-9-2 0-16,-7-7 0 15,-1-8-206-15,9-4-362 16,9-7-1163-16,15-7 140 15,13-5 124-15,13-9 106 16</inkml:trace>
  <inkml:trace contextRef="#ctx0" brushRef="#br0" timeOffset="-205963.92">25240 13146 5846 0,'6'-11'247'0,"-4"0"4"31,1 3 2-31,1 4 4 0,-13 16 3 0,-9 14 4 16,-7 8 3-16,-11 8 4 15,-15 3 4-15,-9-2-275 16,-8-3 0-16,0-3 0 31,-7-5 0-31,3-8 0 0,8-6 0 16,13-10 0-16,8-5 0 16,16-8 0-16,15-12 0 15,8-7 0-15,4-9 0 16,12-11 0-16,6-5 0 15,8-1 0 1,8 1 0-16,2 9 0 16,1 8 0-16,-1 15 0 0,2 12 0 31,-3 16 0-31,-2 17 0 0,0 11 0 16,-4 11 0-16,-2 6 0 15,-2 1 0-15,1-4 0 16,3-1 0-16,4-10 0 15,6-5 0-15,1-7 0 16,5-9 0-16,3-6-395 16,-2-8-1439-16,-3-4 157 15,-2-10 136-15,-2-8 117 16</inkml:trace>
  <inkml:trace contextRef="#ctx0" brushRef="#br0" timeOffset="-205050.21">25567 13262 3096 0,'0'-4'222'0,"0"0"120"0,0-2 141 0,0-1 11 16,0 0 14-16,0 3 14 16,0 0 13-1,0 3 16-15,0-1 15 16,0 2-167-16,0 2-91 0,2 4-143 16,0 9-165-1,-2 7 0-15,0 13 0 0,2 7 0 31,-4 3 0-31,2 2 0 16,0-3 0-16,0-3 0 0,-2-8 0 16,0-6 0-1,0-10 0-15,0-4 0 0,-1-7 0 16,3-1 0-16,0-3 0 31,0-2 0-31,0 0 0 0,-2-2 0 0,2-3 0 16,-2-4 0-16,-2-5 0 15,1-6 0-15,-1-8 0 16,3-2 0 0,1-3 0-1,0 2 0-15,0 1 0 16,0 2 0-16,0 4 0 0,0 0 0 16,0 2 0-1,1 0 0-15,6 0 0 16,-1-1 0-16,7-2 0 0,8-1 0 15,4-2 0-15,6-4 0 16,5-1 0-16,6 1 0 16,2 2 0-1,4 4 0-15,-5 7 0 16,-2 6 0-16,-10 9 0 16,-8 3 0-16,-10 7 0 15,-8 10 0-15,-8 4 0 16,-8 9 0-16,-7 5 0 15,-4 2 0-15,-5-1 0 16,4-1 0-16,8 0 0 16,7 0 0-1,11 0 0 1,15 0 0-16,7 2 0 0,6 2 0 0,1 2 0 16,-1 0 0-1,-15 0 0-15,-5-3 0 16,-23-5 0-1,-17-7 0-15,-15-7 0 0,-13-6 0 16,-8-7 0-16,5-3 0 16,6-5 0-16,12-1 0 31,14-6 0-31,10-6-292 0,16-4-453 16,4-4-917-16,12-1 132 0,11 1 113 15,6 1 100-15</inkml:trace>
  <inkml:trace contextRef="#ctx0" brushRef="#br0" timeOffset="-204458.76">26315 13372 5547 0,'0'-4'276'0,"0"2"5"16,0-2 4 0,3 2 4-16,-3 8 4 15,0 13 5-15,0 9 4 16,-3 13 5-16,-6 16 6 15,-2 7-313-15,-7 6 0 16,-2 3 0-16,0 1 0 16,3-3 0-16,4-3 0 15,2-3 0-15,2-8 0 16,4-9 0-16,-1-8 0 16,6-8 0-16,-2-11 0 15,4-6 0-15,-2-6 0 31,0-4 0-31,0-3 0 0,0-6 0 0,0-9-83 16,8-9-601-16,4-12-1049 16,2-13 141-16,6-8 124 15,7-1 106 1</inkml:trace>
  <inkml:trace contextRef="#ctx0" brushRef="#br0" timeOffset="-203620.32">26302 13495 3404 0,'0'-4'181'0,"0"-5"43"15,0 0 71-15,0-3 115 16,0-2 58-16,0-1 13 16,0-1 11-16,0-2 13 15,0-1 13-15,0-2-143 16,2 0-58-16,0-4-45 15,4-1-83-15,0-1-129 16,5-1-60 0,-1 2 0-16,3 2 0 15,4 2 0-15,1 0 0 16,5 5 0-16,1 2 0 16,5 3 0-16,2 4 0 15,1 2 0 1,1 3 0-16,2 2 0 0,-3 1 0 15,-4-2 0-15,-3 2 0 16,0 2 0-16,-5 1 0 16,-2 1 0-16,-2 5 0 15,-8 5 0 1,-3 5 0-16,-5 3 0 16,-11 4 0-16,-8-2 0 15,-8 1 0-15,-4-2 0 16,-5-3 0-16,3-3 0 15,6-4 0-15,9-3 0 16,4-3 0-16,10-4 0 16,2 1 0-1,6-4 0-15,5 5 0 0,5 1 0 16,6 2 0-16,6 7 0 16,2 2 0-1,1 5 0-15,-5 3 0 0,-5 0 0 16,-10 2 0-1,-3-2 0-15,-10 1 0 16,-11-4 0 0,-10-7 0-16,-7-3 0 15,-11-5 0-15,-1-3 0 16,-4-4 0-16,3-2 0 0,7-4 0 16,5-1 0-16,6-3 0 15,8-3 0-15,6-2 0 16,6 3-349-16,30 2-587 15,-21 1-660-15,6-1 121 16,6 2 106-16,0-4 94 16</inkml:trace>
  <inkml:trace contextRef="#ctx0" brushRef="#br0" timeOffset="-201225.72">27636 13214 1813 0,'2'-3'154'0,"3"3"46"16,-3-6 57-16,3 2 51 16,-3-2 59-16,2 0 111 15,-2-1 141-15,0 1 19 16,1-4 23-16,-1 3-124 16,2 1-30-16,-1 0-46 31,-3 3-60-31,3 2-53 0,-3 1-63 15,0 0-128-15,0 6-157 16,1 6 0-16,-1 11 0 16,0 10 0-16,-1 9 0 15,-2 6 0-15,3-2 0 16,-5-2 0-16,3-8 0 16,4-4 0-16,-2-12 0 15,0-5 0-15,2-10 0 16,4-2 0-1,4-10 0-15,9-3 0 16,5-9 0-16,7-7 0 16,-2-6 0-16,-1 4 0 15,0 0 0-15,-9 9 0 0,-2 9 0 16,2 6 0 0,-6 9 0-16,3 8 0 15,3 6 0-15,-2 6 0 31,3 2 0-31,-1-1 0 0,2-5 0 0,4-6 0 16,2-7 0-16,3-6 0 16,-1-3 0-16,-3-5 0 15,-7-10 0-15,-5-4 0 16,-10-9 0-16,-4-8 0 16,-4-7 0-1,-8-2 0-15,-3-1 0 16,-2 3 0-16,-5 5 0 15,0 9 0-15,4 8-18 16,1 8-342-16,13 8-461 16,-1 3-798-16,5-1 125 15,0-1 110-15,9-2 95 16</inkml:trace>
  <inkml:trace contextRef="#ctx0" brushRef="#br0" timeOffset="-200560.35">28406 12804 7147 0,'2'-3'114'0,"1"7"-1"16,-1 9 2-16,1 10 0 16,-2 15 1-16,0 13 0 15,1 9 2-15,2 3-1 16,-2 0 3-16,-2-2-120 15,1-5 0-15,-1-6 0 16,0-7 0-16,0-11 0 16,0-8 0-16,0-5 0 15,0-8 0-15,0-9 0 16,3-2 0 0,2-9 0-16,7-9 0 15,4-9 0-15,10-6 0 31,3-3 0-31,2 4 0 0,-6 7 0 16,-2 9 0-16,-5 9 0 0,-2 7 0 16,-3 6 0-16,1 8 0 15,-1 5 0-15,2 2 0 16,4 3 0-16,-1-1 0 16,6-6 0-16,6-2 0 15,7-7 0-15,-2-4 0 16,5-4 0-1,-3-4 0-15,-7-6 0 16,-7-8 0 0,-8-5 0-16,-7-9 0 15,-6-3 0-15,-3-1 0 0,-8 5 0 16,-2 5 0-16,-6 7 0 16,-6 9 0-16,-3 8 0 15,-2 10 0-15,1 11 0 16,8 11 0-16,3 8 0 15,9 11 0-15,4 2 0 16,7-2 0-16,8-4 0 16,4-4 0-1,8-10 0-15,8-8 0 16,7-6-275-16,3-9-245 16,0-54-1207-16,-3 36 141 15,-6-10 122-15</inkml:trace>
  <inkml:trace contextRef="#ctx0" brushRef="#br0" timeOffset="-200228.67">29190 13211 5484 0,'5'-6'283'16,"4"2"4"-16,7 2 4 16,4 4 5-1,2 9 4-15,0 10 5 0,-3 5 5 16,-7 5 4-1,-4 4 7-15,-5-3-321 16,-2 0 0-16,-2-4 0 16,-4-5 0-16,2-5 0 15,-1-7 0-15,1-7 0 16,1-9 0 0,2-10 0-16,2-13 0 0,7-8 0 15,2-10 0-15,8-4 0 16,3 3 0-16,0 4 0 15,1 8-319-15,5 7-381 16,-3 12-967-16,-2 8 133 16,0 4 113-1,2 12 102-15</inkml:trace>
  <inkml:trace contextRef="#ctx0" brushRef="#br0" timeOffset="-199913.87">29646 13266 4689 0,'15'3'349'16,"8"-1"6"-1,10 0 7-15,9 0 6 0,2-4 8 16,3-7 6-16,-1-1 9 16,-7-7 6-16,-9-8 10 15,-8-5-292-15,-13-2-115 16,-9-1 0-16,-12 3 0 16,-14 9 0-1,-12 8 0-15,-8 13 0 16,-7 13 0-16,4 15 0 15,8 10 0-15,18 10 0 16,12 5 0-16,19 1 0 16,16 0 0-1,17-5 0-15,11-6 0 0,13-8 0 16,4-10 0 0,1-7 0-16,-2-12-346 0,34-4-1502 15,-54-3 161-15,-12-6 136 16,-7-5 119-16</inkml:trace>
  <inkml:trace contextRef="#ctx0" brushRef="#br0" timeOffset="-197404.56">6723 15844 4878 0,'0'0'91'0,"0"0"93"15,0 0 115-15,0 3 24 16,0 1 6-16,3 5 4 15,3 6 7-15,-2 5 5 16,2 9 8-16,3 5-68 16,-2 10-29-16,0 4-104 15,-3 4-129 1,1 0-23-16,-4 2 0 16,1-4 0-16,-2-3 0 15,3-7 0-15,-3-5 0 0,1-8 0 16,1-7 0-1,-1-9 0-15,-1-2 0 16,0-5 0-16,2-3 0 16,-2 0 0-16,0-1 0 15,0 0 0-15,-2-1 0 16,-2-7 0-16,-2-5 0 16,-2-7 0-16,-3-11 0 15,-1-5 0-15,4-3 0 16,-2 0 0-16,3 0 0 15,-1 2 0 1,4 4 0-16,-1 1 0 0,1 1 0 16,0 3 0-1,3-2 0-15,-1-1 0 16,1 1 0-16,1-2 0 0,0-2 0 16,3 0 0-1,5 0 0-15,1-2 0 16,8 0 0-16,6 1 0 15,6-1 0-15,6 0 0 16,5 5 0-16,4 3 0 16,2 4 0-16,1 6 0 15,-5 8 0 1,-3 4 0-16,-13 2 0 0,-7 11 0 16,-12 6 0-1,-7 9 0-15,-10 6 0 16,-10 8 0-16,-7-2 0 15,0 2 0-15,0-5 0 16,7-6 0-16,10-6 0 16,8-3 0 15,12-3 0-31,15-4 0 0,10 2 0 0,8 0 0 16,10 4 0-16,-5 2 0 15,-11 7 0-15,-8-1 0 0,-17 1 0 31,-9 0 0-31,-15-3 0 16,-14-3 0-16,-11-2 0 0,-8-6 0 16,-10-3 0-16,2-5 0 15,2-1 0-15,5-1 0 16,6-3 0 0,9-1-117-16,12 0-439 0,10-3-1203 15,11-3 146-15,8-1 126 16,19-2 109-1</inkml:trace>
  <inkml:trace contextRef="#ctx0" brushRef="#br0" timeOffset="-195951.28">8219 16038 5898 0,'0'-4'243'15,"0"-5"2"-15,0-1 2 16,0-3 4-16,0 1 4 0,-1 5 2 16,-6-3 4-1,-8 3 4-15,-5 2 4 0,-8 2-269 16,-6 2 0 0,-4 5 0-16,1 5 0 0,-1 4 0 15,5 6 0 1,7 6 0-16,7 5 0 15,11-2 0-15,5 2 0 16,4-5 0-16,7-2 0 31,4-7 0-31,6-5 0 0,8-6 0 0,6-3 0 16,2-6 0 0,5-6 0-16,0-6 0 0,-4-6 0 15,-2-10 0-15,-6-8 0 16,-4-4 0-16,-8-6 0 15,-6-7 0 1,-5-5 0 0,-4-1 0-16,0 4 0 0,-1 7 0 15,-1 13 0-15,1 8 0 16,-1 13 0-16,1 10 0 16,-4 7 0-16,3 10 0 15,-3 14 0-15,2 14 0 16,0 12 0-16,3 10 0 15,3 2 0-15,7-2 0 16,6-5 0 0,6-7 0-16,8-7 0 15,7-8 0-15,4-11 0 16,4-12 0-16,1-5 0 16,1-7 0-1,-6-7 0-15,-5-7 0 16,-8-5 0-16,-11-6 0 0,-7-4 0 15,-5 1 0-15,-7 3 0 16,-8 5 0-16,-6 7 0 16,-7 6 0-1,-7 6 0-15,-5 10 0 16,3 6 0-16,6 9 0 16,8 6 0-16,8 9 0 15,7 2 0-15,9-2 0 16,12-1 0-1,7-4 0-15,8-5 0 0,4-7 0 16,4-7 0 0,-1-5-287-16,-5-5-228 0,-5-27-1209 15,-5 18 140-15,-8-3 122 16,-9-3 107 0</inkml:trace>
  <inkml:trace contextRef="#ctx0" brushRef="#br0" timeOffset="-195589.53">8745 15973 4714 0,'1'-10'301'16,"5"-2"37"-16,9 0 6 15,4 1 7-15,8 5 5 16,8 11 7-16,1 6 8 16,-2 8 6-16,-8 1 7 15,-7 8-131 1,-7-3-214-16,-7-2-39 0,-3 0 0 15,-2-6 0 1,0-5 0-16,0-4 0 16,0-2 0-16,-3-4 0 15,-1-7 0-15,-1-6 0 16,1-8 0-16,1-5 0 16,3-6 0-16,0-2 0 15,2 2 0-15,2 7-207 16,9 3-260-1,3 2-1292-15,4 4 146 16,6 5 126-16,1 0 109 16</inkml:trace>
  <inkml:trace contextRef="#ctx0" brushRef="#br0" timeOffset="-195410.7">9186 15873 5017 0,'3'7'328'0,"2"7"6"15,1 7 6-15,0 5 5 16,-1 4 7-16,1 4 6 15,-3-2 7-15,-1-2 7 16,-1-4-315-16,53-1-1007 16,-52-9-650-1,1-6 123-15,1-6 106 16,-2-11 94-16</inkml:trace>
  <inkml:trace contextRef="#ctx0" brushRef="#br0" timeOffset="-195120.46">9074 15822 5002 0,'12'-7'45'0,"6"-6"31"16,4-8 32-16,4-3 50 16,-6-6 56-16,-5 0 79 15,-7-1 20-15,-5 0 4 16,-7 1 6-16,-10 2-15 16,-6 5-26-16,-5 4-31 15,-6 7-32-15,-2 5-57 16,0 9-112-1,6 9-408-15,29 7-1467 16,-10 5 157-16,12 2 133 16,11 0 118-16</inkml:trace>
  <inkml:trace contextRef="#ctx0" brushRef="#br0" timeOffset="-194817.73">9313 15765 5539 0,'8'8'278'0,"1"9"3"16,6 6 4-16,3 8 5 16,1 4 4-16,0 1 5 15,1-4 4 1,-4 0 5-16,1-9 6 16,-2-6-314-16,0-6 0 15,-1-5 0-15,1-6 0 16,1-6 0-16,0-9 0 15,-1-13 0-15,-1-5 0 16,-5-9 0 0,-5-2 0-16,-1 3-34 0,-2 8-422 15,3-17-1352-15,2 33 153 16,2 7 133 0,5 6 114-16</inkml:trace>
  <inkml:trace contextRef="#ctx0" brushRef="#br0" timeOffset="-194162.42">9724 15838 4262 0,'4'3'231'16,"4"0"145"-16,1-2 9 16,5 1 7-16,0-4 8 15,3-6 9-15,0-2 9 16,-3-4 8-16,-5-4 10 16,-6-2-150-16,-2 2-116 15,-1-1-170 1,-4 4 0-16,-5 7 0 15,-4 2 0-15,-3 8 0 0,-4 6 0 16,2 7 0 0,3 8 0-16,3 5 0 0,5 3 0 31,3 5 0-31,2-1 0 0,9 0 0 16,2-6 0-16,9 0 0 15,6-7 0-15,8-6 0 16,5-5 0-1,2-6 0-15,0-5 0 16,-1-2 0-16,-4-8 0 16,1-3 0-16,-5-4 0 15,-4-8 0-15,-4-4 0 16,-5-7 0-16,-8-4 0 16,-5 1 0-16,-4 4 0 15,0 5 0-15,-3 6 0 16,-1 11 0-16,-2 7 0 15,-5 2 0-15,-1 8 0 32,2 4 0-32,3 9 0 0,3 4 0 15,8 7 0-15,7 5 0 16,10 2 0-16,9 1 0 0,5 0 0 16,3 2 0-16,-1-2 0 31,-9-3 0-31,-6-3 0 0,-9-6 0 15,-7-3 0-15,-4-5 0 16,-10-5 0-16,-9-2 0 16,-5-3-352-16,-5-5-1494 15,-11 1 160-15,2-2 136 16,7-5 119 0</inkml:trace>
  <inkml:trace contextRef="#ctx0" brushRef="#br0" timeOffset="-193349.27">11303 15681 6006 0,'0'-11'231'16,"1"-4"3"-16,-1-1 3 0,0-3 2 16,-8 6 4-16,-8 7 2 15,-6 2 4-15,-13 1 3 16,-5 4 3-16,-7 5-255 15,-3 6 0-15,1 6 0 16,3 10 0 0,2 10 0-16,13 3 0 15,10 7 0-15,10 1 0 16,11 0 0-16,14-2 0 16,9-5 0-16,7-6 0 15,7-8 0-15,5-4 0 16,-3-8 0-1,1-7 0-15,-5-5 0 16,-4-2 0-16,-5-2-322 16,-2-2-259-16,-7 0-1117 0,-8-3 137 15,-5-5 118 1</inkml:trace>
  <inkml:trace contextRef="#ctx0" brushRef="#br0" timeOffset="-193025.58">10888 15957 5097 0,'-8'-6'321'16,"0"2"5"-1,2-3 4-15,2 1 8 0,8 4 5 16,15-1 6-16,12 2 6 15,10-1 8 1,7-2 6-16,7 0-369 16,-6 1 0-1,-11-1 0-15,-11-2 0 0,-9 0 0 16,-9 2 0 0,-6 2 0-1,-1-1 0-15,-2 0-204 0,-2 2-320 16,2-2-1221-16,2-1 145 15,-2-2 123-15,0 1 109 0</inkml:trace>
  <inkml:trace contextRef="#ctx0" brushRef="#br0" timeOffset="-192521.8">11796 16166 8191 0,'0'0'0'0,"0"2"0"31,-1 9 0-31,-6 7 0 0,-11 7 0 0,-7 15 0 16,-13 7 0-16,-9 5 0 15,-5-4-297-15,-4 2-1564 16,-3-8 162-1,0-12 139-15,4-10 120 16</inkml:trace>
  <inkml:trace contextRef="#ctx0" brushRef="#br0" timeOffset="-186228.08">12949 15207 5747 0,'0'-5'257'0,"3"0"3"15,-1 1 4-15,-2 2 4 16,0 13 3-16,4 13 4 15,-2 12 4 1,1 17 4-16,3 12 4 0,1 4-287 16,0 5 0-16,6-3 0 15,0-4 0-15,3-6 0 16,3-10 0 0,3-6 0-16,2-9 0 15,1-9 0-15,5-6 0 16,1-10-25-16,0-6-409 15,-1-34-1382-15,-5 21 155 16,-12-7 132-16,-3-7 116 16</inkml:trace>
  <inkml:trace contextRef="#ctx0" brushRef="#br0" timeOffset="-185122.27">12837 15579 5087 0,'-2'-3'211'15,"2"-1"91"1,6 0 4-16,12-1 5 16,16-1 6-16,8 1 4 15,10-2 5-15,-1-5 6 16,-1-3 7-16,-8-4-102 16,-8-1-135-1,-9-6-102-15,-7-1 0 0,-7 0 0 16,-6 0 0-16,0 0 0 15,-3 4 0-15,-2 6 0 32,0 5 0-32,0 6 0 0,0 3 0 0,4 12 0 15,-1 7 0 1,1 15 0-16,-2 12 0 16,2 11 0-1,-3 5 0-15,-1-2 0 0,0-3 0 16,0-6 0-16,0-10 0 15,0-12 0-15,0-8 0 16,4-8 0-16,3-7 0 31,6-9 0-31,3-8 0 0,8-7 0 16,1-2 0-16,3-5 0 16,-4 5 0-16,-2 8 0 15,-1 8 0-15,-1 9 0 0,0 10 0 16,2 8 0-1,-1 6 0-15,4 2 0 16,-1-2 0-16,5-2 0 16,2-9 0-1,3-5 0-15,7-5 0 16,-3-6 0-16,0-6 0 16,-2-7 0-16,-7-5 0 0,-8-6 0 15,-5-7 0-15,-12-4 0 16,-1 0 0-16,-3 1 0 15,-7 6 0 1,-3 3 0-16,-3 8 0 16,-7 9 0-16,-3 5 0 15,-1 6 0-15,-1 9 0 16,5 11 0 0,6 10 0-16,5 10 0 15,7 7 0-15,7 0 0 0,6-5 0 16,10-5 0-16,5-11 0 15,12-7 0-15,2-10 0 16,1-7 0 0,2-8 0-16,-3-6 0 15,-6-5 0-15,-1-2 0 16,-8-2 0-16,-4-2 0 16,-6 3 0-16,-1 5 0 15,-7 5 0 1,-1 6 0-16,5 4 0 0,-1 6 0 15,2 5 0-15,1 6 0 32,-3 3 0-32,-3 3 0 0,2 0 0 15,-4-3 0-15,0-6 0 16,-2-4 0-16,0-4 0 16,3-6 0-16,5-4 0 15,5-11 0-15,9-9 0 16,5-10 0-1,8-10 0-15,-2-1 0 0,-3 4 0 16,-1 8 0-16,-5 15 0 16,-5 16 0-16,-1 12 0 15,-4 17 0 1,-1 13 0-16,-5 13 0 0,-2 7 0 16,0 2 0-1,-4 0 0-15,3-5 0 16,-3-5 0-16,11-8-322 15,6-12-1532 1,7-7 161-16,12-14 137 0,8-10 121 16</inkml:trace>
  <inkml:trace contextRef="#ctx0" brushRef="#br0" timeOffset="-184195.66">16169 15702 8191 0,'3'0'0'0,"4"0"0"16,9 0 0-1,11-3 0-15,5-2 0 16,8-3 0-16,1-2 0 16,1-5 0-16,-9-5 0 15,-9 0 0-15,-8-2 0 16,-10-1 0-16,-6-4 0 15,-10-1 0-15,-10 1 0 16,-4 1 0-16,-6 5 0 16,-9 5 0-1,0 11 0-15,2 6 0 16,-2 16 0-16,3 12 0 16,9 11 0-16,9 15 0 15,11 4 0-15,7 2 0 16,13-2 0-16,10-9 0 15,9-9 0-15,5-7 0 16,9-9 0-16,-1-10 0 16,0-10-233-16,-2-2-162 15,-1-7-378-15,-13-9-793 16,-6-9 117-16,-6-7 103 16,-11-15 91-16</inkml:trace>
  <inkml:trace contextRef="#ctx0" brushRef="#br0" timeOffset="-183886.42">16563 15560 4885 0,'3'-6'325'16,"1"3"5"-16,4 1 6 15,6 7 7-15,0 14 5 16,3 13 7-16,5 10 7 16,0 4 5-16,0-1 8 15,-5-2-210-15,-1-9-165 16,-5-8 0-16,-1-6 0 15,-2-8 0 1,-3-6 0-16,4-5 0 0,3-5 0 16,-4-11 0-16,3-8 0 15,0-13 0 1,-2-12 0-16,-3-5 0 16,-1 0 0-16,1 4 0 15,-2 7 0-15,2 12-321 16,7 8-428-1,-2 11-904-15,1 6 130 0,5 6 113 16,-1 7 100-16</inkml:trace>
  <inkml:trace contextRef="#ctx0" brushRef="#br0" timeOffset="-183576.71">17031 15632 4545 0,'13'2'320'16,"6"-2"40"-16,7 0 6 15,4-3 8 1,-3-5 8-16,1-3 7 15,-8-4 7-15,-3-6 8 16,-9-3 9-16,-5-1-211 16,-6 1-162-16,-6 4-40 15,-7 3 0-15,-1 8 0 16,-8 5 0-16,-2 10 0 16,1 12 0-16,7 10 0 15,6 11 0-15,7 8 0 16,8 3 0-1,9 0 0-15,6-5 0 16,4-6 0-16,5-8 0 16,8-7 0-16,-1-10-318 15,5-5-288-15,0-8-1086 16,-7-4 136-16,-2-10 117 16,-7-6 104-16</inkml:trace>
  <inkml:trace contextRef="#ctx0" brushRef="#br0" timeOffset="-182814.79">17347 15621 5051 0,'0'-9'323'15,"0"-4"6"-15,5 0 6 16,6 3 5 0,4 6 6-16,9 7 6 15,5 7 6-15,3 4 8 16,-5 8 6-16,-8 4-353 15,-6 0-19-15,-7 2 0 16,-5-6 0-16,-1-2 0 16,0-6 0-1,0-5 0-15,0-2 0 0,0-5 0 16,-1-2 0 0,-2-5 0-16,1-8 0 15,2-10 0-15,-1-6 0 16,2-6 0-16,4 0 0 15,1 3 0-15,6 5-321 16,3 4-96-16,5 4-93 16,3 3-11-16,-1 1 13 15,-1 6 54-15,0 3 95 16,-7 1 72-16,-1 5 87 31,-4 0 200-31,-2 6 271 0,-3 7 95 16,2 5 101-16,4 6 35 15,-1 4 15-15,3-2-32 16,5-2-85-16,3-2-68 16,2-5-95-16,4-6-237 15,1-4 0-15,0-5 0 16,1-6 0-16,-1-7 0 16,-5-4 0-16,3-9 0 15,-5-1 0 1,-4-1 0-16,-2 4 0 15,-7 8 0-15,-4 4 0 0,0 7 0 16,-3 11 0 0,0 16 0-16,-3 16 0 15,-4 19 0-15,-10 19 0 16,-5 9 0-16,-5 3 0 0,-2-3 0 16,1-6 0-1,5-10 0-15,7-14 0 16,3-12 0-16,8-15 0 15,2-12 0 1,3-7 0-16,0-7 0 16,0-2 0-16,0 0 0 0,-2-2 0 15,-1-4 0-15,3-4-597 16,-4-8-1183-16,1-6 149 16,1-9 129-1</inkml:trace>
  <inkml:trace contextRef="#ctx0" brushRef="#br0" timeOffset="-180915.71">18294 15211 7456 0,'0'-4'80'0,"2"2"1"16,-1 13-1 0,1 14 2-16,1 14 0 15,0 18-1-15,-2 15 1 16,3 5 1-16,0 3 1 0,1-5-84 15,4-1 0 1,5-9 0-16,3-8 0 16,4-10 0-16,2-9 0 15,3-10 0 1,4-8 0-16,2-11 0 16,1-7-339-16,2-3-267 15,-12-9-1080-15,-7-10 135 16,-11-8 117-16,-7-10 102 0</inkml:trace>
  <inkml:trace contextRef="#ctx0" brushRef="#br0" timeOffset="-180201.84">18286 15605 4744 0,'-2'-4'109'16,"1"0"50"-16,2 1 25 0,11-2-1 15,11-1 0 1,10 2-7-16,8-3-2 15,8-4 2-15,-4-2 22 16,-2-4-38-16,-6-2 78 16,-6-3-54-16,-7-1-23 15,-6 1 6-15,-4-1 2 16,-5 6 9-16,-3 2 10 16,-1 5-2-1,-3 5-19-15,3 3-60 16,0 10-107-16,1 9 0 15,1 10 0 1,-1 11 0-16,-3 11 0 16,-1 3 0-16,-2 2 0 0,0-5 0 15,0-5 0-15,0-8 0 16,0-10 0 0,0-6 0-16,0-8 0 0,2-6 0 15,2-5 0 1,8-8 0-16,6-8 0 0,8-9 0 15,2-6 0 1,8-5 0-16,-3 1 0 16,-6 8 0-16,-3 7 0 15,-1 10 0-15,-6 4 0 16,-2 10 0-16,-1 5 0 16,2 8 0-16,-2 4 0 15,-1 3 0 1,-2-4 0-16,1 0 0 0,0-7 0 15,1-4 0 1,1-5 0-16,4-3 0 0,2-3 0 16,0-2 0-1,0-9 0-15,-1-4 0 16,-3-4 0-16,-6 2 0 16,-4 0 0-16,-2 8 0 15,-1 8 0 1,-1 3 0-16,2 7 0 0,0 6 0 15,2 3 0-15,0 4 0 16,-2 4 0-16,-2-2 0 16,1-4-287-16,9-2-521 15,-9-2-838 1,0-7 128-16,2-6 113 0,-1-4 99 16</inkml:trace>
  <inkml:trace contextRef="#ctx0" brushRef="#br0" timeOffset="-179995.04">19217 15488 6470 0,'-1'-12'184'0,"-1"-1"1"0,1 2-284 16,-1 3-154-16,4 1-1234 16,5 11 107-16,3 0 93 15,5 0 84-15</inkml:trace>
  <inkml:trace contextRef="#ctx0" brushRef="#br0" timeOffset="-179215.73">19331 15545 4939 0,'7'10'332'0,"4"5"7"16,-1 5 5-16,0 6 6 16,-4-2 8-16,-5-1 5 15,1 2 7-15,-2-5 8 16,0-3 6-1,0-5-350-15,0-5-34 0,0-4 0 16,0-5 0-16,0-9 0 16,0-8 0-16,0-7 0 15,3-2 0 1,5-3 0-16,1 6 0 16,4 9 0-16,8 6 0 15,1 7 0-15,1 10 0 16,5 9 0-16,-1 8 0 15,-1 6 0 1,-2 1 0-16,4 0 0 16,-2-8 0-16,4-4 0 15,5-7 0-15,4-8 0 16,3-4 0-16,3-7 0 0,-5-5 0 16,-4-8 0-1,-4-9 0-15,-9-3 0 16,-6-1 0-1,-10 4 0-15,-4 4 0 0,-4 5 0 16,-9 6 0-16,-10 2 0 16,-6 9 0-16,-9 3 0 15,-3 8 0-15,5 4 0 16,4 6 0-16,9 4 0 31,8 2 0-31,10 2 0 0,0-6 0 16,11-1 0-1,7-2 0-15,8-5 0 16,7-5 0-16,5-2 0 0,-4-3 0 16,-2-2 0-16,-5 0 0 15,-7 0 0-15,-3-2 0 16,-3 4 0 0,2 5 0-16,-1 5 0 0,4 12 0 15,0 10 0-15,2 14 0 16,0 10 0-1,-6 7 0-15,-7 5 0 16,-1 2 0-16,-12 2 0 16,-10-8 0-16,-11-3 0 15,-2-12 0-15,-11-8 0 16,-4-14 0 0,-2-10 0-16,-3-12 0 0,-4-8 0 15,2-15 0-15,-3-11 0 16,5-12 0-16,9-8 0 15,14-1 0 1,11-1 0-16,18 7-267 0,48 6-1602 16,-5 4 164-1,17 0 138-15,17-3 123 16</inkml:trace>
  <inkml:trace contextRef="#ctx0" brushRef="#br0" timeOffset="-178650.72">21180 15611 8191 0,'0'0'0'15,"0"1"0"-15,0 7 0 16,-2 12 0 0,-1 10 0-16,2 5 0 0,-3 8 0 15,-1-2 0-15,4-8 0 16,-1-4 0 0,-2-7 0-1,3-6 0-15,-1-5-502 0,1-6-1303 16,-2-5 153-1,-2-8 132-15,-3-10 114 0</inkml:trace>
  <inkml:trace contextRef="#ctx0" brushRef="#br0" timeOffset="-178350">20996 15531 5545 0,'9'-6'19'16,"7"-3"13"-16,7-5 22 16,9-5 23-16,1-3 50 15,1-3 111-15,-9-4 19 16,-9 1 5-16,-9-3 3 16,-8 3-14-1,-11-1-1 1,-8 6-9-16,-7 3-24 0,-8 9-22 0,-6 5-53 15,1 10-155 1,8 9-349-16,41 11-595 16,-16 3-622-16,11 4 120 15,13-2 103-15,11-2 93 16</inkml:trace>
  <inkml:trace contextRef="#ctx0" brushRef="#br0" timeOffset="-177940.39">21262 15529 5633 0,'11'7'269'16,"3"6"2"-16,1 6 5 0,3 7 4 16,-2 6 4-16,-8 0 3 15,3 1 6-15,-6-2 3 16,-1-3 6-16,-2-5-302 16,-2-6 0-1,0-5 0 1,1-3 0-16,-1-7 0 0,5-6 0 15,4-10 0 1,5-9 0-16,9-13 0 0,8-7 0 16,4-2 0-1,0 4 0-15,-2 10 0 16,-4 8 0-16,-4 11 0 0,-3 11 0 31,-4 15 0-31,-2 17 0 0,0 11 0 16,-1 10 0-16,0 9 0 15,1-4 0-15,1-3 0 16,4-8 0-16,-2-9 0 16,4-8 0-16,2-8 0 15,6-11-91-15,6-6-415 16,6-7-1274 0,4-6 149-16,3-6 129 15</inkml:trace>
  <inkml:trace contextRef="#ctx0" brushRef="#br0" timeOffset="-176925.33">22749 15476 7499 0,'0'-6'76'0,"0"2"0"0,0 0-1 16,2 8 2-1,4 13 0-15,4 15-1 16,1 14 2-16,-1 10 0 0,1 4 1 16,-7-3-79-16,-1-5 0 31,-2-8 0-31,-1-11 0 0,0-6 0 16,0-11 0-16,0-5 0 15,-1-6 0-15,-5-5 0 16,-3-5 0-16,-2-10 0 15,-6-11 0 1,0-10 0-16,2-16 0 0,4-10 0 16,7-3 0-1,4-5 0-15,9 4 0 0,8 3 0 16,11 6 0-16,8 6 0 16,9 9 0-1,5 5 0-15,-1 9 0 16,0 3 0-16,-5 10 0 15,-5 5 0-15,-10 6 0 16,-3 1 0-16,-6 3 0 16,-6 6 0-16,-1 3 0 15,-4 2 0-15,-3 4 0 16,-2 6-269 0,0 0-296-16,-4 0-1150 0,-7 0 138 15,-6-1 121-15,-9 2 106 16</inkml:trace>
  <inkml:trace contextRef="#ctx0" brushRef="#br0" timeOffset="-176684.55">22723 15602 5398 0,'0'3'292'16,"2"0"3"-16,7 2 6 15,12 0 3-15,15-1 7 16,13-4 3-16,8 1 6 15,1-1 4-15,-4-1 8 16,-6 1-494-16,-7 0-220 16,-1 0-396-16,-8-4-808 15,-3-6 120-15,-3-3 105 16,1-7 93-16</inkml:trace>
  <inkml:trace contextRef="#ctx0" brushRef="#br0" timeOffset="-176305.9">23415 15352 5688 0,'0'-4'263'16,"0"0"3"-16,0 3 4 15,-1 3 4-15,-2 15 4 16,1 8 3-16,0 13 5 16,0 7 4-1,2 5 5-15,3 0-295 0,6-2 0 16,4-5 0-16,6-6 0 15,8-9 0 1,5-9 0-16,1-7 0 0,3-9 0 16,-8-4 0-1,-1-10 0-15,-7-8 0 16,-10-8 0 0,-5-9 0-16,-3-9 0 15,-7-6 0-15,-8-1 0 0,-5 2 0 16,-5 4 0-16,-6 7 0 15,-1 11 0 1,1 8 0-16,5 13-86 16,5 3-256-16,9 7-199 15,5-22-1139-15,7 26 135 0,4-4 115 32,8 0 103-32</inkml:trace>
  <inkml:trace contextRef="#ctx0" brushRef="#br0" timeOffset="-176042.15">23763 15283 5831 0,'2'-3'249'0,"0"2"2"16,3 3 5-16,-1 11 2 16,-1 11 4-16,2 13 3 15,-4 10 4-15,6 13 3 16,-1 1 6-1,4 2-278-15,3-2 0 16,6-9 0-16,1-7 0 16,2-8 0-16,4-10 0 15,3-6 0-15,5-9 0 16,2-2 0 0,0-8 0-16,0-1-351 0,-4-8-1495 15,-4-8 160 1,-8-8 136-16,-1-13 119 15</inkml:trace>
  <inkml:trace contextRef="#ctx0" brushRef="#br0" timeOffset="-175722.93">24211 15318 5441 0,'0'-6'287'16,"0"-2"5"-16,0 2 3 15,0 1 6-15,0 10 3 16,0 12 6-16,0 12 5 16,0 13 4-1,0 9 8-15,0 6-327 16,1 6 0-16,2-3 0 16,2-1 0-16,6-8 0 15,2-5 0 1,4-11 0-16,2-5 0 0,4-9 0 15,2-9 0-15,1-6 0 16,3-3-387-16,33-7-1449 16,-35-9 158-16,1-9 136 15,-2-14 117 1</inkml:trace>
  <inkml:trace contextRef="#ctx0" brushRef="#br0" timeOffset="-175309.6">24641 15350 5632 0,'0'-2'265'16,"-6"4"5"-16,-1 7 3 15,0 11 5-15,-4 10 3 16,2 10 5-16,3 13 3 16,4 0 5-16,4 4 4 15,8-3-273-15,6-5-25 16,3-7 0-16,8-11 0 15,6-13 0-15,2-8 0 16,0-7 0 0,0-9 0-16,-5-9 0 15,-6-10 0-15,-6-11 0 16,-8-12 0-16,-6-7 0 16,-4-4 0-16,-6 2 0 15,-7 4 0-15,-7 6 0 16,-9 10 0-16,-11 10 0 15,-3 8 0 1,1 8 0-16,6 5-314 0,5 8-213 16,14-13-1187-16,11 17 139 15,13 3 120 1,13-3 106-16</inkml:trace>
  <inkml:trace contextRef="#ctx0" brushRef="#br0" timeOffset="-174815.06">24987 15352 5975 0,'0'-2'234'15,"0"2"3"-15,0 4 3 16,0 7 3-16,2 11 2 16,0 9 4-16,4 8 3 15,-1-2 4-15,3 2 4 16,0-6-260-1,2-8 0-15,-1-3 0 0,4-5 0 16,-1-8 0 0,3-5 0-16,6-3 0 15,3-8 0-15,6-4 0 16,-1-8 0-16,0 1 0 16,-4-4 0-16,-3 6 0 15,-5 5 0-15,-5 6 0 16,-3 6 0-16,0 8 0 15,1 6 0-15,0 5 0 16,5 2 0 0,1 6 0-16,5-5 0 0,6-6 0 15,4-1 0-15,4-9 0 16,2-6 0 0,-3-4 0-16,-3-7 0 15,-2-8 0-15,-8-6 0 16,-8-12 0-16,-7-4 0 15,-2-7 0-15,-6-2 0 16,-8 3 0-16,-12 1 0 16,-17 8 0-16,-16 7 0 15,-15 10-580-15,-7 4-1203 16,5 5 149-16,19 5 129 16,26 0 112-1</inkml:trace>
  <inkml:trace contextRef="#ctx0" brushRef="#br0" timeOffset="-174144.57">26167 14852 7105 0,'-4'-3'118'0,"-10"3"0"15,-9 15 1-15,-10 19 1 16,-5 21 1-16,-5 19 0 15,7 20 1-15,12 4 0 16,14 1 3-16,10-1-125 16,14-3 0-16,9-8 0 15,3-9 0-15,9-10 0 16,4-14 0-16,8-12 0 16,3-14-368-16,-3-15-1473 15,0-10 158-15,-2-11 137 16,-6-17 119-1</inkml:trace>
  <inkml:trace contextRef="#ctx0" brushRef="#br0" timeOffset="-173672.02">26594 15129 7769 0,'-3'0'46'0,"-4"8"1"15,-3 11 0-15,-7 13-1 16,-6 9 1-16,0 16 0 16,0 0 0-1,0-2 0-15,6-4 1 16,3-10-48-16,3-8 0 16,5-8 0-16,3-10 0 15,3-8 0-15,0-4 0 16,0-6 0-16,3-13 0 15,7-9 0-15,6-14 0 16,2-14 0 0,9-7 0-16,2-8 0 0,5 0 0 15,-3 4 0-15,-2 10 0 16,-6 10 0 0,0 13 0-16,-6 14 0 15,2 9 0-15,0 16 0 0,6 14 0 16,2 14 0-1,3 12 0-15,-3 11 0 16,-2-1 0-16,-2-3 0 16,-4-2 0-16,-1-6 0 15,-3-9 0-15,-1-5 0 16,-5-8 0-16,-2-5-258 16,1-5-301-16,-8-4-1161 15,-6-9 139-15,-5-1 122 16,-12-3 105-16</inkml:trace>
  <inkml:trace contextRef="#ctx0" brushRef="#br0" timeOffset="-173480.67">26427 15433 7366 0,'-10'-11'90'0,"3"4"0"15,2-3 1-15,5-3 0 16,24 7 0-16,15 0 1 15,17-1 0-15,11-1-57 16,14 2-359 0,-2-6-1487-16,-3 2 153 0,-11-3 133 15,-17-3 116-15</inkml:trace>
  <inkml:trace contextRef="#ctx0" brushRef="#br0" timeOffset="-173189.95">26873 14727 5231 0,'35'-12'297'16,"22"2"4"-16,12 16 5 16,19 22 5-16,-13 38 4 15,-9 28 6-15,-12 20 6 16,-18 13 5-1,-18 2 4-15,-13-6-222 0,-15-7-114 16,-14-9 0 0,-10-14 0-16,-11-11 0 0,-6-18 0 15,-3-13-159 1,56-13-1739-16,-50-19 168 16,12-11 143-16,7-13 125 15</inkml:trace>
  <inkml:trace contextRef="#ctx0" brushRef="#br0" timeOffset="-172407.51">28637 15315 7521 0,'0'-6'73'16,"0"1"1"-16,1 0-1 15,0 2 1-15,0 5 1 0,1 12-1 31,0 4 1-15,-1 11 1-16,1 7 0 0,-2 3-76 0,0 0 0 16,0-7 0-16,0-2 0 15,0-8 0-15,0-7 0 16,0-4 0-16,0-3 0 16,0-4 0-16,0-2-349 15,-2-9-1497-15,-3-6 160 16,0-9 136-16,1-8 119 15</inkml:trace>
  <inkml:trace contextRef="#ctx0" brushRef="#br0" timeOffset="-172093.82">28520 15160 5815 0,'7'-6'250'0,"5"-3"4"16,9-5 2-16,7-4 4 15,2-1 4-15,2-5 3 16,-5 1 4 0,-7-2 3-16,-10 1 6 15,-7-1-280-15,-3 3 0 0,-5 2 0 16,-10 4 0-1,-4 2 0-15,-5 7 0 16,-5 3 0-16,1 7-351 16,57 9-1495-16,-40 8 160 15,9 3 136-15,8 6 119 16</inkml:trace>
  <inkml:trace contextRef="#ctx0" brushRef="#br0" timeOffset="-171723.01">28692 15287 4767 0,'11'3'352'0,"8"-3"6"16,6 0 8 0,9-1 6-16,2-2 8 0,3-8 6 15,-3-6 10-15,0-4 6 16,-4-8 10 0,-6-6-412-16,-9-3 0 15,-6 2 0-15,-8 4 0 16,-5 6 0-16,-9 11 0 15,-4 8 0-15,-4 11 0 16,-4 10 0-16,3 12 0 16,7 10 0-16,11 6 0 15,11 10 0 1,9-1 0-16,9 0 0 16,1-3 0-16,2-5 0 15,-6-3 0-15,-7-7 0 16,-11-7 0-16,-6-6 0 15,-9-2 0-15,-11-6 0 16,-3-2-66 0,-4-2-454-16,1-2-1262 0,7-4 150 15,11 1 128-15,15-6 112 16</inkml:trace>
  <inkml:trace contextRef="#ctx0" brushRef="#br0" timeOffset="-170914.23">29821 15126 8191 0,'1'8'0'0,"5"12"0"15,-2 12 0-15,5 17 0 16,-3 12 0-16,3 10 0 16,-1 6 0-1,-1-1 0-15,-4-2 0 16,-1-10 0-16,-2-7 0 16,0-14 0-16,-2-12 0 31,-2-11 0-31,-5-6 0 0,-7-8 0 0,-4-13 0 0,-2-9 0 15,1-14 0-15,2-15 0 16,6-14 0 0,9-14 0-16,2-8 0 15,11-3 0-15,10 2 0 16,9 7 0 0,9 11 0-16,8 12 0 0,8 17 0 15,0 14 0-15,-3 14 0 16,-7 7 0-16,-9 13 0 15,-16 7 0-15,-10 9 0 16,-11 2 0-16,-14 7 0 16,-10-2 0-16,-6-2 0 15,-5-4 0 1,-3-2 0-16,1-5 0 16,7-2-280-16,6-4-330 15,5-4-1091-15,7-3 137 16,11-3 118-16,3-2 105 15</inkml:trace>
  <inkml:trace contextRef="#ctx0" brushRef="#br0" timeOffset="-170124.29">29933 15533 6213 0,'8'-3'210'0,"6"-2"2"15,5-4 3-15,10-5 2 16,6 0 3-16,2-8 2 15,2-4 3 1,-3-5 1-16,-3-5 5 16,-4-6-231-16,-6-5 0 15,-7-3 0 1,-3-7 0-16,-7 3 0 0,-5 1 0 16,-1 10 0-16,0 8 0 15,0 13 0-15,-1 15 0 16,-6 11 0-16,-3 17 0 15,-1 9 0 1,1 15 0-16,6 9 0 16,1 5 0-16,12 2 0 0,5-3 0 15,11-5 0-15,7-7 0 16,8-9 0 0,9-9 0-16,3-7 0 15,0-12 0-15,3-5 0 16,-3-5 0-16,-7-8 0 15,-4-7 0-15,-7-8 0 16,-9-8 0-16,-5-9 0 16,-9-1 0-16,-5 1 0 15,-5 4 0-15,-5 8 0 16,-7 5 0-16,-6 9 0 16,-6 6 0-16,-7 6 0 15,-3 8 0-15,-3 9 0 16,2 10 0-1,7 7 0-15,6 8 0 16,9 0 0-16,6 0 0 16,6-4 0-16,9-6 0 15,4-5 0-15,6-7 0 16,5-10 0 0,6-1 0-16,2-8 0 0,0-7 0 15,0-2 0 1,-2-5 0-16,-4-3 0 15,-3-1 0-15,-7 8 0 16,-6 2 0-16,-5 5 0 16,-2 3 0-16,-2 4 0 15,4 4 0-15,1 4 0 16,-1 4 0-16,4 3 0 16,-1 6 0-16,5-2-101 15,3-4-420-15,7-11-1251 16,-1 1 147-16,4-5 128 15,2-7 112-15</inkml:trace>
  <inkml:trace contextRef="#ctx0" brushRef="#br0" timeOffset="-169160.11">31193 15182 5764 0,'-15'-5'255'15,"-2"4"3"-15,-9 0 5 16,-6 6 2-16,2 5 4 16,1 11 5-16,7 2 2 15,6 10 5-15,8 0 5 16,4 2-286-16,8 3 0 16,1-4 0-16,12-4 0 15,5-4 0-15,9-6 0 16,5-7 0-1,9-7 0-15,-2-3 0 0,2-5 0 16,0-3 0-16,-5-8 0 16,-2-5 0-1,-3-8 0-15,-3-8 0 16,-7-6 0-16,-5 1 0 16,-10 0 0-16,-3 4 0 15,-8 6 0-15,-9 6 0 16,-8 7 0-16,-6 5 0 15,-8 7 0-15,-8 3 0 16,-3 4 0-16,5 9 0 31,3 5 0-31,11 3 0 0,9 10 0 16,7 2 0-16,6 0 0 16,14 2 0-16,7-1 0 15,12-5 0-15,13-3-8 16,9-7-262-16,8-2-58 15,0-6-21-15,-2-7 2 16,-6-3 7-16,-4-3 17 16,-6-9 32-16,-3-5 35 15,-4-7 79-15,-4-8 176 16,-8-5 239-16,-7 0 62 16,-10 0 27-16,-4 5 11 15,-10 6 5-15,-7 5-6 16,-8 9-24-16,-7 8-29 15,-9 3-83 1,-2 9-192-16,3 8-9 16,3 9 0-16,7 5 0 15,8 5 0-15,11 3 0 16,5-2 0-16,6-5 0 16,11-4 0-16,6-4 0 15,9-10 0-15,9-6 0 16,6-4-9-16,0-10-34 15,0-5-17 1,-5-12 3-16,-4-8 14 16,-3-12 43-16,-5-15 0 0,-5-9 0 15,-7-12 0 1,-3-11 0-16,-4-2 7 16,-7 5 35-1,1 11 20-15,-2 16-6 0,-5 22-11 16,-5 23-45-16,-4 27 0 15,3 32 0 1,3 31 0-16,15 25 0 0,20 20 0 16,24 12 0-16,21 5 0 15,22-7 0-15,14-11 0 16,17-16 0-16,10-15-371 16,13-53-1469-1,2 10 157-15,2-15 137 16,-15-17 119-1</inkml:trace>
  <inkml:trace contextRef="#ctx0" brushRef="#br0" timeOffset="-168093.1">22501 17065 8191 0,'0'0'0'0,"0"0"0"0,3-1 0 15,0 8 0-15,0 6 0 16,3 8 0-16,-2 6 0 16,2 8 0-1,-1 0 0-15,0-4 0 0,-1-3 0 16,-3-5 0-16,1-7 0 15,-2-4 0 1,1-2-217-16,24-6-691 16,-16-5-731-16,-1-12 128 15,7-12 112 1,-4-20 97-16</inkml:trace>
  <inkml:trace contextRef="#ctx0" brushRef="#br0" timeOffset="-167808.81">22408 16890 6396 0,'8'0'164'16,"6"-7"7"0,11-5 15-16,8-4 8 0,5-5 1 15,2-8 3-15,-5-3 2 16,-8 0 2-16,-14-2 2 15,-7 0-178 1,-7 5 0-16,-11 4-5 16,-10 5-13-16,-4 7-8 15,-5 8 0-15,-3 8 0 16,7 10-255-16,8 5-177 16,54 7-1324-16,-29 5 146 15,9 2 125-15</inkml:trace>
  <inkml:trace contextRef="#ctx0" brushRef="#br0" timeOffset="-167404.64">22687 16881 4903 0,'8'12'339'0,"2"4"6"15,3 3 6-15,0 7 7 16,-3 4 6 0,0-2 8-16,-4 5 6 15,-2-1 8-15,-1 2 9 16,-3-5-395-16,0 1 0 15,0-11 0-15,1-3 0 16,1-6 0-16,1-6 0 16,7-4 0-16,9-12 0 15,7-11 0 1,11-10 0-16,9-7 0 0,-2-7 0 16,-4 5 0-16,-5 9 0 15,-9 10 0 1,-7 11 0-16,-1 12 0 15,-3 12 0-15,0 18 0 16,-1 12 0-16,-2 11 0 16,0 7 0-16,0-2 0 15,1-4 0-15,3-5 0 16,4-8 0 0,9-7 0-16,49-8-1942 15,-23-7 175-15,19-12 150 16,15-11 128-1</inkml:trace>
  <inkml:trace contextRef="#ctx0" brushRef="#br0" timeOffset="-166712.6">24449 16994 8191 0,'0'0'0'16,"5"4"0"-16,0 13 0 15,7 13 0-15,1 14 0 0,0 11 0 16,1 10 0-16,-2-4 0 16,-2-6 0-16,-4-9 0 15,-2-9 0-15,-2-11 0 16,-2-9 0 0,0-10 0-16,-2-3 0 15,-1-9 0-15,-5-9 0 16,-4-9 0-16,-1-13 0 15,-3-13 0-15,6-10 0 16,6-12 0-16,2-4 0 16,11 1 0-16,9 2 0 15,14 9 0-15,7 12 0 16,13 11 0 0,6 8 0-16,3 10 0 0,0 7 0 15,-4 8 0-15,-5 6 0 16,-11 4 0-1,-9 5 0-15,-11 4 0 16,-11 5 0-16,-4 8-281 16,20 2-1584-16,-39 5 163 15,-10 0 140-15,-6 2 120 16</inkml:trace>
  <inkml:trace contextRef="#ctx0" brushRef="#br0" timeOffset="-166498.8">24477 17165 7369 0,'0'1'90'16,"1"0"0"-16,8 2 0 15,14-3 1 1,13 0 1-16,11 0-2 0,14 0 3 16,4 0-300-16,-1 0-249 15,-5-40-1256-15,-4 29 138 16,-3-5 120-1</inkml:trace>
  <inkml:trace contextRef="#ctx0" brushRef="#br0" timeOffset="-166165.11">25165 16919 7686 0,'0'-2'56'0,"-4"2"-1"15,-1 4 1-15,-8 9 0 16,-1 14 0-16,-2 12 0 15,3 13 0-15,8 7 0 16,6 3 2 0,9-1-58-16,11-5 0 0,4-7 0 15,7-11 0-15,7-10 0 16,2-14 0 0,2-9 0-16,-3-7 0 0,-2-11 0 31,-8-7 0-31,-8-11 0 0,-9-10 0 15,-7-10 0-15,-12-8 0 16,-9-3 0 0,-8 4 0-16,-8 4 0 0,-12 11 0 15,-7 11 0 1,-2 12 0-16,6 7 0 31,10 7-169-31,11 6-210 0,21 3-458 0,4 1-733 16,15-1 117-16,12-2 103 15</inkml:trace>
  <inkml:trace contextRef="#ctx0" brushRef="#br0" timeOffset="-165845.41">25603 16826 8000 0,'0'-4'21'0,"0"4"0"16,0 5 0-16,0 9 0 15,2 15 0-15,-2 14 0 16,0 13 0 0,0 6 0-16,0 2 2 15,2 0-23-15,4-4 0 16,4-9 0-16,3-9 0 16,8-9 0-16,8-8 0 15,5-8 0-15,2-10 0 16,7-4-264-16,37-3-710 15,-37-10-635-15,-5-7 124 16,-4-11 107-16,-5-16 95 16</inkml:trace>
  <inkml:trace contextRef="#ctx0" brushRef="#br0" timeOffset="-165594.65">26055 16816 6335 0,'-1'-5'198'16,"-1"-1"1"-16,-2 3 3 0,0 4 2 16,-4 14 2-1,0 10 2-15,-1 13 3 16,4 11 1-16,-2 11 4 16,7 4-216-16,-2 2 0 15,11 0 0-15,0-8 0 16,2-6 0-16,9-10 0 15,5-8 0-15,5-11 0 16,8-7-121-16,6-10-406 16,0-7-1238-16,4-7 146 15,-2-10 127 1,-4-9 111-16</inkml:trace>
  <inkml:trace contextRef="#ctx0" brushRef="#br0" timeOffset="-165219.99">26542 16895 6659 0,'0'-7'165'0,"-2"2"0"15,-5 2 3-15,-2 7 0 16,0 13 2-16,-4 12 2 16,3 14 1-16,2 13 1 15,5 2 3-15,1 0-177 16,2 0 0-16,5-7 0 15,8-11 0 1,11-8 0-16,6-11 0 16,10-11-47-16,5-6 2 15,0-8 2-15,-4-9 43 16,-7-9 0-16,-9-10 0 16,-12-13 0-1,-7-10 0-15,-6-5 0 0,-6 1 0 16,-11 3 46-16,-9 8 0 15,-11 11-3 1,-7 13-43-16,-1 6-227 0,2 11-198 16,12 5-1339-1,13 4 146-15,9 1 127 0,15 1 111 16</inkml:trace>
  <inkml:trace contextRef="#ctx0" brushRef="#br0" timeOffset="-164694.83">26924 16890 5764 0,'0'0'255'0,"0"0"3"16,0 8 5-16,0 9 2 16,-3 8 4-16,-1 11 5 15,-2 3 2 1,3 3 5-16,-1-5 5 15,4-4-286-15,2-9 0 0,3-5 0 16,5-9 0 0,7-6 0-16,4-2 0 15,8-7 0-15,-1-6 0 16,3-1 0-16,-6-2 0 31,-2-3 0-31,-6 5 0 0,-7 5 0 0,-6 2 0 16,-2 7 0-16,0 8 0 15,-2 5 0-15,2 3 0 16,1 7 0 0,3 1 0-16,6-4 0 0,5-5 0 15,6-4 0-15,7-7 0 16,5-5 0 0,3-1 0-16,4-10 0 15,-4-6 0-15,-7-9 0 16,-2-11 0-16,-8-7 0 15,-6-6 0-15,-8-3 0 16,-4 5 0-16,-9 3 0 16,-16 9 0-1,-8 7 0-15,-8 10-424 0,-8-47-1402 16,0 50 156 0,15 1 134-16,15 0 118 15</inkml:trace>
  <inkml:trace contextRef="#ctx0" brushRef="#br0" timeOffset="-164122.36">28006 16464 5995 0,'0'-11'232'0,"-9"1"3"0,-11 4 3 31,-16 9 2-31,-6 21 4 0,-12 24 2 16,-3 19 4-1,15 15 3-15,10 13 5 0,19 6-258 16,10 0 0-16,20-1 0 16,12-5 0-1,11-10 0-15,12-12 0 0,11-14 0 16,4-14-152-1,58-15-1748-15,-62-14 169 16,-8-14 143-16,-11-12 125 16</inkml:trace>
  <inkml:trace contextRef="#ctx0" brushRef="#br0" timeOffset="-163322.95">28244 16858 5823 0,'0'-10'249'16,"-2"2"3"-16,0 0 5 15,2 0 2-15,0 10 3 16,0 10 5-16,0 9 3 16,0 10 3-16,0 13 6 15,0 11-279-15,0 0 0 16,0-4 0-16,0-5 0 15,0-8 0-15,0-12 0 16,0-5 0 0,0-9 0-1,0-5 0-15,0-3 0 0,0-1 0 16,0-3 0-16,0-3 0 16,0-5 0-16,0-7 0 15,0-8 0 1,2-10 0-16,-2-10 0 0,2-4 0 15,1-2 0-15,1 2 0 16,3 1 0-16,0 2 0 16,1 3 0-16,2 4 0 15,4 1 0 1,3 3 0-16,7-1 0 0,6 5 0 16,5-1 0-1,9 4 0-15,4 4 0 16,6 6 0-16,-1 5 0 15,-2 6 0-15,-8 4 0 16,-11 5 0-16,-12 5 0 16,-11 8 0-16,-14 5 0 15,-12 7 0-15,-8 2 0 16,-9 2 0-16,-3-2 0 16,4 0 0-16,6-2 0 15,9 0 0-15,13-1 0 16,8 1 0-1,12 4 0-15,11 2 0 16,3 5 0-16,3 0 0 16,-2 0 0-16,-9-1 0 15,-10-2 0-15,-8-3 0 16,-13-8 0-16,-14-3 0 16,-7-7 0-16,-8 0 0 15,-8-9 0-15,3-3 0 16,4-2 0-16,4-2 0 15,3-6 0-15,9-2 0 16,1-3-351 0,26-4-587-16,-11-11-658 0,5-5 123 15,6-8 105 1,9-6 94-16</inkml:trace>
  <inkml:trace contextRef="#ctx0" brushRef="#br0" timeOffset="-162969.25">28653 16263 4661 0,'39'0'241'16,"16"12"100"-16,12 16 7 15,8 20 7-15,-18 20 6 16,-12 22 7 0,-14 10 8-16,-12 6 6 15,-13 3 8-15,-8-3-137 16,-11-3-138-16,-7-8-115 16,-6-8 0-16,-8-13 0 15,-4-11 0 1,0-12 0-16,6-9-312 0,10-20-1544 15,18-6 161 1,33-10 138 0,24-12 120-16</inkml:trace>
  <inkml:trace contextRef="#ctx0" brushRef="#br0" timeOffset="-162759.45">29556 17454 8191 0,'0'1'0'0,"0"1"0"15,-8-1 0-15,-5 0 0 16,-2-1-534-16,-9-1-1262 16,-8-4 151-16,-3-8 131 15,-2-5 113-15</inkml:trace>
  <inkml:trace contextRef="#ctx0" brushRef="#br0" timeOffset="-128356.2">24519 11854 5371 0,'-6'-5'294'0,"3"-1"4"16,0-2 6-16,14-2 3 16,29 1 6-16,32 1 5 15,29-2 5 1,29-2 5-16,16 1 7 15,3-2-335 1,-6 2 0-16,-9 0 0 16,-13 0 0-16,-16 1 0 0,-13-1 0 15,-19 0 0 1,-18 1 0-16,-19-1 0 0,-11 0 0 16,-13 5 0-1,-6 1 0-15,-6 2 0 0,-4 2 0 16,-6 0 0-16,-9 1-70 15,-11 1-306-15,-7 2-409 16,-18 3-825-16,-10 3 122 16,-11 3 109-1,-5 2 96-15</inkml:trace>
  <inkml:trace contextRef="#ctx0" brushRef="#br0" timeOffset="-128050.49">24754 11912 5391 0,'-6'5'288'15,"8"2"6"1,21 2 4-16,30 3 5 0,41-6 5 16,29-4 5-16,26 0 4 15,6-2 6-15,-2-1 5 16,-11 0-300-16,-16 1-28 16,-24-2 0-16,-28 0 0 15,-24-1 0-15,-25 0 0 16,-15 1 0-16,-10 0 0 15,-6 0 0 1,-7 1 0-16,-1-2 0 16,1 0 0-16,-3-1 0 15,7 2 0-15,3 0-84 16,3 1-289 0,6 0-500-16,-11-5-712 0,-1 1 121 15,-4-4 104 1,-10-5 93-16</inkml:trace>
  <inkml:trace contextRef="#ctx0" brushRef="#br0" timeOffset="-126327.38">6839 13241 8191 0,'0'0'0'0,"0"-1"0"16,1 9 0-16,-1 12 0 31,6 19 0-31,2 22 0 0,4 22 0 0,0 20 0 16,4 11 0 0,-6 9 0-16,1 0 0 15,-5-3 0-15,0-13 0 16,0-14 0-16,-3-14 0 15,-2-19 0 1,2-18 0-16,-3-10 0 0,0-14 0 16,-3-10 0-16,-1-6 0 15,-5-11-212-15,54-13-1672 16,-55-18 165 0,4-17 142-16</inkml:trace>
  <inkml:trace contextRef="#ctx0" brushRef="#br0" timeOffset="-122623.42">6645 13188 2365 0,'0'-1'149'31,"0"-1"47"-31,0-1 32 0,2 2 29 16,-2-1 39-16,0 0 44 16,0 0 97-16,0 0 128 15,0 0 26-15,0-1-99 16,0 1-48-16,0 1-48 16,0-1-28-16,0 1-28 15,4 0-36 1,3-1-44-16,9 0-110 0,3-1-137 15,8-1-13-15,2 1 0 16,5-3 0 0,0 2 0-16,5-1 0 15,0 0 0-15,5-2 0 0,0 1 0 16,0-3 0 0,2 4 0-16,-1-4 0 15,-1 3 0-15,0 0 0 16,1-1 0-1,1 1 0-15,-1 2 0 0,2-4 0 32,1 1 0-32,1 1 0 0,0-2 0 0,3-2 0 15,1 1 0 1,1 2 0-16,3-2 0 16,1 2 0-16,-1-1 0 15,0 2 0-15,3-3 0 16,-1 1 0-16,0-2 0 15,2 4 0-15,2-4 0 16,2-1 0 0,0 0 0-16,2 0 0 0,0 1 0 15,0-1 0-15,-4 0 0 16,-1 1 0-16,1 1 0 16,-4 0 0-16,0 1 0 15,2 0 0 1,-4 0 0-16,-2 0 0 15,2 0 0 1,-3 0 0-16,4-3 0 0,1 2 0 16,2 2 0-1,1-1 0-15,0 0 0 0,-3 1 0 16,-2-1 0-16,-4 0 0 16,-4-1 0-16,-1 2 0 15,0 0 0-15,-3-2 0 31,2 3 0-31,2-1 0 0,-1 0 0 16,1-1 0-16,-1 1 0 16,2-1 0-16,-3 2 0 15,0-1 0-15,-1-1 0 16,-1 2 0-16,-3 0 0 16,0 1 0-16,-5 2 0 15,1-4 0-15,0 3 0 16,0-1 0-16,0-1 0 15,-2 1 0-15,0 1 0 16,0-1 0 0,-1-1 0-16,1 0 0 15,-1 1 0-15,1 0 0 16,-2 1 0 0,0-2 0-16,-3 3 0 0,-2-1 0 15,-4 1 0-15,-6 1 0 16,-2-1 0-1,-4 0 0-15,0 0 0 0,-4 2 0 16,-1 0 0 0,4-1 0-16,-4 1 0 15,0 1 0 1,0 0 0-16,-3 0 0 0,-1 0 0 16,-3 0 0-16,1 0 0 15,1 0 0-15,4 0 0 16,3 0 0-16,5 3 0 15,3-1 0-15,3 1 0 16,0 2 0-16,4-2 0 16,-4 1 0-16,-2 0 0 31,1 1 0-31,-4-2 0 0,0 1 0 16,-3-2 0-16,3 2 0 0,-3 0 0 15,3-1 0-15,-3 2 0 31,0-1 0-31,-2 1 0 0,-2-1 0 16,2 1 0-16,-5 2 0 16,2 1 0-16,-2 2 0 15,0 2 0-15,-1 1 0 16,2 0 0-16,-5 0 0 16,2 3 0-1,0-2 0-15,1 5 0 16,-1-3 0-16,4 3 0 0,-3 0 0 15,-1 3 0 1,0 0 0-16,-2 1 0 16,0 1 0-16,1 2 0 15,-2 0 0-15,2-1 0 16,0-2 0-16,-1-3 0 16,-2 1 0-1,2-3 0-15,-1-3 0 0,2 1 0 16,0 1 0-1,-1-1 0-15,-1-1 0 16,2 2 0 0,0 1 0-16,1 0 0 0,-1 3 0 15,4-1 0-15,-1 0 0 16,1 0 0-16,1 1 0 16,0-2 0-16,1 1 0 15,0 0 0-15,-1 0 0 16,2 1 0-16,-2-2 0 15,-3 0 0-15,0-1 0 16,0-1 0-16,-3-1 0 16,2 1 0-16,-4 0 0 15,0-1 0 1,0 0 0-16,0 3 0 16,0-1 0-16,0 0 0 15,0 2 0-15,0 2 0 16,0-4 0-1,0 1 0-15,2 2 0 0,-2-1 0 16,0-3 0-16,0 1 0 16,0 1 0-16,1 0 0 15,0-1 0 1,1 2 0-16,-1 0 0 16,3 1 0-16,-2 1 0 0,-2 1 0 15,5-1 0-15,-4 3 0 16,1-1 0-16,2-1 0 15,-4 1 0 1,0-3 0 0,0-3 0-16,2-1 0 0,-2 1 0 15,0-4 0 1,0 1 0-16,0 0 0 0,0-1 0 16,0 0 0-16,0 2 0 15,-2-2 0-15,-1 0 0 16,-1 1 0-1,1 1 0-15,-3-7 0 0,-1 3 0 32,1-2 0-32,-6 1 0 0,1-2 0 15,-3 2 0-15,-3-1 0 16,-2-2 0-16,-1-2 0 16,0-1 0-16,-4 1 0 15,-1-3 0-15,2 5 0 16,-5-3 0-16,1 0 0 15,-3 0 0-15,-3 1 0 16,-4-2 0-16,0 2 0 16,-2-2 0-16,1 1 0 15,1-1 0 1,2 3 0-16,-5-4 0 16,4 2 0-16,-2-1 0 15,-1 1 0 1,0-1 0-16,3 0 0 0,-2-2 0 15,-2 2 0-15,-3 0 0 16,-4-1 0-16,-2 3 0 16,2 1 0-1,-4-1 0-15,-1 7 0 16,3-4 0-16,-3 1 0 16,-1 3 0-16,-3-1 0 15,-1 1 0-15,-1 0 0 16,-4 0 0-16,0-2 0 15,0-2 0-15,0 2 0 16,0-1 0 0,1 1 0-16,-1 1 0 0,4-1 0 15,-4 1 0 1,1-2 0-16,-2 0 0 16,-6 0 0-16,-3 0 0 15,-4-4 0-15,-4 3 0 16,-4-2 0-16,6-1 0 15,-2 4 0 1,5 0 0-16,2 2 0 0,2 1 0 16,1 2 0-16,4 2 0 15,1-2 0-15,2 0 0 16,5-2 0-16,1 0 0 16,3-4 0-16,2-2 0 15,4 2 0 1,-2-4 0-16,-2 4 0 15,1-3 0-15,0 1 0 16,0 3 0-16,6-2 0 16,0-2 0-16,0 2 0 15,5-2 0-15,-1-1 0 16,5 0 0-16,4 2 0 16,4-2 0-16,3-3 0 15,2 1 0-15,4-2 0 16,2-1 0-1,4 0 0-15,4 0 0 16,2 0 0-16,-2 0 0 16,5 0 0-16,-2 0 0 15,-1 0 0-15,-1 1 0 16,0 2 0-16,-4-2 0 16,-3 5 0-16,2-2 0 15,-3 2 0-15,0 0 0 16,4 0 0-16,-2 0 0 15,-1-1 0 1,1 1 0-16,-2 2 0 16,-3-1 0-16,-1 3 0 15,3-2 0-15,-1 0 0 0,7 1 0 16,0-2 0 0,5-3 0-16,3-1 0 15,1-3 0-15,-1 1 0 16,2-2 0-16,-2 1 0 15,0 0 0-15,0-2 0 16,0 2 0 0,-1-1 0-16,0-5 0 15,-1 1 0-15,1-1 0 16,0-5 0-16,-1 3 0 16,-2-5 0-16,0-2 0 0,1-2 0 15,0-2 0 1,-4-3 0-16,2-2 0 15,-1 0 0-15,-1-4 0 16,-3 4 0-16,3-3 0 16,-1-1 0-16,0-1 0 15,1-1 0 1,4-2 0-16,-1-3 0 0,0 2 0 16,-1-3 0-16,4 2 0 15,-2 4 0 1,0 1 0-1,-1-1 0-15,2 5 0 0,-1-4 0 0,0 1 0 16,0-2 0 0,-1 2 0-16,1 1 0 15,0 2 0 1,1 2 0-16,0 7 0 0,2 4 0 16,1 4 0-1,-3 2 0-15,4 5 0 16,-2 1-391-16,1-8-1444 15,1 8 158-15,10 0 136 16,6 3 117-16</inkml:trace>
  <inkml:trace contextRef="#ctx0" brushRef="#br0" timeOffset="-119764.98">21718 12962 4379 0,'-1'-10'360'16,"0"-1"11"-16,-1 0 6 16,1 2 8-16,1 2 9 15,-2 5 6-15,2 9 9 16,0 11 9-16,2 14 9 31,3 22-160-31,7 21-263 0,-1 18-4 0,1 14 0 16,-1 7 0-1,-5 0 0-15,-1-6 0 0,-4-10 0 16,4-15 0 0,-5-12 0-16,1-13 0 0,-1-15 0 15,0-12 0 1,0-10 0-16,0-9 0 16,0-5 0-16,0-3 0 15,-4-3 0-15,-4-3-349 16,2-16-1497-1,1-5 160-15,1-12 136 16,5-13 119-16</inkml:trace>
  <inkml:trace contextRef="#ctx0" brushRef="#br0" timeOffset="-116759.12">21772 12855 3585 0,'0'0'156'0,"0"-1"38"15,0 1 53-15,0-1 117 16,0-2 84-16,0-1 10 15,0 1 11-15,3-1 12 16,4 0 12-16,6 1-121 16,7-1-50-16,9 0-37 15,6-2-59-15,8 2-135 16,2 1-91-16,7-3 0 16,3 2 0-16,2-2 0 15,0 0 0-15,1-1 0 16,-4 3 0-1,1-2 0-15,-3 0 0 0,-3 2 0 16,0-1 0 0,-2 1 0-16,0 3 0 15,0-1 0-15,2-1 0 16,2 2 0 0,0 0 0-16,5-3 0 15,2 0 0-15,0 2 0 0,0-3 0 16,-1 1 0-16,-1 0 0 15,-3 0 0 1,0 0 0-16,-2 1 0 16,1 0 0-16,0-1 0 15,0 0 0-15,0-1 0 0,4 4 0 16,3-4 0-16,2 1 0 16,2 1 0-16,1 0 0 15,-3-1 0 1,-4 0 0-16,0 0 0 15,-5-1 0-15,1 1 0 16,1-2 0-16,0 4 0 16,5-2 0-16,1 1 0 15,2 1 0-15,4 1 0 16,4 0 0-16,-2 1 0 16,1-2 0-1,-1 1 0-15,-5-1 0 0,-2 1 0 16,-2-3 0-1,0 0 0-15,-2 0 0 16,3 0 0-16,-3 0 0 16,3-1 0-16,1 4 0 15,1-3 0-15,2 2 0 16,-4 2 0-16,-1-1 0 16,-1 1 0-16,-4-1 0 15,-4 0 0-15,3-3 0 16,-3 2 0-1,1-2 0-15,3 0 0 16,0 0 0-16,1 0 0 16,2 0 0-16,-3-2 0 15,3 2 0-15,-5 0 0 0,-1 0 0 16,-2 1 0 0,-2 1 0-16,-6-1 0 15,-5 0 0-15,-5 1 0 16,-6 1 0-16,-7 0 0 15,-2-1 0-15,-5 1 0 16,1 1 0-16,-1 0 0 16,4-1 0-1,5 1 0-15,-3-2 0 0,2 2 0 16,1 0 0 0,-6 0 0-1,0 0 0-15,-3 0 0 0,-3 0 0 16,4 0 0-16,-3 0 0 15,7 0 0-15,-1 0 0 16,3 0 0-16,2 0 0 16,-1 0 0-1,1 0 0-15,-3 0 0 16,0 0 0-16,-4 0 0 0,-1 0 0 16,-4 0 0-16,-1 0 0 15,-1 0 0 1,-1 0 0-16,2 0 0 15,-2 0 0-15,1 3 0 16,1 2 0-16,-1 5 0 16,1 4 0-1,0 2 0-15,0 6 0 0,-5 4 0 16,4 4 0-16,-3 5 0 16,-3 4 0-16,0 7 0 15,3-1 0 1,-3 0 0-1,0 0 0-15,2-1 0 0,-2-2 0 16,2-1 0-16,-2 0 0 16,2-1 0-16,0-3 0 15,-2 3 0-15,3-3 0 0,-3-2 0 16,0 1 0 0,0 0 0-16,0-3 0 15,0 3 0 1,0-1 0-16,0 0 0 0,0 0 0 15,0-2 0 1,-3 2 0-16,3-2 0 0,-2 2 0 16,0-3 0-1,0 1 0 1,0 0 0-16,-1 0 0 0,0-2 0 16,-1 0 0-16,2-2 0 15,-1 1 0-15,-1-1 0 16,2-3 0-16,0-1 0 15,0-5 0 1,0 3 0-16,-1-2 0 0,-2-4 0 16,1 2 0-16,1-3 0 15,-3 1 0-15,0 0 0 16,-6-2 0-16,3 1 0 16,2-1 0-16,-3-2 0 31,-4 1 0-31,1-1 0 0,-8-1 0 15,-4-2 0-15,-6 1 0 16,-3 1 0-16,-4-2 0 16,-5 2 0-16,-6-2 0 15,-3 0 0 1,-7-2 0-16,-3-1 0 0,-6 0 0 16,-5-2 0-16,-4 0 0 15,-1 2 0 1,1-3 0-16,-8 2 0 15,6-3 0-15,-4 0 0 16,-2-1 0 0,-6-4 0-16,3 2 0 0,-2 2 0 15,4-1 0-15,0 2 0 16,3 1 0-16,3 0 0 16,-2 1 0-16,1-1 0 15,-4-1 0-15,-3 0 0 16,-3-1 0-16,-1-1 0 15,-2 2 0-15,1-2 0 16,1 2 0 0,-2 0 0-16,2 4 0 15,-2-4 0-15,0 0 0 16,0 1 0 0,3-1 0-16,3-1 0 0,3-1 0 15,8-1 0-15,2-1 0 16,7 1 0-16,8 0 0 15,3 0 0-15,8 0 0 16,3 0 0-16,5 0 0 16,0 0 0-16,5 0 0 15,0 0 0-15,2 0 0 16,1 0 0-16,6 0 0 16,-1 1 0-1,2 1 0-15,-1 0 0 0,2 3 0 16,-2 1 0-1,-2-2 0-15,1-1 0 0,0 3 0 32,0-3 0-32,-1 3 0 0,0-2 0 15,1 0 0-15,2 0 0 16,-2 0 0 0,3-1 0-16,4-1 0 0,-2-2 0 15,0 1 0 1,-1-1 0-16,1 0 0 15,-1 0 0-15,0 0 0 0,0 0 0 16,3 0 0 0,-1 2 0-1,-1-2 0-15,1 0 0 0,1 0 0 16,-1 0 0-16,1-2 0 16,-2 0 0-16,5-4 0 31,-1 0 0-31,-3-4 0 0,2-1 0 0,3-2 0 15,-2 1 0 1,4-3 0-16,4 0 0 16,5 0 0-16,0-2 0 0,3-1 0 15,2 2 0 1,0-2 0-16,1-1 0 16,0-2 0-16,0-2 0 15,1-2 0-15,-1-5 0 16,0 1 0-16,0-2 0 15,0-3 0-15,0-1 0 16,0 2 0-16,0-2 0 16,0-1 0-1,0 4 0-15,0 0 0 16,0 1 0-16,-1 4 0 0,-1 1 0 16,-2 4 0-16,-2 3 0 15,-1 4 0 1,4 6-366-16,29-4-1476 15,-13 5 158-15,15-4 137 16</inkml:trace>
  <inkml:trace contextRef="#ctx0" brushRef="#br0" timeOffset="-115053.54">26400 12394 3275 0,'0'-4'132'15,"0"1"34"-15,2-1 42 0,-2-1 35 16,1 2 66-16,1-4 94 15,0 3 83-15,-2 0 12 16,0 2 11 0,0-1-102-16,0 2-32 15,0 1-33-15,0-2-43 16,0 2-35-16,3 0-75 16,-3 4-103-16,4 3-86 15,-1 6 0-15,3 9 0 16,3 3 0-16,0 3 0 15,2 3 0 1,-4-2 0-16,5-4 0 0,-2 0 0 16,-1-2 0-16,0-3 0 15,0 1 0-15,0-2 0 16,-2-3 0 0,2-4 0-16,-2-2 0 15,0-2 0-15,5-4 0 0,3-4 0 16,5 0 0-1,4-4 0-15,3-4 0 16,4-6 0-16,-1-4 0 16,8-10 0-16,-1-2 0 15,-2-3 0-15,7-2 0 16,-6 0 0 0,3-1 0-16,-1 4 0 0,0 0 0 15,-2 5 0-15,-1 2 0 16,-3 5 0-16,-9-1 0 15,-3 7 0 1,-7 3 0-16,-6 1 0 16,-5 3 0-16,1 4 0 0,-1 1 0 15,-2 0 0 1,-7 2-40-16,-4 2-344 16,22 4-1442-16,-37 5 156 15,-15 3 134-15,-2 4 118 16</inkml:trace>
  <inkml:trace contextRef="#ctx0" brushRef="#br0" timeOffset="-114244.36">26513 12414 3843 0,'2'-6'203'15,"-2"1"160"-15,2-4 57 16,-2 1 10-16,0 3 10 15,5 3 9-15,1 1 12 16,4 6 10-16,1 10 12 16,2 6-166-16,-1 6-67 15,0 8-189-15,-2-2-61 16,3 2 0-16,0-5 0 16,-1-5 0-16,1-2 0 15,1-4 0 1,-1-5 0-16,1-3 0 15,-1-1 0-15,6-5 0 16,0 0 0 0,6-2 0-16,2-3 0 0,9 0 0 15,4-5 0 1,10-3 0-16,0-6 0 0,3-5 0 16,3-6 0-1,-4-4 0-15,-3-4 0 0,-1-4 0 16,-4-1 0-16,-5 1 0 15,-3 2 0-15,-7 3 0 16,-2 6 0-16,-9 6 0 16,-2 5 0-1,-8 5 0-15,-3 2 0 16,1 3 0-16,-2 2 0 16,-2-1 0-16,0 1 0 15,2-1 0-15,-1 2 0 16,-1-2 0-16,-2 3 0 15,0 1 0 1,0-1-335-16,31 1-1516 0,-35 1 161 16,-5-1 137-16</inkml:trace>
  <inkml:trace contextRef="#ctx0" brushRef="#br0" timeOffset="-107945.41">22250 14179 3150 0,'-3'0'117'0,"3"0"44"16,-1 0 36-16,-2 0 32 15,4 0 45-15,-1 0 112 16,0 0 102-16,0 0 13 15,0 0 13-15,0 0-51 16,0 0-63-16,3-2-45 16,4-2-37-16,5 0-31 15,8-3-48 1,3-1-127-16,5 1-112 16,0-1 0-16,-3 0 0 15,-2 2 0-15,-6-1 0 16,-1 1 0-16,-4 2 0 31,-2 1 0-31,-4-1 0 0,-2 2 0 0,-3-1 0 16,1 3-45-16,-2-1-270 15,0 1-101 1,0 1-199-16,0-3-954 0,0 4 118 16,-3 3 103-1</inkml:trace>
  <inkml:trace contextRef="#ctx0" brushRef="#br0" timeOffset="-107476.74">22209 14327 3002 0,'-2'0'179'0,"0"1"51"16,-1-1 63-1,2 0 123-15,1 0 84 16,0 0 14-16,3 0 15 16,5 0 13-16,7-1 16 15,5 0-124-15,6-2-72 16,3-3-57-16,-2 1-70 16,1-2-143-16,-5 4-92 15,-4-1 0-15,-2 1 0 31,-4 2 0-31,0-2 0 0,-4 2 0 16,-2-3 0-16,-3 4 0 16,2-1 0-16,0-1 0 15,-4 1 0-15,3-1 0 16,-4 1 0-16,2 1 0 16,-3-2 0-16,0 2 0 15,0 0 0-15,2 0 0 16,-2 0 0-16,0-1-15 15,0 1-306 1,0 1-241-16,0-1-1136 16,0 0 136-16,0 0 118 15,3-1 105-15</inkml:trace>
  <inkml:trace contextRef="#ctx0" brushRef="#br0" timeOffset="-106348.34">25412 14115 3796 0,'0'0'146'31,"0"0"90"-31,0 0 157 0,0 0 30 0,0 0 9 0,0 0 10 16,3 0 11 0,8 0 10-16,4 0 12 15,2-3-94-15,7 3-67 0,2-1-104 16,1 1-183-1,1-4-27-15,-4 2 0 16,1 2 0-16,-5-1 0 16,-4-3 0-16,-3 2 0 15,1 0 0-15,-7 0 0 16,-1-1 0-16,1 2 0 16,-3-3 0-16,-1 3 0 15,-3 1 0 1,0-2 0-16,0 2 0 0,0 0-262 15,0 0-137-15,-5 2-212 16,-4-15-989 0,-4 16 123-16,-3 3 105 15,-5 3 96-15</inkml:trace>
  <inkml:trace contextRef="#ctx0" brushRef="#br0" timeOffset="-106112.56">25433 14202 3862 0,'-3'2'213'15,"3"-1"185"-15,-2 1 21 16,8-2 9-16,10 1 10 16,6-1 11-16,8 0 9 15,8 0 11-15,3 0 12 16,-5 0-156-16,-7-1-89 16,-2-1-221-16,-9-1-15 15,-7 2 0 1,-2-2 0-16,-7-1 0 15,0 3-38 1,-2 0-319-16,48-2-1477 0,-51-3 157 16,-2-2 136-16,-3-1 117 15</inkml:trace>
  <inkml:trace contextRef="#ctx0" brushRef="#br0" timeOffset="186746.53">9788 14479 6898 0,'-2'0'140'15,"2"0"0"-15,0 0 1 16,4 0 2-16,13 0 0 16,14 0 1-16,20-8 2 15,20-4 1-15,20-4 2 16,15-12-149-16,6-3 0 15,5-3 0 1,-5 0 0-16,-11 1 0 16,-13 3 0-16,-17 4 0 15,-17 4 0-15,-20 7 0 16,-14 4 0-16,-14 4 0 16,-7 4 0-16,-15 1 0 15,-10 7-149-15,-10 5-229 16,3 7-490-16,-28 10-700 15,-7 7 118-15,-4 3 103 16,-6 3 91-16</inkml:trace>
  <inkml:trace contextRef="#ctx0" brushRef="#br0" timeOffset="187106.54">9864 14700 4974 0,'-10'12'308'0,"1"1"5"16,2-1 5-16,14 1 5 15,31-8 6-15,23-10 5 16,21-4 7-16,19-6 5 16,7-6 6-16,-1-4-99 15,-10-5-253-15,-12 3 0 16,-16 0 0-16,-15 4 0 16,-18 4 0-16,-15 6 0 15,-10 6 0 1,-8 3 0-16,-3 1 0 15,0 2 0-15,-2 1 0 16,4 0 0-16,-2 0 0 16,0 0 0-1,0-1 0-15,1 1 0 0,-1-2 0 16,0 2 0 0,0-1 0-16,2 1 0 0,-2-1-69 15,0 1-435 1,4-63-1282-16,7 55 150 15,5-5 129-15</inkml:trace>
  <inkml:trace contextRef="#ctx0" brushRef="#br0" timeOffset="188816.53">25064 14218 5831 0,'0'0'234'15,"0"0"4"-15,0 0 2 16,0 0 4-16,0 0 2 15,0 0 3 1,5 0 4-16,6 0 4 16,9 0 2-16,12 0-119 0,12 0-140 15,12 0 0 1,7 0 0-16,9-3 0 31,2 0 0-31,1-1 0 0,-4-3 0 0,-7 1 0 16,-11 1 0-16,-10 1 0 15,-8 0 0 1,-12 1 0-16,-10 3 0 0,-5-2 0 16,-6 2 0-16,-2 0 0 15,-4 0 0-15,-4 0-75 16,-9 4-341-16,-6 1-1392 16,-13 2 153-16,-7 5 133 15,-3 4 114-15</inkml:trace>
  <inkml:trace contextRef="#ctx0" brushRef="#br0" timeOffset="189216.54">25017 14434 6076 0,'-3'3'223'16,"1"4"4"-1,11-1 2-15,14 3 3 0,25-2 3 16,21-4 2-16,19-1 4 15,10-2 2-15,1-2 5 16,-10 2-248-16,-14 0 0 16,-20-2 0-16,-16 0 0 15,-16 0 0-15,-10 1 0 16,-10 1 0-16,-1 0 0 16,-2 0 0-1,-2 0 0-15,2 0 0 16,2 0 0-16,-2 0 0 15,0 0 0-15,0 0 0 16,0 0 0-16,0 0 0 16,0-2 0-1,0 2 0-15,0 0 0 0,0-1 0 16,0-2 0-16,0-1-281 16,0-1-278-16,-3-5-1155 15,-1 3 139 1,-4-2 120-16,0 3 106 15</inkml:trace>
  <inkml:trace contextRef="#ctx0" brushRef="#br0" timeOffset="190916.54">26714 13850 4933 0,'10'0'188'15,"1"0"125"-15,9-3 4 16,2-1 5-16,1 0 7 15,-2-1 5-15,-4 0 4 16,-3 2 8-16,-7 2 5 16,-5-1-72-16,0 2-138 15,-11 0-141-15,-11 5 0 16,-8 1 0-16,-9 6 0 16,-6 1 0-1,0 3 0-15,9-2 0 16,10-2 0-16,6-2 0 15,9-3 0-15,7-3 0 16,2-3 0 0,7-1 0-16,12 0 0 15,9-5 0-15,15 1 0 16,6-1 0-16,0-3 0 0,-7 2 0 16,-14 2 0-1,-8 3 0-15,-15 0 0 0,-6 1 0 16,-11 2 0-16,-9 5 0 15,-8-1 0-15,-7 2 0 16,-5 3 0 0,-4-1 0-16,1 0 0 15,3-1-585-15,-1 1-1198 16,2-5 150-16,3-3 128 16</inkml:trace>
  <inkml:trace contextRef="#ctx0" brushRef="#br0" timeOffset="192376.54">6860 17329 8191 0,'32'-7'0'0,"29"-6"0"15,31-7 0-15,41-11 0 16,39-5 0-16,30-9 0 16,29-4 0-16,19-4 0 15,10 0 0-15,1 1 0 16,-12-1 0-16,-18 2 0 15,-20 7 0 1,-34-1 0-16,-30 6 0 0,-35 7 0 16,-34 3 0-1,-32 10 0-15,-23 4 0 16,-16 6 0-16,-9 7 0 16,-12 0 0-16,-9 6 0 15,-11 6 0-15,-17 4-351 16,32 9-1495-16,-69 7 160 15,-18 7 136-15,-13 5 119 16</inkml:trace>
  <inkml:trace contextRef="#ctx0" brushRef="#br0" timeOffset="192786.54">7503 17569 5756 0,'-46'24'256'15,"-3"2"3"-15,-2 2 4 16,5-1 3-16,50-12 5 16,37-14 2-16,42-11 5 15,42-12 4-15,41-9 5 16,30-11-287-16,14-11 0 16,-2-2 0-1,-16 2 0-15,-24 1 0 16,-27 7 0-16,-30 6 0 15,-36 8 0-15,-25 7 0 16,-24 8 0-16,-15 6 0 16,-8 5 0-16,-5 1 0 15,2 3 0-15,0 1 0 16,0 0 0-16,2 0 0 16,-2 0 0-16,0-2 0 15,0 2 0-15,1 0 0 16,-1 0 0-1,0 0 0-15,1 0 0 16,4-2-152-16,25-1-724 16,-10 0-788-16,11-5 132 15,9-12 113-15,21-9 102 16</inkml:trace>
  <inkml:trace contextRef="#ctx0" brushRef="#br0" timeOffset="198956.54">22397 12964 1652 0,'-1'0'142'0,"-2"-1"31"15,0-3 29-15,0-3 35 16,0-1 40 0,2-5 40-16,1 3 26 15,0-4 24-15,-2-4 22 16,2 0-92-16,0 0-37 16,0-3-27-16,0 1-18 15,0-2-23 1,2-2-30-16,3-3-25 15,9-1-20-15,6-4-16 0,6-1-13 16,7 1-4-16,5-1-5 16,3 2 4-16,4 1 10 15,5 1 2 1,6 2 7-16,4 0 15 16,6 4 15-16,1 3 18 15,1-2 23 1,0 5 7-16,-3-1 3 15,1 3-10-15,-2 0-20 0,-2 2-15 16,-3 0-19-16,-3 3-32 16,-2 1-17-16,-5 2-23 15,-1 3-23-15,2 2-16 16,2 2-8 0,3-2 0-16,4 2 0 15,2 0 0-15,-1 2 0 16,-2 0 0-16,-2 2 0 15,-1 3 0-15,-5 3 0 16,-6 0 0-16,0 3 0 16,-5 3 0-16,1-1 0 15,2 5 0-15,1-1 0 16,5 3 0-16,2 1 0 16,0-2 0-16,-2 2 0 15,-4-2 0-15,-1-1 0 16,-4 1 0-16,-1-2 0 15,-3 0 0-15,-2 0 0 16,0 0 0 0,-3 0 0-16,-1 1 0 15,0-1 0-15,-2 2 0 16,-2-1 0-16,0 3 0 16,-4-4 0-16,2 2 0 15,0-2 0 1,0 1 0-16,-4-2 0 15,4-2 0-15,-3-3 0 0,-2 1 0 16,-4-2 0 0,-3-2 0-16,-4-2 0 0,-3-1 0 15,-4 0-144 1,0 2-220-16,-4 3-393 16,-12-1-844-16,-6-2 122 15,-8-4 106-15,-5-3 95 16</inkml:trace>
  <inkml:trace contextRef="#ctx0" brushRef="#br0" timeOffset="199316.54">24675 12891 3583 0,'7'-2'100'0,"11"1"39"15,7-2 23-15,13 2 9 16,4 1 7-1,10 0 4-15,-2-2 1 16,1 2 0-16,-4 0-10 16,-2 0-98-16,0 0-111 15,-2 0-109-15,3 0-46 16,2-1-12-16,2-3-1 16,2-1 26-16,-5-4 79 15,-7-4 73-15,-6-2 66 16,-16 0 141-16,-11 0 93 15,-7 4 61-15,-16 4-32 16,-18 2-125 0,-15 10-209-16,-12 5-1162 15,-11 6 70-15,0 4 64 16,12-2 57-16</inkml:trace>
  <inkml:trace contextRef="#ctx0" brushRef="#br0" timeOffset="200586.54">25338 12948 1374 0,'-16'-2'120'16,"-5"2"36"-16,-3-3 27 0,-4-3 25 15,9 0 28-15,6 1 54 16,1-2 47 0,6 0 38-16,1-1 33 15,1-1-62-15,1-2-10 16,-1 2 6-16,0-1 1 15,-2 2-6-15,3 1-26 16,0 4-55-16,3 0-52 16,-2 0-33-1,2 3-17-15,3 0-11 16,10 5-9-16,9 3-36 16,10 1-24-16,10 5-15 15,3 1 2 1,-7-3 5-16,-9-2 5 0,-11-2 8 15,-11-3 33-15,-6-3 3 16,-9-1-17-16,-10-4-8 16,-11-3-6-16,-9-4 1 15,-6-3-1-15,1-4-6 16,7 2-98-16,8 3-320 16,17-38-1456-16,9 39 151 15,14 0 131-15,15-5 113 16</inkml:trace>
  <inkml:trace contextRef="#ctx0" brushRef="#br0" timeOffset="-159840.19">8231 14675 5491 0,'-10'-7'282'15,"-2"-2"5"-15,-4-2 3 16,2 2 5-16,7 4 5 16,2 1 4-16,5 2 5 15,3 2 5-15,12-3 5 16,15 0-319-16,19-6 0 15,28-4 0-15,25-6 0 16,15-9 0 0,7-3 0-16,5-6 0 15,-6-1 0-15,-15-1 0 16,-13 3 0-16,-21 1 0 16,-21 9 0-16,-22 5 0 15,-18 6 0-15,-9 8 0 16,-16 5 0-16,-8 2 0 15,-6 7 0 1,-10 5-172-16,-6 2-266 0,64 7-1338 16,-70 6 149-1,2 2 128-15,-3 0 112 16</inkml:trace>
  <inkml:trace contextRef="#ctx0" brushRef="#br0" timeOffset="-159530.19">8410 14730 6180 0,'-22'15'214'16,"2"5"2"-16,3-2 1 16,7 1 4-16,41-10 3 15,30-9 1-15,27-6 3 16,21-8 3 0,13-5 4-16,-3-5-235 15,-11-4 0-15,-18-2 0 16,-18 3 0-16,-22 5 0 15,-15 5 0-15,-21 6 0 16,-9 3 0-16,-5 5 0 16,0 3 0-16,-2 0 0 15,4 0 0-15,-2 0 0 16,0 0 0-16,0 0 0 16,1-2-290-16,70 0-1572 15,-58-5 161 1,3-3 140-16,5-5 120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5:42:35.39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8979 3960 4405 0,'-9'3'47'16,"2"-1"54"-16,0-1 84 16,-1 1 95-16,8-1 24 15,3-5 5-15,15-4 6 16,25-8 9-16,26-9 16 15,33-12-2 1,28-4-29-16,10-6-62 16,-2-2-102-16,-9-1-107 15,-16 5-19-15,-18 3 4 16,-11 6-1-16,-14 5-4 16,-10 8-12-16,-17 6-3 15,-16 6-10-15,-12 3-4 16,-11 4-48-16,-4 3-138 15,-3 1-86-15,-6 5-157 16,-9 5-1124-16,-15 7 118 16,-14 4 102-16,-16 2 91 15</inkml:trace>
  <inkml:trace contextRef="#ctx0" brushRef="#br0" timeOffset="287.07">8795 4253 4339 0,'3'6'44'0,"13"-2"40"0,21-4 41 16,25-10 58-16,24-8 76 16,28-17 47-1,9-5 15-15,3-6 11 16,-5 2 7-16,-9 4-15 15,-12 2-22-15,-15 3-36 16,-12 5-63-16,-16 5-185 16,-15 4-212-16,-13 6-170 15,22 5-462-15,-43 4-552 16,-5 0 92-16,-7-1 83 16,-3-3 73-16</inkml:trace>
  <inkml:trace contextRef="#ctx0" brushRef="#br0" timeOffset="5228.18">8192 7827 5331 0,'-3'1'57'16,"3"-1"212"-16,-1 0 3 15,3 3 5-15,20-9 3 16,21-11 4-16,27-5 5 15,24-10 3-15,17-4 6 16,0-4 2-16,-8 4-58 16,-15 4-242-16,-16 3 0 15,-11 2 0-15,-14 6 0 16,-11 4 0 0,-13 2 0-16,-10 7-179 15,-8 3-139-15,-5 3-71 16,-8 2-129-16,-9 7-179 15,-9-5-688-15,-11 12 93 16,-10 5 83-16,-9 4 74 16</inkml:trace>
  <inkml:trace contextRef="#ctx0" brushRef="#br0" timeOffset="5547.85">8301 7928 3634 0,'-6'11'105'0,"4"1"64"0,4 0 94 15,10-4 97-15,23-8 61 16,18-11 27 0,17-6 11-16,9-7 11 15,5-2 11-15,-2-4-81 16,-9 2-24-16,-11-1-73 16,-7 5-107-16,-11 3-110 15,-9 4-66-15,-13 2-20 16,-10 8 0-16,-6 0 0 15,-4 3 0-15,-2 3 0 16,0 0 0-16,0 1 0 16,0 0 0-1,0 0-162-15,0 0-173 0,6 0-292 16,0 1-1012 0,2-1 128-16,1-1 112 15,2-2 97-15</inkml:trace>
  <inkml:trace contextRef="#ctx0" brushRef="#br0" timeOffset="12264.81">12205 9805 4133 0,'0'-2'82'0,"0"0"38"0,0-2 37 16,0 0 52 0,0 0 46-16,0 1 37 15,0 0 44-15,0 2 26 16,0 0 11-16,2 1-47 15,-1 0 6-15,3 4-40 16,-1 6-36-16,1 12-56 16,1 11-50-16,-1 12-37 15,0 8-43-15,-2 2-25 16,3 0-1-16,2-5 0 16,-2-8-44-1,3-5 0-15,-1-10 0 16,-3-5 0-16,-2-9 0 15,0-3 0-15,-2-5 0 16,0-1-236-16,0-1-178 16,27-6-1351-16,-29-1 146 15,-2-5 127-15,0-7 111 16</inkml:trace>
  <inkml:trace contextRef="#ctx0" brushRef="#br0" timeOffset="12943.55">12171 9808 3724 0,'0'-3'94'0,"0"-1"23"16,-3 2 43-16,-8 4 32 16,-6 9 40-16,-10 8 39 15,-5 9 30-15,-1 9 40 16,1 3 23-16,6-4-68 16,8-2-9-16,4-9-16 15,5-7-44-15,5-6-13 16,4-5-32-1,0-4-40-15,3-5-39 16,7-8-50-16,7-4-33 16,8-8-11-16,4-4-4 15,4-4-3-15,-1 0 0 16,1 2-25-16,-4 3-10 16,-2 2 10-16,-2 4 26 15,-1 5 18-15,-1 3 35 16,-1 4 11-16,0 4 3 15,3 1-5 1,2 5 1-16,0 5 6 0,3 5-1 16,1 7-10-1,-4 3-13-15,2 2-10 16,-3 0-20-16,-2-1-56 16,-2-3-271-16,-9-1-200 15,-3-11-1200-15,-8 5 138 16,-2-6 120-16</inkml:trace>
  <inkml:trace contextRef="#ctx0" brushRef="#br0" timeOffset="13652.76">11210 9845 5512 0,'0'0'14'16,"0"0"-1"0,0 0 2-16,0 0-45 15,0 0-132-15,21 0-1040 16,-16 0 71-16,3 0 64 16</inkml:trace>
  <inkml:trace contextRef="#ctx0" brushRef="#br0" timeOffset="14152.98">13264 9640 6206 0,'0'0'-95'16,"0"0"-44"-16,0 0-63 15,0 0-232-15,-2 0-762 16,-10 0 71-16,-3-3 63 16</inkml:trace>
  <inkml:trace contextRef="#ctx0" brushRef="#br0" timeOffset="25063.59">7230 12160 3976 0,'0'-3'34'15,"0"-1"33"-15,0-2 24 16,0 0 15-16,0-2 10 15,0 2 2-15,0 0 8 16,3-1 8-16,1-4 8 16,5-1 3-16,8 0-5 15,8-4-9-15,9-1 15 16,10-2 3 0,8-1 5-16,8 2 5 15,5 4-1-15,3 1 4 16,6 5-5-16,0 5-8 15,1 2-23-15,3 1-25 16,0 4-38-16,-2 1-18 16,0 4-13-16,-3 1-6 15,-5 1-4-15,-3 0-8 16,-7-3-7-16,-2-5 6 16,-4 0 6-16,1-3 0 15,-2-6 0-15,4-4 4 16,-5-6-1-1,5-1 4-15,-3-8-6 16,2 1 0-16,-1-1 13 16,-2 3-16-16,-1 2-1 15,-2 2-2-15,-2 3-4 16,-3 4-5-16,-2 4-2 16,-1 3 0-16,-2 1-1 15,-1 6 9-15,-1 0-16 16,1 4 13-16,3 3-10 15,-3 1 5-15,3 1 1 16,-1-3 0-16,5-2 3 16,1-4-5-1,3-2 5-15,0-2-4 16,0-4 1-16,0-1-4 16,-2 0 15-16,-4-6-12 15,1 1 2-15,2 2 3 16,3-1-5-16,1 3 6 15,5 3-3-15,0 0-9 16,-2 1 10-16,-4 0 1 16,-2 2-11-16,-5-3 5 15,-7 1 4-15,-3-1-85 16,-5-1-151 0,-2-2-251-16,-6-5-1036 15,-1-9 111-15,-1-10 97 16,0-14 86-16</inkml:trace>
  <inkml:trace contextRef="#ctx0" brushRef="#br0" timeOffset="25948.81">13107 9592 4048 0,'0'0'-76'0,"4"0"-166"15,-2-16-566-15,0 13 32 16,0-1 32-16,-1-1 30 15</inkml:trace>
  <inkml:trace contextRef="#ctx0" brushRef="#br0" timeOffset="29999.52">14602 11567 4246 0,'-5'2'78'0,"1"0"48"16,0 0 90-16,-1 0 104 15,3-1 59-15,2-2 7 16,0 1 8-16,0 0 8 15,0 0 8-15,5 0-36 16,5-7-39-16,13-3-52 16,9-3-104-1,8-7-116-15,8-4-63 16,-4-1 0-16,-2 3 0 16,-3 0 0-16,-9 1 0 15,-7 5 0-15,-4 3 0 16,-6 3 0-16,-5 3 0 15,-3 3-260-15,-4 2-177 16,37 1-1315-16,-42 5 144 16,-8-1 125-16,-5 5 110 15</inkml:trace>
  <inkml:trace contextRef="#ctx0" brushRef="#br0" timeOffset="30270.72">14638 11665 4919 0,'2'4'146'0,"7"-2"165"15,9-1 5-15,14-1 6 16,11-4 5-16,10-9 5 16,10-3 7-1,-1-6 5-15,0-2 7 0,-6-2-57 16,-8 2-104-16,-13 0-190 15,-11 5 0 1,-14 2-264-16,-6 5-138 16,16 1-504-16,-30 1-615 15,-8 1 111-15,-7-2 97 16,-7-1 88-16</inkml:trace>
  <inkml:trace contextRef="#ctx0" brushRef="#br0" timeOffset="32335.75">23268 11833 3820 0,'-4'-3'88'0,"2"-1"41"16,1-3 28-16,-1-1 13 15,15 0 13-15,14-5 30 16,18-1 46-16,22-2 33 15,24-1 51-15,20-3 13 16,20 4-10-16,17 0-37 16,14 2-27-16,8 0-10 15,3 2-9-15,-3 0-30 16,-8-1-47-16,-13-1-32 16,-12-1-52-16,-17-1-68 15,-15-1-34 1,-18 0 0-16,-13 3 0 15,-17 2 0-15,-15 1 0 16,-13 1 0-16,-6 4 0 16,-12-1 0-16,-3 5 0 15,-8-1 0-15,2 2 0 16,-2 1 0-16,0 0 0 16,0 0 0-16,-4 0-172 15,-7 0-177-15,-12 0-187 16,-10-13-1121-16,-17 9 130 15,-7-1 114 1</inkml:trace>
  <inkml:trace contextRef="#ctx0" brushRef="#br0" timeOffset="43719.25">26836 13885 3592 0,'2'-4'66'16,"1"-2"43"-16,-1 0 26 16,1-3 18-16,-3 4 9 15,0 0 7-15,2 3 13 16,0 0 7-16,-2 2 6 16,-2-2-23-1,-10 5 63-15,-17 8 25 16,-18 8 29-16,-18 8 11 15,-14 13-5-15,-7 5-1 16,4 2-9-16,5 0-2 16,12-3 1-16,9-5-23 15,13-6-96-15,8-7-77 16,10-7-60-16,12-5-28 16,5-6 0-16,6-5-243 15,8-3-157-15,24-5-419 16,-1-6-731-16,16-8 115 15,8-7 101-15,9-3 90 16</inkml:trace>
  <inkml:trace contextRef="#ctx0" brushRef="#br0" timeOffset="44067.43">27007 13968 5330 0,'0'0'135'16,"-2"0"137"-16,-7 0 4 15,-11 4 4-15,-10 7 5 16,-10 7 3-16,-14 6 4 16,0 6 4-16,-3 1 6 15,-1 1-21 1,5 0-127-16,3 0-154 15,3-2 0-15,6-1 0 16,6-4 0-16,7-5 0 16,4-4 0-16,8-3 0 15,4-3 0-15,6-4 0 16,2-3 0-16,4-2-301 16,2-2-204-16,10-13-1219 15,14-7 141-15,13-10 121 16,9-12 107-16</inkml:trace>
  <inkml:trace contextRef="#ctx0" brushRef="#br0" timeOffset="52622.52">23262 16176 3403 0,'-4'1'59'15,"1"-1"47"-15,0 0 21 16,0 0 2-16,9 0 1 16,10 0 9-16,9-1 17 15,10-2 7-15,12 1 7 16,9-2-4-1,5-2-50-15,5 2-47 16,6 0-17-16,8 2 2 16,3-1 1-16,3-1-11 15,2-1-12-15,-2 1-5 16,-2 0-2-16,-3 2 1 16,-4-2 0-16,-4 0 4 15,1-1 0-15,0 2 5 16,2-2 0-16,2 0-1 15,3 2 0-15,-3-1-3 16,1-2-3-16,-2 4 0 16,1-2-5-1,-1 1-9-15,-1-1-2 16,4 4-7-16,-1-4 0 16,-1 3 2-16,-3-4 0 15,-1 0 1-15,-4 0 1 16,-5-2-1-16,0 1 1 15,0-2-2-15,-4 2 2 16,2-2-1-16,2 2 0 16,-2-1-3-16,0 3 2 15,2-3-1-15,-3-1-2 16,-1 4 0-16,-5-5-2 16,-4 3 3-1,-9 0-1-15,0-1 7 16,-7 0 14-16,-5 0 34 15,-1 2 32-15,-1-2 41 16,-7 1 41-16,0-2 44 16,-1 2 22-16,-4-1 5 15,-1 1 0-15,3 1-4 16,-4 0-12-16,3-1-36 16,-2-1-36-16,-2 3-43 15,-2 0-45-15,-3-1-44 16,-1 3-77-16,-6 2-268 15,0-1-258 1,-4 1-1105-16,-8 0 135 16,-9 0 116-16,-8 0 102 15</inkml:trace>
  <inkml:trace contextRef="#ctx0" brushRef="#br0" timeOffset="53558.19">25317 17817 4370 0,'0'2'22'0,"5"-2"28"16,15 0 36-16,23-2 30 15,30-2 17 1,32-6 37-16,31-3 59 16,23-3 66-16,19 0 59 15,14-3 2-15,9 2 3 16,4 1-23-16,4 4-36 16,-3 1-28-16,3-2-16 15,-10 1-38-15,-7 3-64 16,-17-2-72-16,-9 0-62 15,-13 0-12-15,-14 2-3 16,-10-2-5-16,-10 3 0 16,-10 1 0-16,-16 2 0 15,-8 0 0 1,-16 1 0-16,-11 0 0 16,-11 3 0-16,-9-3 0 15,-7 4 0-15,-8 0 0 16,-6-4 0-16,-7 4 0 15,-4 0 0-15,-2-2 0 16,-4 1 0-16,-2 1 0 16,-6 0-333-16,10 0-587 15,-34-2-685-15,-11-3 124 16,-15-9 106-16,-7-5 95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8T05:00:50.52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4888 4034 5625 0,'1'0'269'15,"-1"0"3"-15,0 0 6 16,2-2 2-16,-1 0 4 16,-1-3 6-16,3-2 3 15,-2-2 4-15,-1-5 6 16,2 1-303-1,-2-4 0-15,-6-2 0 0,-7-2 0 16,-3 0 0 0,-11 1 0-1,-9 2 0-15,-9 2 0 0,-6 8 0 0,-9 4 0 16,-5 12 0 0,-4 9 0-16,2 16 0 15,7 13 0-15,9 19 0 16,8 16 0-16,14 9 0 15,11 3 0-15,10-1 0 16,8-5 0-16,11-14 0 16,7-12 0-16,3-11 0 15,4-11 0-15,2-14 0 16,0-9 0-16,4-11 0 16,-1-9 0-16,3-10 0 15,1-14 0 1,0-9 0-16,-2-4 0 15,4-5 0-15,-4 3 0 16,-3 10 0-16,0 12 0 16,-2 11 0-16,-1 18 0 15,-1 12 0-15,-3 15 0 16,-2 9 0-16,-7 5 0 31,-5 0 0-31,-1-3 0 0,-2-5 0 0,-2-5 0 16,0-9 0-16,3-6-339 15,6-9-1510 1,4-7 160-16,6-13 137 16,-2-10 119-1</inkml:trace>
  <inkml:trace contextRef="#ctx0" brushRef="#br0" timeOffset="151.49">5098 4464 8191 0,'0'-11'0'15,"0"0"0"-15,0-2 0 16,0-2 0 0,0 7 0-16,0 4 0 0,6 0-670 15,3 2-1090 1,0 4 147-16,-2-2 125 16,0 4 111-16</inkml:trace>
  <inkml:trace contextRef="#ctx0" brushRef="#br0" timeOffset="325.85">5211 4764 8191 0,'0'6'0'15,"0"1"0"-15,2-2 0 16,-2 2 0 0,0 0 0-16,0-7-485 0,1-1-1325 15,1-5 154-15,-2-5 133 16,-2-7 114-16</inkml:trace>
  <inkml:trace contextRef="#ctx0" brushRef="#br0" timeOffset="1926.96">7481 4427 5606 0,'0'0'270'0,"0"0"5"16,12 2 4-16,17 0 3 16,20-2 5-16,22 0 5 15,23 0 3 1,9-2 4-16,3-2 7 0,-5-3-306 15,-8-1 0 1,-13-1 0-16,-16-3 0 16,-14 2 0-16,-18 1 0 0,-14 4 0 15,-13-1 0 1,-6 0-258-16,-11 4-197 16,-6-3-1292-16,-7-1 143 15,-8-2 124-15,-3-1 110 16</inkml:trace>
  <inkml:trace contextRef="#ctx0" brushRef="#br0" timeOffset="2201.75">7858 4156 3937 0,'0'-8'181'0,"6"-2"6"16,19 3 73-16,21-3 80 15,23 10 65-15,22 8 25 0,12 9 12 16,-3 14 9 0,-15 8 10-16,-22 11-170 15,-23 5-29-15,-25 1-3 16,-24-2-83-16,-17-3-87 16,-11-6-69-1,-9-4-20-15,-1-8-63 16,9-6-356-16,16-24-1392 0,9 5 154 15,20-8 133-15</inkml:trace>
  <inkml:trace contextRef="#ctx0" brushRef="#br0" timeOffset="2507">9118 4109 8191 0,'1'0'0'0,"2"10"0"16,1 13 0 0,-2 16 0-16,3 13 0 15,-3 11 0-15,-1 4 0 0,1-3 0 16,1-8 0-1,-2-5 0-15,-1-9 0 16,0-11 0 0,-4-7 0-16,-2-11-415 0,-1-7-1414 15,-12-8 157-15,-7-7 134 16</inkml:trace>
  <inkml:trace contextRef="#ctx0" brushRef="#br0" timeOffset="2720.8">8824 4233 6266 0,'18'-14'204'0,"14"-3"3"15,15-2 3-15,12-1 1 16,5 3 2-16,1 8 4 16,-5 1 1-16,-7 4 2 15,-6 0 5 1,-8 2-560-16,-8 2-206 0,-5-2-1164 15,-6 2 138-15,-7 2 119 16,2 2 105-16</inkml:trace>
  <inkml:trace contextRef="#ctx0" brushRef="#br0" timeOffset="3016.06">9564 4174 4158 0,'0'0'386'0,"0"0"7"0,-3 0 8 47,-6 7 9-47,-4 9 8 0,-10 8 10 0,-4 12 9 16,-5 8 10-1,3 6 11-15,3 1-203 0,12 3-255 0,2-5 0 16,8-1 0-16,8-6 0 16,9-7 0-1,5-6 0-15,5-6 0 0,8-7 0 16,6-9 0-16,3-5 0 15,-3-4-339-15,25-10-601 16,-31-6-658 0,-5-9 122-16,-10-11 106 15,-5-8 94-15</inkml:trace>
  <inkml:trace contextRef="#ctx0" brushRef="#br0" timeOffset="3191.98">9487 4261 5720 0,'-1'-11'260'0,"1"-2"3"0,3-7 3 16,7-1 5-1,12-1 3-15,6 3 3 16,10-2 6-16,4 4-193 16,-2 2-237-16,1 1-1622 15,-12 4 147-15,-8 3 128 16,-12 3 110-16</inkml:trace>
  <inkml:trace contextRef="#ctx0" brushRef="#br0" timeOffset="3376.47">9350 4433 5464 0,'0'7'285'15,"6"-1"5"-15,10-2 2 16,14 1 6-16,10-4 5 15,10-7 3 1,4-6-252-16,0-1-198 16,-9-3-1516-1,-8-7 131-15,-8 0 113 0,-7-1 100 16</inkml:trace>
  <inkml:trace contextRef="#ctx0" brushRef="#br0" timeOffset="3778.62">9941 3669 7142 0,'0'-10'114'0,"0"-2"1"16,0 6 0 0,0-2 0-16,0 9 2 0,0 15 0 15,1 10 1-15,-1 8 0 16,3 11 2-16,0 9-120 16,0-1 0-16,0-3 0 15,-2-2 0 1,2-7 0-16,-3-6 0 0,0-8 0 15,0-8 0 1,2-6 0-16,-2-6 0 31,0-2 0-31,0-3 0 0,0-9-45 0,57-3-1885 16,-61-9 173 0,-5-10 148-16</inkml:trace>
  <inkml:trace contextRef="#ctx0" brushRef="#br0" timeOffset="5947.18">7254 5432 5736 0,'0'-7'258'15,"0"2"3"-15,0 1 4 16,0 2 4-16,0 9 3 16,0 10 4-16,2 6 4 15,-2 5 4-15,1 7 6 16,1 0-290 0,-2 5 0-16,-2 1 0 0,-1 1-400 15,-2-3-1433-15,1 3 158 16,-2-6 135-1,4-8 117-15</inkml:trace>
  <inkml:trace contextRef="#ctx0" brushRef="#br0" timeOffset="6343.99">7578 6202 8191 0,'0'3'0'0,"2"-2"0"15,5 2 0-15,15-2 0 16,17 2 0-16,20-3 0 15,20 0 0-15,11 0 0 16,2-2 0-16,-4 2 0 16,-11 0 0-16,-12-1 0 15,-13 0 0-15,-13-2 0 16,-12 2 0 0,-10-2 0-16,-9 3 0 15,-5-1 0-15,-3 1 0 16,-5-2-316-16,1 2-350 0,-12-2-1010 15,-7-2 133 1,-7-3 115-16,-1-2 103 0</inkml:trace>
  <inkml:trace contextRef="#ctx0" brushRef="#br0" timeOffset="6782.93">7936 6029 3620 0,'-3'-4'381'16,"2"2"59"-16,-2-2 11 0,2-2 11 15,1 4 12-15,11 0 10 16,14 1 14 0,14 4 11-16,14 5 16 0,16 4-242 15,1 6-219 1,-4 9-64-16,-11 6 0 15,-13 4 0-15,-17 3 0 0,-14 3 0 16,-18 1 0 0,-14-1 0-1,-13 1 0-15,-9-5 0 0,-7-2-231 16,43-6-1648-16,-40-5 165 16,5-13 141-16</inkml:trace>
  <inkml:trace contextRef="#ctx0" brushRef="#br0" timeOffset="7674.08">8690 6192 5190 0,'0'-1'311'0,"0"1"6"16,6 0 4 0,17-2 7-16,22 4 4 0,15-4 7 15,17-1 5 1,10-1 7-16,-2-5 7 15,-12-1-358-15,-10 1 0 16,-13-1 0-16,-15 4 0 16,-16 0 0-16,-8 3 0 15,-8 2-327-15,-2 1-334 16,-8-1-1014-16,-7 1 134 16,-7-3 115-16,-6-2 101 15</inkml:trace>
  <inkml:trace contextRef="#ctx0" brushRef="#br0" timeOffset="8000.96">8985 5960 5085 0,'-2'-6'322'0,"1"0"5"15,-1 0 6-15,1 5 5 16,2 12 6-16,-1 12 7 16,2 14 6-16,-2 11 6 15,1 10 8-15,2-1-371 16,1 0 0 0,-1-7 0-16,2-4 0 15,-2-7 0-15,-2-7 0 16,-1-9 0-1,2-5 0-15,-1-5-295 0,10-7-379 16,0-4-1006-16,6-9 135 16,3-9 115-16,6-10 103 15</inkml:trace>
  <inkml:trace contextRef="#ctx0" brushRef="#br0" timeOffset="13004.52">9941 5780 5496 0,'3'-10'282'16,"-2"-1"3"-16,2-3 6 15,0 1 3-15,-2 6 5 16,5 6 4-16,0 14 6 16,-2 10 4-16,3 13 6 15,-2 14-319-15,-4 9 0 16,1 0 0 0,-2-2 0-16,0-3 0 15,1-11 0-15,-1-10 0 16,2-9 0-16,-2-7 0 0,0-7 0 15,1-6 0 1,-2-4-210-16,1-4-508 16,-5-10-972-16,-2-7 135 15,-6-8 117-15,-3-4 104 16</inkml:trace>
  <inkml:trace contextRef="#ctx0" brushRef="#br0" timeOffset="13284.42">9636 5807 4805 0,'24'-15'251'16,"18"-5"76"-16,18-3 6 15,16-5 7-15,8 4 7 16,-2 6 5-16,-8 3 6 15,-9 3 7-15,-16 6 8 16,-16 4-391 0,-8 0-364-16,-12 1-1359 15,-9 4 143-15,3-2 123 16,-5 4 109 0</inkml:trace>
  <inkml:trace contextRef="#ctx0" brushRef="#br0" timeOffset="13563.03">10494 5728 5181 0,'0'-1'306'16,"-5"1"5"-16,-4 0 6 31,-6 10 4-31,-5 6 5 0,-6 14 7 16,2 8 5-16,4 11 5 15,6 2 7 1,10 2-285-16,1-4-65 0,10-2 0 16,7-7 0-16,9-4 0 15,5-7 0-15,11-8 0 16,1-8 0 0,5-8 0-16,-3-2-273 15,-1-7-261-15,-10-32-1190 0,-9 18 141 16,-13-6 122-1</inkml:trace>
  <inkml:trace contextRef="#ctx0" brushRef="#br0" timeOffset="13774.35">10342 5840 4775 0,'0'-12'336'16,"0"-6"5"-16,10-6 7 0,13-6 6 15,14 2 7-15,11 1 6 16,10 3-60-16,-3 3-202 16,-6 5-121-1,-7 8-588-15,-17 1-932 16,-15 7 113-16,-16 0 100 16,-11 9 88-16</inkml:trace>
  <inkml:trace contextRef="#ctx0" brushRef="#br0" timeOffset="13944.72">10310 5914 4126 0,'0'11'385'16,"0"4"9"-16,6 1 9 15,14-1 7-15,11-5 10 16,11-9 9-16,12-1-60 16,7-4-264-1,-2-4-296-15,-4-3-1390 16,-6-6 119-16,-12-6 104 15,-10-5 93-15</inkml:trace>
  <inkml:trace contextRef="#ctx0" brushRef="#br0" timeOffset="14290.93">10997 5275 5906 0,'1'-16'241'0,"0"0"3"31,1 2 4-31,-1 0 2 0,-2 17 3 16,2 15 4-16,1 9 4 16,-1 8 2-16,-1 7 5 15,0 6-268-15,2-5 0 16,-1-4 0-16,-1-4 0 15,0-6 0-15,0-10 0 16,0-2 0 0,0-5 0-16,0-8 0 0,0-2-401 15,0-39-1432-15,0 29 158 16,0-7 135-16,6-4 117 16</inkml:trace>
  <inkml:trace contextRef="#ctx0" brushRef="#br0" timeOffset="14892.1">11548 4857 5364 0,'0'-8'294'0,"4"4"5"0,4 10 5 15,2 28 5-15,1 32 4 16,5 36 6 0,-4 36 4-16,-8 32 7 0,-1 16 6 15,-3 14-336-15,-4 7 0 16,-4-8 0 0,4-18 0-1,1-20 0-15,0-24 0 0,3-27 0 16,3-25 0-1,-3-27 0-15,0-18 0 0,0-18 0 16,0-13 0-16,0-14 0 16,3-14-336-16,1-21-1514 15,7-14 161-15,4-10 137 16,4-8 119 0</inkml:trace>
  <inkml:trace contextRef="#ctx0" brushRef="#br0" timeOffset="15478.09">12374 5695 5559 0,'0'-20'275'0,"-2"-1"5"16,-8 0 3-16,-5-2 5 15,-8 14 4 1,-10 6 4-16,-3 11 5 0,-4 7 4 16,1 16 7-16,3 9-312 15,9 10 0-15,6 4 0 16,10 5 0-1,7-4 0-15,9-4 0 16,15-4 0-16,7-5 0 16,7-8 0-16,8-8 0 15,0-5 0 1,-2-9 0-16,-2-7 0 0,-3-2-257 16,-5-3-241-16,-5-46-1238 15,-10 36 141-15,-6-3 124 16,-11-8 108-16</inkml:trace>
  <inkml:trace contextRef="#ctx0" brushRef="#br0" timeOffset="15642.94">12065 5932 5851 0,'-3'-7'247'0,"1"-1"2"15,0 0 5 1,10-2 1-16,17 4 5 0,11 2 3 15,8 1 4-15,10 0-260 16,-3 3-167 0,-11-1-1593-16,-11 1 146 0,-16 0 124 15,-8-3 110-15</inkml:trace>
  <inkml:trace contextRef="#ctx0" brushRef="#br0" timeOffset="16997.57">6986 7657 8191 0,'1'-6'0'15,"-1"4"0"-15,3-1 0 16,0 7 0 0,-1 20 0-16,2 15 0 15,2 16 0-15,-3 13 0 16,-2 5 0-16,0 3 0 16,1-7 0-16,-4-8 0 15,4-9 0 1,-2-13 0-16,0-10 0 15,0-10 0-15,0-12 0 0,0-5-292 16,-3-11-226-16,-7-30-1204 16,-3 9 140-1,-9-7 121-15,-5-10 107 16</inkml:trace>
  <inkml:trace contextRef="#ctx0" brushRef="#br0" timeOffset="17271.32">6533 7761 5274 0,'0'-10'303'0,"7"-5"5"16,20-3 6-16,24-3 4 16,24-1 5-16,27 6 7 15,14 3 4-15,1 3 6 16,-12 5 7-1,-15-2-347-15,-25 5 0 16,-22 2 0-16,-18 0-92 16,-16-2-222-16,-8 4-375 15,-8-2-957-15,-2 0 128 16,1 0 113-16,2 0 99 16</inkml:trace>
  <inkml:trace contextRef="#ctx0" brushRef="#br0" timeOffset="17816.44">7795 8015 8191 0,'0'2'0'0,"0"-1"0"0,18 1 0 31,19 0 0-31,20 0 0 0,19-2 0 16,17 0 0-16,1 0 0 16,-9 0 0-16,-8 0 0 15,-11-2 0 1,-16 2 0-16,-14-4 0 16,-15 1 0-16,-9-1-332 15,-9 0-319-15,-13-3-1026 0,-5-3 135 16,-11-6 114-1,-10-3 103-15</inkml:trace>
  <inkml:trace contextRef="#ctx0" brushRef="#br0" timeOffset="18061.73">8128 7786 5732 0,'20'-6'252'0,"18"0"4"0,23 3 1 16,21 5 6-1,13 13 3-15,1 14 3 16,-11 10 5-16,-17 11 3 0,-29 5 4 16,-28 2-217-16,-24 1-64 15,-23-3 0-15,-22-5 0 16,-11-5 0-16,-4-3-350 16,9-15-1496-16,16-5 160 15,24-14 136 1,24-11 119-1</inkml:trace>
  <inkml:trace contextRef="#ctx0" brushRef="#br0" timeOffset="18845.1">9398 7878 7340 0,'-2'-4'93'16,"2"1"-1"-16,-1 9 3 15,1 10-2 1,1 18 2-16,5 13-1 15,-1 10 2-15,4 4 0 16,-3-2 1-16,-1-6-97 0,-4-7 0 16,1-9 0-1,-4-10 0-15,2-9 0 16,2-8 0-16,-2-7 0 16,-2-6 0-16,-2-13 0 15,-1-7 0-15,1-17 0 16,1-11 0-16,2-10 0 15,2-10 0 1,6-4 0-16,9 5 0 31,7 3 0-31,12 11 0 0,10 14 0 0,3 12 0 16,1 9 0-16,-5 8 0 16,-2 10 0-16,-7-1 0 15,-8 8 0-15,-5 2 0 16,-5 4-361-16,48 6-1482 15,-62 4 160-15,-9 2 135 16,-9 0 119 0</inkml:trace>
  <inkml:trace contextRef="#ctx0" brushRef="#br0" timeOffset="19052.91">9328 8093 5378 0,'0'3'290'15,"5"1"4"1,12 0 4-16,12-1 6 0,13-1 3 16,14-4 6-16,9-1 4 15,0-2-276-15,0-1-230 16,-7-17-1526-16,-5 14 140 16,-9-1 120-1,-8 0 106-15</inkml:trace>
  <inkml:trace contextRef="#ctx0" brushRef="#br0" timeOffset="19339.82">10157 7918 5309 0,'2'-7'300'16,"-1"0"5"-16,5 2 4 15,0-1 5 1,-3 13 6-16,0 15 4 0,2 10 7 15,-5 7 5-15,0 10 7 16,0 0-343-16,0-3 0 16,0-5 0-16,0-7 0 15,0-5 0-15,0-11 0 16,-3-5 0 0,1-7-259-16,-3-2-241 15,-3-19-1237-15,-6 6 143 16,-3-4 124-16</inkml:trace>
  <inkml:trace contextRef="#ctx0" brushRef="#br0" timeOffset="19573.63">9877 7955 5217 0,'2'-6'307'15,"6"-4"5"-15,15-2 5 16,18-2 5-16,15-2 6 16,18 3 4-16,7 0 7 15,-5 0 6-15,-8 2 5 16,-14 4-331 0,-17-2-267-16,-15 5-120 0,-4 2-407 15,-12-1-793 1,-6 0 118-1,-1-1 103-15,-2-3 91 16</inkml:trace>
  <inkml:trace contextRef="#ctx0" brushRef="#br0" timeOffset="19971.81">10551 7347 6948 0,'2'-8'134'15,"-2"4"1"-15,3-3 2 16,3 3-1-16,-2 11 2 16,5 9 2-16,2 7-1 15,-1 6 2 1,-2 5 2-16,-1 0-143 0,-3 2 0 16,-3-4 0-1,-1-3 0-15,2-2 0 16,-4-4 0-16,1-5-265 15,28-1-1605-15,-28-9 165 16,1-2 138-16,1-12 122 16</inkml:trace>
  <inkml:trace contextRef="#ctx0" brushRef="#br0" timeOffset="21338.54">6683 9474 8191 0,'1'-2'0'0,"2"1"0"0,2 4 0 31,3 9 0-31,-1 12 0 0,4 11 0 16,-3 7 0-16,1 6 0 15,-2-2 0-15,0-5 0 16,-1-5 0-16,-3-4 0 16,1-9 0-16,-4-7 0 15,0-6 0-15,0-4-378 16,32-5-1461-16,-39-7 158 15,-8-5 137 1</inkml:trace>
  <inkml:trace contextRef="#ctx0" brushRef="#br0" timeOffset="21562.64">6295 9539 5603 0,'12'-10'272'0,"14"-2"3"15,21-2 3 1,19-4 5-16,13 1 4 16,15 4 3-16,-1 3 5 15,-4-2 6-15,-12 3 3 16,-18 1-301-16,-16 2-3 16,-15 3 0-16,-15 2-361 15,37-1-1482-15,-47-1 160 16,-3-2 135-16,-1-5 119 15</inkml:trace>
  <inkml:trace contextRef="#ctx0" brushRef="#br0" timeOffset="21912.52">7194 8957 6535 0,'1'-15'177'0,"-1"2"2"16,2 0 2-16,4 3 1 16,0 14 2-16,1 12 1 15,3 11 3-15,-2 5 1 16,-2 6 2-16,-4 3-191 15,-1-2 0 1,-1-5 0-16,0-2 0 16,-4-4 0-16,-1 1 0 0,-2-6-80 15,3-1-650-15,-2-5-992 16,5-9 140-16,1-9 121 16,11-13 107-1</inkml:trace>
  <inkml:trace contextRef="#ctx0" brushRef="#br0" timeOffset="22503.49">7695 9701 7249 0,'-10'0'102'0,"0"0"1"16,4 2 1-16,2-2 0 15,25 0 1-15,24 0 0 16,20 0 0-16,17 0 2 16,15-2 0-16,-3 1-107 15,-10-2 0-15,-13 0 0 16,-15-2 0-1,-17-1 0-15,-14 2 0 16,-15 2 0-16,-6 0-282 16,-7-1-165-16,-4-1-1298 15,-9-1 145-15,-9-3 123 16</inkml:trace>
  <inkml:trace contextRef="#ctx0" brushRef="#br0" timeOffset="22781.23">7941 9464 5089 0,'5'-3'177'0,"11"0"118"15,13 0 6 1,17 3 4-16,11 12 6 16,9 8 4-1,-2 11 6-15,-10 8 5 0,-14 4 5 16,-16 2-48-16,-15 1-146 15,-14-2-137-15,-13-2 0 16,-9-7 0-16,-4-4 0 31,-4-6 0-31,5-8-257 0,11-5-276 16,9-6-1195-16,16-9 142 16,11-6 122-16,18-6 107 15</inkml:trace>
  <inkml:trace contextRef="#ctx0" brushRef="#br0" timeOffset="23066.49">9339 9454 8191 0,'-9'11'0'0,"-7"11"0"16,-10 11 0-16,-11 12 0 15,-1 5 0-15,-10 6 0 0,-1-1 0 16,2-3 0-16,2-4-296 16,6-9-267-16,-2-10-1146 15,7-14 138 1,3-13 120-16,4-13 104 15</inkml:trace>
  <inkml:trace contextRef="#ctx0" brushRef="#br0" timeOffset="23284.8">8829 9601 7551 0,'11'-2'70'16,"11"2"0"-16,11 4 1 15,8 10 0-15,6 5 0 16,1 9 0-1,-1 5 1-15,-3-3-1 0,-9-3 2 16,-5-3-73-16,-7-5 0 16,-6-7-329-1,-1-4-477 1,-8-3-829-16,-8-13 126 0,-8-3 112 16,-8-11 97-1</inkml:trace>
  <inkml:trace contextRef="#ctx0" brushRef="#br0" timeOffset="23521.75">9016 9439 6697 0,'0'-4'160'15,"5"2"2"-15,4 11 2 0,6 13 0 16,3 11 1 0,9 20 3-16,-1 7 0 15,0 2 2-15,-7-1 3 31,-5-4-173-31,-8-4 0 0,-4-6-74 0,-10-6-402 16,-9-40-1315-16,-3 16 150 16,-9-11 130-16,-11-8 113 15</inkml:trace>
  <inkml:trace contextRef="#ctx0" brushRef="#br0" timeOffset="23629.19">8822 9814 4975 0,'21'-15'179'15,"14"-3"1"-15,17-5-65 16,19-4-100-16,5 4-159 16,48 1-1047-16,-37 4 69 15,-2 1 64 1,-7 2 57-16</inkml:trace>
  <inkml:trace contextRef="#ctx0" brushRef="#br0" timeOffset="24062.85">9659 9615 4702 0,'0'0'338'15,"1"0"6"-15,2 4 7 16,0 8 5-16,2 6 8 16,2 10 6-16,0 10 8 15,3 6 6-15,-1 5 9 16,0 1-182-16,-4-1-211 16,0-7 0-16,-4-5 0 15,-1-8 0-15,0-11 0 16,-1-8 0-1,-6-6 0 1,-2-6 0-16,-4-15 0 0,-4-7 0 16,5-15 0-16,4-12 0 15,5-12 0-15,8-6 0 16,10-5 0-16,8 1 0 16,5 6 0-1,13 8 0-15,8 9 0 0,2 11 0 31,2 12 0-31,0 5 0 0,-6 11 0 0,-3 7 0 16,-7 4 0 0,-7 4 0-16,-7 8 0 15,-7 3 0-15,-9 6-196 0,-3 6-202 16,24 1-1382 0,-43 2 148-16,-13-1 130 15,-10 0 111-15</inkml:trace>
  <inkml:trace contextRef="#ctx0" brushRef="#br0" timeOffset="24265.78">9682 9783 4648 0,'0'4'342'15,"0"-1"7"-15,9 0 5 16,11-1 7-16,17-2 8 16,10-1 6-1,14-3 7-15,1-3 9 16,-3 2 7-16,-4-5-488 0,-10 3-398 15,-8-3-1237 1,-6 5 140-16,-8 0 122 0,-5-1 107 31</inkml:trace>
  <inkml:trace contextRef="#ctx0" brushRef="#br0" timeOffset="25489.87">10660 9414 8191 0,'1'-2'0'15,"1"0"0"1,5 6 0 0,3 8 0-16,0 11 0 0,6 11 0 15,-3 9 0-15,-3 9 0 0,-3-1 0 16,-1-2 0 0,-3-5 0-16,-3-7 0 0,0-6 0 15,2-8 0 1,-2-10 0-1,-2-4 0-15,-1-7-349 16,24-4-617-16,-33-9-623 16,-7-8 121-16,-4-5 105 15</inkml:trace>
  <inkml:trace contextRef="#ctx0" brushRef="#br0" timeOffset="25732.16">10336 9517 5586 0,'0'-10'273'15,"3"-4"3"1,15-5 5-16,18-1 4 16,20 1 3-16,18 3 7 15,11 0 2-15,0 3 5 16,-4 1 6-16,-16 5-308 16,-12-1 0-16,-17 6 0 15,-17 0 0 1,-9 2-210-16,-7 0-178 0,36 0-562 31,-40-3-577-31,0-1 112 0,-1-6 98 16,4 0 87-16</inkml:trace>
  <inkml:trace contextRef="#ctx0" brushRef="#br0" timeOffset="26132.79">11081 8969 5839 0,'2'-14'248'0,"-2"0"3"16,1-1 2 0,1 3 5-16,-2 8 4 0,1 11 1 15,4 9 6-15,1 9 3 16,0 10 4-16,0 9-276 16,3 4 0-1,-6 2 0-15,0 0 0 0,-3-7 0 16,2-2 0-1,-4-10 0-15,1-8 0 16,2-6-369-16,-1-21-1472 0,0 5 158 16,2-12 137-1,-2-9 119 1</inkml:trace>
  <inkml:trace contextRef="#ctx0" brushRef="#br0" timeOffset="26874.35">11635 8822 5108 0,'0'-16'320'16,"-2"-3"5"-16,2 3 5 15,-3 0 6-15,6 16 6 16,4 30 5-16,2 27 8 15,4 34 5 1,-7 43 8-16,0 32-368 0,-9 23 0 16,-5 11 0-16,-3-4 0 15,5-15 0-15,2-21 0 32,2-25 0-32,2-28 0 0,2-25 0 15,-2-25 0-15,0-20 0 16,-2-15 0-16,2-16 0 15,0-15 0-15,6-16-344 16,2-19-1503-16,6-15 159 16,10-15 137-16,9-6 119 15</inkml:trace>
  <inkml:trace contextRef="#ctx0" brushRef="#br0" timeOffset="27289.01">12419 9304 5633 0,'0'-17'269'16,"-4"-2"2"-16,-7-3 5 31,-12 2 4-31,-9 10 4 0,-12 11 3 16,-8 8 6-16,0 12 3 16,7 9 6-16,9 12-302 15,10 10 0-15,13 5 0 16,10 1 0-1,11 1 0-15,13-8 0 0,10-5 0 16,7-7 0-16,10-10 0 16,0-11 0-16,0-7 0 15,-5-8 0-15,-2-6-339 16,3-5-373 0,-13-9-947-16,-12-8 132 15,-11-6 112-15</inkml:trace>
  <inkml:trace contextRef="#ctx0" brushRef="#br0" timeOffset="27464.18">12150 9545 5267 0,'-8'-6'304'15,"2"2"5"1,1-2 4-16,16 1 6 0,23 1 5 16,14 1 6-1,15 0-241-15,13 2-159 0,-2-2-1600 16,-13 1 133-16,-19-3 114 15,-19-3 101-15</inkml:trace>
  <inkml:trace contextRef="#ctx0" brushRef="#br0" timeOffset="28747.79">6745 11399 8191 0,'3'0'0'16,"0"11"0"-16,1 9 0 15,5 14 0-15,-2 14 0 16,-3 11 0-16,2 0 0 16,-3 0 0-16,-3-7 0 15,2-8 0-15,-2-8 0 16,0-12 0 0,0-7 0-16,-2-8 0 15,-2-7 0-15,-4-6 0 0,-3-9 0 16,-4-12 0-16,2-12 0 15,3-16 0 1,6-12 0-16,5-6 0 16,11-3 0-16,7 5 0 0,11 6 0 15,12 10 0 1,7 11 0-16,7 10 0 16,1 7 0-16,-7 9 0 15,-2 5 0 1,-13 7 0-16,-7 2 0 0,-8 2 0 15,-5 5-271 1,-8 7-243-16,-3-27-1214 16,-10 36 140-16,-14 4 123 15,-7 2 106-15</inkml:trace>
  <inkml:trace contextRef="#ctx0" brushRef="#br0" timeOffset="28954.6">6674 11640 4654 0,'-3'5'338'0,"-1"-1"6"16,4 0 4 0,10-2 9-16,19 0 6 15,10-4 7-15,16-2 7 16,10-2 7-16,4-3-101 16,-4-1-410-16,7 0-697 15,-21 1-762-15,-12-1 120 16,-14-1 105-16,-11 1 93 15</inkml:trace>
  <inkml:trace contextRef="#ctx0" brushRef="#br0" timeOffset="29762.93">7375 11597 6565 0,'-2'0'174'0,"1"0"2"15,11 0 1 1,17-2 1-16,25 2 3 0,23 0 1 16,16 0 2-16,9 0 1 15,-9 0 4 1,-11 0-189-16,-13-1 0 15,-18 1 0-15,-12-3 0 16,-12 1 0-16,-10-1 0 16,-7-1-165-16,-3-2-309 0,-4-10-1295 15,1 3 148 1,-8-5 127-16</inkml:trace>
  <inkml:trace contextRef="#ctx0" brushRef="#br0" timeOffset="30004.8">7757 11310 5149 0,'26'-1'233'0,"19"0"60"15,17 5 3-15,16 6 5 16,-1 14 6 0,-5 7 3-16,-17 11 6 15,-16 6 6-15,-22 3 4 16,-14-2-53-16,-21 0-208 15,-13-3-65-15,-14-4 0 16,-1-5-461-16,-8-9-1355 16,11-7 155-16,14-13 132 15,15-8 117-15</inkml:trace>
  <inkml:trace contextRef="#ctx0" brushRef="#br0" timeOffset="30766.61">8930 11071 7968 0,'-25'9'24'16,"-6"16"1"-1,-10 21 0-15,-8 23-1 16,11 20 1-16,10 17 0 16,11 6 0-16,12-3 0 15,21-8 0-15,11-11-25 16,11-9 0-16,5-16 0 15,9-16 0-15,3-16-270 32,7-16-452-32,-6-17-952 0,-6-17 133 15,-9-13 115-15</inkml:trace>
  <inkml:trace contextRef="#ctx0" brushRef="#br0" timeOffset="31047.85">9211 11483 5975 0,'-8'-8'234'16,"-6"-4"3"-1,-4 5 3-15,-5 3 3 0,0 11 2 16,2 13 4-16,3 11 3 16,3 8 4-16,8 7 4 15,4 8-260-15,6 1 0 16,7-1 0-1,8-4 0-15,3-4 0 0,10-7 0 16,5-11 0 0,6-10 0-16,5-10-318 15,2-5-230-15,-4-58-1159 16,-9 38 137-16,-13-11 120 16,-11-8 105-16</inkml:trace>
  <inkml:trace contextRef="#ctx0" brushRef="#br0" timeOffset="31258.66">9050 11560 4797 0,'-6'-10'332'16,"-1"-1"4"-16,3-5 8 0,8-4 4 16,19-1 8-16,12 2 6 15,11-3 7 1,10 0-247-16,1 3-119 15,0 3-494-15,-12 1-1098 0,-16 4 121 16,-13 3 104-16,-10 3 95 16</inkml:trace>
  <inkml:trace contextRef="#ctx0" brushRef="#br0" timeOffset="31422.07">9084 11605 4651 0,'-6'11'340'15,"2"1"7"-15,1 2 5 16,5-1 7-16,15-3 6 16,12-10 9-16,9 3 5 15,15-6-62-15,8-1-272 16,-2-2-389 0,-4-52-1326-16,-9 42 133 15,-8-3 114-15,-12-8 101 0</inkml:trace>
  <inkml:trace contextRef="#ctx0" brushRef="#br0" timeOffset="31722.3">9301 10994 5049 0,'22'0'289'15,"22"6"13"-15,27 11 4 0,29 17 7 32,8 19 3-32,6 29 6 0,-17 19 6 15,-25 16 5-15,-27 9 5 16,-32 3-55-16,-26-2-271 16,-26-6-12-16,-16-13 0 15,-10-15 0-15,-5-16-284 16,6-22-260-16,10-19-1173 15,14-23 139-15,20-18 121 16,10-18 105-16</inkml:trace>
  <inkml:trace contextRef="#ctx0" brushRef="#br0" timeOffset="32350.72">10225 11121 7155 0,'3'-10'113'16,"0"3"0"-16,7 2 0 16,3 6 2-16,3 22 0 15,7 25 0-15,-1 24 1 16,-4 25 2-16,-6 19 0 15,-6 15-118 1,-5 8 0-16,-1 0 0 0,0-5 0 16,0-7 0-1,0-17 0-15,0-16 0 16,0-21 0 0,0-19 0-16,0-16 0 0,0-15 0 15,0-10 0 1,2-8 0-16,-1-6 0 0,8-7-311 15,24-7-599-15,-18-11-704 16,2-9 124 0,3-6 109-16</inkml:trace>
  <inkml:trace contextRef="#ctx0" brushRef="#br0" timeOffset="32647.96">10710 11886 7604 0,'5'-8'64'16,"-4"2"0"-16,2 0 1 15,0 2 0-15,0 0 0 16,0 8 0-16,5 7 1 16,0 6-1-16,0 5 3 15,0 7-68 1,0 3 0-16,-4-2 0 15,-2-4 0-15,-1-5 0 16,-1-3 0-16,0-7 0 16,0-3 0-1,2-4-400-15,1-33-1433 0,-2 21 158 16,-1-9 135-16,0-9 117 16</inkml:trace>
  <inkml:trace contextRef="#ctx0" brushRef="#br0" timeOffset="32981.65">10637 11677 4471 0,'21'-15'102'0,"7"-7"88"16,4-8 108 0,4-8 56-16,-13 1 9 15,-9-1 6-15,-7 0 8 0,-4 1 7 16,-11 3 7 0,-7 5-30-16,-8 7-77 15,-6 5-100-15,-8 7-121 16,-1 8-63-16,3 10-235 15,7 9-243-15,10-32-1269 16,11 46 143-16,17 4 124 16,16-1 110-16</inkml:trace>
  <inkml:trace contextRef="#ctx0" brushRef="#br0" timeOffset="33519.69">11232 11657 6659 0,'1'-10'165'16,"1"-2"0"-16,-1-3 3 15,-4-1 0-15,-5 5 2 16,-4 5 2-16,-7 4 1 16,-3 4 1-1,-5 11 3-15,-2 5-177 16,0 11 0-16,6 8 0 15,4 4 0-15,7 2 0 0,7-1 0 16,4-5 0 0,7-3 0-16,8-10 0 15,3-8 0-15,9-9 0 16,6-5 0 0,0-10 0-16,1-5 0 0,-3-10 0 15,-3-7 0-15,-8-12 0 16,-2-12 0-1,-5-10 0-15,-1-8 0 16,-7-11 0-16,-1-4 0 0,-2 4 0 16,-2 9 0-16,-2 16 0 15,-3 19 0-15,-4 18 0 16,-7 20 0 0,-3 23 0-16,6 21 0 15,7 24 0-15,16 18 0 16,18 14 0-16,14 2 0 15,5-5 0-15,2-11 0 16,-4-12 0-16,-6-15 0 16,-8-16 0-16,-1-18-451 15,-4-29-1368-15,2-4 155 16,-2-13 133 0</inkml:trace>
  <inkml:trace contextRef="#ctx0" brushRef="#br0" timeOffset="40217.67">2547 13023 4551 0,'0'0'108'16,"0"-1"13"-16,0-3 3 0,0 0 18 15,0 1 65 1,0-3 79-16,0 1 71 16,0-1 10-16,0 2 9 15,0 1-85-15,0 3-28 16,0-1-9-16,0 1 0 0,3 0-16 15,4 0-71 1,5 0-87-16,8 0-75 16,9 1-5-16,7 1 0 15,13-1 0-15,14 0 0 16,17 2 0-16,14-3 0 16,17 1 0-1,16-1 0-15,17 0 0 0,17 0 0 16,22 0 0-16,21 0 0 15,18 0 0-15,21 0 0 32,6 0 0-32,12 0 0 0,6 0 0 15,-2 0 0-15,-5-1 0 16,-1 1 0 0,-14 0 0-16,-12 0 0 0,-17 0 0 15,-14 0 0 1,-22 0 0-16,-23 0 0 0,-21 0 0 15,-29 0 0 1,-26 0 0-16,-25 0 0 0,-20 0 0 16,-17 0 0-1,-14 0 0-15,-2 0 0 16,-4 0 0 0,1 0 0-16,0 0 0 0,0 0 0 15,1 0 0-15,-1 0 0 16,0 0 0-1,0 0 0-15,0 0 0 16,0 0 0-16,0 0 0 0,2 0 0 16,2 0 0-16,5 0 0 15,4 0 0-15,6 0 0 16,5 4 0 0,2-1 0-16,3 3 0 15,1 1 0-15,2 0 0 16,4-1 0-16,7 2 0 31,8 0 0-31,11-1 0 0,12 0 0 0,11-2 0 16,13 1 0-1,12-2 0-15,17 2 0 0,12 1 0 16,11-2 0-16,10 0 0 31,12 1 0-31,6 1 0 16,8-2 0-1,9 0 0-15,4-1 0 0,11 2 0 0,0-2 0 16,5 0 0-16,6 0 0 16,1 3 0-1,-6-1 0-15,1-2 0 16,-1 2 0-16,-5 2 0 16,-6-4 0-16,-2 1 0 0,-2 2 0 15,-4-3 0-15,-4 0 0 16,-1 1 0-1,-4-1 0-15,-8 0 0 16,-7 0 0-16,-4 1 0 16,-4-1 0-16,-5 2 0 15,-3-2 0-15,-7 1 0 16,-4-1 0-16,-9 0 0 16,-2-2 0-16,-6 0 0 15,-6 0 0-15,-3-2 0 16,-9 0 0-1,-7 0 0-15,-6 0 0 16,-7 0 0-16,-3-2 0 16,-4 0 0-16,-5-1 0 15,-1-1 0 1,-3-2 0-16,-2 0 0 0,0-2 0 16,-1 1 0-16,3 0 0 15,2 0 0-15,4 0 0 16,5 0 0-16,4 2 0 31,7-1 0-31,1-1 0 0,6 2 0 16,1-1 0-16,5 1 0 15,4-2 0-15,5 1 0 16,0 1 0-16,4 0 0 16,3-2 0-16,-2 1 0 15,3-3 0-15,6 4 0 16,3-1 0-16,-1-1 0 15,0 1 0-15,-5 0 0 16,-13-1 0 0,-6-3 0-16,-16 5 0 0,-14-2 0 15,-26 4 0 1,-16-3 0-16,-22 6 0 16,-17 0-317-16,-11 0-484 15,-40 0-839-15,-24 0 127 16,-32-4 113-1,-30-3 97-15</inkml:trace>
  <inkml:trace contextRef="#ctx0" brushRef="#br0" timeOffset="41967.18">1656 13911 5835 0,'0'-9'248'0,"0"1"4"16,1-4 2-16,-1 3 4 15,0 3 3-15,0 5 4 0,2 0 3 16,1 5 4-1,0 10 6-15,1 10-278 16,0 12 0-16,2 7 0 16,-2 7 0-1,-1 2 0-15,0-3 0 0,0-5 0 16,-3-4 0-16,3-11 0 16,-2-9 0-16,-1-7 0 15,2-6 0-15,-2-4 0 16,1-3 0-16,-2-5 0 31,-2-8 0-31,-4-9 0 0,-2-13 0 16,-3-13 0-1,4-7 0-15,0-7 0 16,4-2 0-16,3 2 0 0,5 4 0 16,6 3 0-16,6 6 0 15,9 4 0-15,9 5 0 16,10 5 0-16,1 8 0 15,3 3 0-15,0 9 0 16,0 7 0 0,-8 5 0-16,-6 4 0 15,-7 9 0-15,-8 1 0 16,-9 3 0-16,-7 4 0 16,0 3-389-16,25 2-1447 15,-41 4 158-15,-10-2 136 16,-4 1 117-1</inkml:trace>
  <inkml:trace contextRef="#ctx0" brushRef="#br0" timeOffset="42133.03">1651 14061 4710 0,'3'1'300'16,"8"0"36"-16,12-1 8 15,11 2 6-15,8-5 6 16,10-2-239-16,3-1-179 16,-4-8-1416-16,-2 4 105 15,-5-2 93-15,-5-1 83 16</inkml:trace>
  <inkml:trace contextRef="#ctx0" brushRef="#br0" timeOffset="42426.75">2228 13862 5756 0,'0'-6'256'16,"0"2"3"-16,0 0 4 16,4 2 3-1,6 10 5-15,0 11 2 0,5 8 5 16,1 10 4-1,-4 9 5-15,-1 1-287 0,-3-2 0 16,-5-5 0 0,-1-5 0-1,-1-4 0-15,-1-7 0 0,0-7 0 16,0-5-279-16,6-3-379 16,-6-13-1031-16,3-6 136 15,1-10 116 1,2-8 104-16</inkml:trace>
  <inkml:trace contextRef="#ctx0" brushRef="#br0" timeOffset="43024.73">2447 13865 5871 0,'3'-5'245'16,"1"4"2"-16,4 4 4 15,2 6 3-15,4 11 4 16,1 12 2-1,0 5 5-15,-3 4 2 0,-2-1 6 16,-1-2-273-16,-6-5 0 16,-2-4 0-16,-1-7 0 15,0-4 0-15,0-7 0 16,0-5 0-16,-4-5 0 16,-5-2 0-1,-4-10 0-15,0-9 0 16,-3-13 0-16,8-16 0 15,5-16 0-15,7-9 0 16,11-7 0-16,8 2 0 16,4 10 0-16,9 12 0 15,2 15 0-15,1 14 0 16,-5 15 0-16,-2 7 0 16,-3 14 0-16,-10 7 0 15,-8 9 0 1,-5 11 0-16,-15 2 0 15,-15 7 0-15,-8 1 0 16,-7-3 0 0,-6-1 0-16,5-8 0 0,7-2 0 15,8-5 0 1,11-5 0-16,8-1 0 0,12 0 0 16,13 0 0-16,9-3 0 15,9 2 0-15,12-2 0 16,1-2 0-16,-1 1 0 15,-4-6 0 1,-8-1 0-16,-9-2 0 16,-5-3-330-16,2-3-346 15,-10 1-994-15,2-7 133 16,-2-3 114-16,3-4 101 16</inkml:trace>
  <inkml:trace contextRef="#ctx0" brushRef="#br0" timeOffset="43615.8">3321 13788 5637 0,'1'-12'268'16,"1"-2"3"-16,-2-1 5 15,1-1 3-15,-4 5 4 16,-1 4 4-16,-6 3 5 16,-5 0 4-16,-6 4 6 15,-3 0-302-15,-4 8 0 16,0 5 0 0,2 2 0-16,8 12 0 0,7 5 0 15,9 5 0-15,6 3 0 16,12 1 0-1,9 1 0-15,3-4 0 16,6-1 0-16,-6-6 0 16,-6-5 0-1,-13-3 0 1,-9-4 0-16,-13-6 0 0,-10-2 0 0,-8-3 0 16,-5-4 0-16,-4-1 0 15,5-4-193-15,13-2-210 16,60-3-1377-16,-32 0 149 15,9-4 129-15,9-2 112 16</inkml:trace>
  <inkml:trace contextRef="#ctx0" brushRef="#br0" timeOffset="44065.74">3738 13862 5767 0,'2'-12'255'0,"-1"2"3"31,2-1 4-31,-2 1 3 0,1 8 4 0,1 7 4 16,3 12 4-16,-2 7 3 15,0 11 5 1,-1 10-285-1,-1 2 0-15,-4 2 0 0,2-3 0 16,0-5 0-16,2-4 0 16,-2-10 0-16,0-5 0 15,0-5 0-15,0-7 0 16,0-2 0 0,0-7 0-16,0 1-466 0,0-37-1348 15,0 25 154-15,0-8 132 16,0-9 117-16</inkml:trace>
  <inkml:trace contextRef="#ctx0" brushRef="#br0" timeOffset="44385.09">3424 13962 5233 0,'2'-13'298'0,"8"-5"5"16,12-4 5-16,14-4 4 16,15 5 5-1,14 2 6-15,11 4 5 0,2 5 6 16,-6 3 4 0,-11 3-241-16,-13 1-97 15,-16 2 0-15,-12-1 0 16,-12 1 0-16,-5 1 0 15,-1 0 0-15,-4 0 0 16,2-1-201-16,0 2-180 16,41 0-1403-16,-45-1 151 15,-4 0 128-15,-2 0 112 16</inkml:trace>
  <inkml:trace contextRef="#ctx0" brushRef="#br0" timeOffset="47216.48">4426 13469 5589 0,'0'-11'273'15,"0"-1"3"-15,-2-2 5 16,-5 2 3-16,-3 9 5 15,-10 18 4-15,-8 24 4 16,-6 21 5-16,-1 26 5 16,6 20-307 15,10 10 0-31,11 2 0 0,8-4 0 0,11-10 0 16,7-10 0-16,3-12 0 15,7-15 0-15,9-16 0 16,12-12-516-16,9-17-1285 15,10-15 152-15,0-13 131 16,-3-10 115-16</inkml:trace>
  <inkml:trace contextRef="#ctx0" brushRef="#br0" timeOffset="48748.6">4745 13801 4207 0,'0'-1'379'0,"0"-1"9"15,0-4 7-15,0 2 8 47,0 0 9-47,0 1 9 0,0 2 9 0,0 1 10 0,0 0 8 0,-6 1-180 16,-4 7-268-16,-6 7 0 31,-5 10 0-31,-1 11 0 0,2 8 0 16,4 4 0-16,6 3 0 0,5-1 0 15,7 0 0 1,5-1 0-16,9-5 0 16,7-2 0-16,4-8 0 15,9-6 0-15,0-5 0 31,1-10 0-31,-1-6 0 0,0-2 0 0,-1-8-336 16,3-6-448 0,-10-5-856-16,-6-8 127 0,-7-10 113 15,-4-6 97 1</inkml:trace>
  <inkml:trace contextRef="#ctx0" brushRef="#br0" timeOffset="49196.99">4639 13901 2917 0,'-1'-3'164'15,"-3"-1"50"-15,2-3 47 16,-1-1 62 0,3 2 99-16,0-2 92 15,5-2 14-15,6-1 15 16,5-2 16-16,12 0-115 15,8-1-61-15,4-1-55 0,2 1-46 16,0 0-73 0,-3 0-109-16,-5 2-100 15,-6 3 0-15,-8 0 0 16,-6 5 0-16,-6 2-102 16,-5 2-251-16,-3 2-263 15,-2 3-1037 1,-4 1 130-16,-5 1 113 0,-5 3 100 15</inkml:trace>
  <inkml:trace contextRef="#ctx0" brushRef="#br0" timeOffset="49482.71">4584 14054 4389 0,'0'7'273'15,"3"1"93"-15,5-1 6 16,12 0 7-16,9-4 8 16,10-3 9-16,8 0 7 15,6-1 9 1,-3-4 8-16,-4 1-130 16,-1-3-186-16,-6 0-437 15,-3 0-256-15,-6 0-1103 16,-4-4 136-16,-4-1 117 15,-4-1 103-15</inkml:trace>
  <inkml:trace contextRef="#ctx0" brushRef="#br0" timeOffset="49875.35">4930 13476 5575 0,'6'-14'274'31,"5"-1"3"-31,11 0 4 0,16 6 5 16,15 13 3-16,19 22 7 0,9 20 2 15,4 21 5-15,-6 20 5 0,-17 11-304 16,-17 11-4 0,-23 3 0-16,-13 1 0 15,-21-5 0-15,-10-7 0 16,-7-13 0-16,-7-10 0 15,-10-17 0 1,3-14 0-16,1-13-368 0,0-19-1473 16,15-10 158-16,12-10 137 15,11-14 119-15</inkml:trace>
  <inkml:trace contextRef="#ctx0" brushRef="#br0" timeOffset="50189.06">5760 14100 8191 0,'7'-4'0'16,"8"-1"0"-16,5-1 0 15,13-3 0 1,6 1 0-16,5 1 0 0,3 0 0 16,-1-1 0-1,-4 1 0-15,-9 1 0 16,-8 0 0-16,-8 2-3 16,-8 2-417-1,-6 2-1406-15,-6 0 156 0,-6 2 134 16,-9 2 118-1</inkml:trace>
  <inkml:trace contextRef="#ctx0" brushRef="#br0" timeOffset="50414.4">5710 14323 5875 0,'4'4'244'16,"6"1"3"-1,13-2 4-15,12-1 2 16,10 1 4-16,14-8 3 15,0-3 4-15,-6-1 3 16,-8 0 6-16,-12-1-273 16,-11 2 0-16,-12 2 0 15,-4-2-243-15,-6 6-304 16,-4-4-1181-16,-1-3 142 16,2-2 122-16,0-5 107 15</inkml:trace>
  <inkml:trace contextRef="#ctx0" brushRef="#br0" timeOffset="57583.67">6953 4951 2938 0,'0'1'138'0,"0"-1"17"16,0 0 9-16,0 0 14 16,0 0 14-16,0 0 8 15,0 0 1-15,0 0 4 16,0 0 2-16,0 0-110 16,0 0-191-16,3-16-917 15,1 14 52-15,5-2 46 16,2-3 44-1</inkml:trace>
  <inkml:trace contextRef="#ctx0" brushRef="#br0" timeOffset="58855.54">8905 4940 3236 0,'-1'0'150'0,"-2"0"15"15,0 0 17-15,2-1 22 16,-1 1 19-16,2 0 19 16,-1 0 23-16,1 0 53 15,0 0 65-15,0 0-71 16,0 0 33-1,0 0-12-15,0 0-12 0,0 0-18 16,3 0-15-16,5-1-13 16,10-3-23-1,5 0-52 1,7-2-67-16,7 0-72 0,0 1-61 16,-4-1 0-16,-3 1 0 15,-4 2 0 1,-4-1 0-16,-3-2 0 15,-4 4 0-15,-1-1 0 0,-3-1 0 16,-1 1 0-16,-4 1 0 16,-3-1 0-16,-2 1 0 15,1 1 0-15,-2 0 0 16,0 1 0 0,0 0 0-16,0-2-284 0,-2 2-163 15,27 0-1296 1,-38 2 144-16,-3-1 123 15,-6 2 108-15</inkml:trace>
  <inkml:trace contextRef="#ctx0" brushRef="#br0" timeOffset="59073.85">8936 5006 3528 0,'0'0'168'0,"0"0"25"15,3-1 36-15,6 1 100 0,5 0 73 16,6 0 59 0,5 0 10-16,2 0 11 15,0 0 14-15,-2 0-110 16,-5 0-73-16,-5 0-148 16,-4 0-271-16,-1 0-432 15,-6 0-1077 1,-1 0 123-16,0-3 110 15,-1 0 95-15</inkml:trace>
  <inkml:trace contextRef="#ctx0" brushRef="#br0" timeOffset="67075.65">6774 8407 2038 0,'0'2'114'16,"0"-2"16"-16,0 1 15 16,0-1 18-16,0 0 14 15,0 0 9-15,0-1 9 16,1 1 3-16,-1 0-1 16,0 0-124-16,2 0-88 15,8 0-276-15,-9 0-420 16,5 0 26-16,-2 0 24 15,5-2 24-15</inkml:trace>
  <inkml:trace contextRef="#ctx0" brushRef="#br0" timeOffset="68675.61">9254 8525 2569 0,'0'0'140'15,"0"0"30"-15,0 0 23 16,0 0 25-16,0 0 22 15,0 0 24-15,0 0 21 16,0 0 22 0,0 0 27-16,0 0-65 15,0 0 16-15,0 0 14 16,0 0 11 0,0 0 7-16,0 0 3 0,0 0-12 15,0 0-16-15,0 0-17 16,0 0-20-16,0 0-49 15,0-1-65 1,0 1-44-16,0 0-37 16,0 0-30-16,3-1-23 15,3 1-7-15,9 0 0 16,4-1 0 0,8 1 0-16,3-3 0 15,4 2 0-15,-1-2 0 0,2 0 0 16,-2-3 0-16,-1 1 0 15,-2-1 0-15,-3-2 0 16,-1 2 0-16,-1-1 0 16,-6 0 0-16,-2 3 0 15,-5 0 0 1,-5 1 0-16,-3 2 0 0,-3 1 0 16,-1 0 0-1,0-1 0-15,0 1 0 16,0 0 0-16,0 0 0 15,0-2 0-15,0 2-161 16,-5 2-148-16,-2 0-88 16,-5 3-122-16,-4 2-177 15,-6-14-693-15,-2 17 93 16,-2-2 83-16,0-1 75 16</inkml:trace>
  <inkml:trace contextRef="#ctx0" brushRef="#br0" timeOffset="69046.81">9324 8586 2025 0,'-4'4'157'0,"-3"-1"52"0,1-1 40 15,-1 2 26-15,2-4 29 16,4 0 29-16,1 0 28 15,-2 0 33 1,4 0 99-16,5 0-46 0,6 0-8 16,10 0-35-16,7-2-34 15,7-2-24 1,1 2-21-16,-1-3-27 16,-4 1-21-16,-3 1-27 15,-4-2-105-15,-3 2-77 16,-4 3-46-16,-2-3-22 15,-5 0 0-15,-3 2 0 16,-1 0 0 0,-5-1 0-16,0 1 0 15,-3 1 0-15,0-2-279 16,0 4-174-16,20-7-1290 16,-21 4 144-16,1-4 123 15,-3-2 108-15</inkml:trace>
  <inkml:trace contextRef="#ctx0" brushRef="#br0" timeOffset="72767.81">6746 11795 3868 0,'2'-1'97'16,"-2"-2"38"-16,1-1 27 16,2 0 19-16,0-1 52 15,-3 2 80-15,2-1 74 16,-1 2 41 0,-1 1 11-16,-1-2-43 0,2 2-53 15,-1 0-38 1,3 0-24-16,-3-1-20 0,0 2-55 15,0-1-88-15,0 1-80 16,0 0-38 0,0 0 0-16,0 6 0 0,-3 11 0 15,2 8 0 1,-4 11 0-16,-2 7 0 16,1 3 0-1,-1-2 0-15,0-5 0 16,2-4 0-16,3-9 0 0,-1-7 0 15,3-6 0 1,0-5 0 0,0-3 0-16,-2-3 0 15,-2 0 0-15,-2-1-347 0,-2-2-1501 16,0-1 161 0,2-3 136-16</inkml:trace>
  <inkml:trace contextRef="#ctx0" brushRef="#br0" timeOffset="73378.25">6631 12431 3814 0,'-4'0'189'16,"1"0"134"-16,0 0 96 15,1-1 8 1,2 2 10-16,0-2 10 16,2 1 12-16,-2 0 8 0,1 0 14 15,5 0-126-15,5 0-89 16,4 0-159 0,6 0-107-16,4-1 0 15,0-2 0-15,-2 0 0 16,0 1 0-16,-6-2 0 15,-1 1 0-15,-7 0-191 16,-3 3-227-16,34-1-506 16,-39 1-607-16,-1 0 111 15,-3 0 100-15,-3 0 88 16</inkml:trace>
  <inkml:trace contextRef="#ctx0" brushRef="#br0" timeOffset="73640.99">6625 12543 4726 0,'-1'6'196'0,"1"-1"90"15,-2 2 52-15,8 0 7 16,10-3 5-16,4-3 6 16,8-1 7-16,6 0 7 15,-2 0 7-15,0-1-104 16,-8 0-117-1,-4-1-101-15,-6-1-55 0,-5 2-4 16,-7-1-181-16,-1 2-182 16,-1 0-283-1,0-1-967-15,2-3 124 0,1-3 110 16,0-5 95 0</inkml:trace>
  <inkml:trace contextRef="#ctx0" brushRef="#br0" timeOffset="79768.53">6712 12431 3227 0,'0'0'82'16,"0"0"27"-16,0-1 20 16,0 1 26-16,0 0 33 15,0 0 39-15,0 0 41 16,0 0 85 0,0 0 76-16,0 0 17 0,0 0-34 15,0 0-22-15,0 0-15 16,0 0-24-1,0 0-32-15,0 0-36 0,0 0-45 16,0 0-93 0,0 0-80-16,0 0-65 15,0 0 0-15,0 0 0 16,0 0 0-16,0 0 0 16,0 0 0-1,0 0 0-15,0 0 0 0,0 0 0 16,0 0 0-16,0 0 0 15,0 0 0 1,0-1 0-16,0 1 0 16,0 0-233-16,0-2-316 0,4 2-1181 15,3-1 141 1,9-2 123-16,3-1 107 16</inkml:trace>
  <inkml:trace contextRef="#ctx0" brushRef="#br0" timeOffset="81419.72">8745 12363 3387 0,'-1'-1'135'16,"-2"1"49"-1,-2-3 37-15,2 0 87 0,-1-1 127 16,3 0 32 0,-1 0 14-16,-1 1 11 15,-1 1 12-15,1-1-77 0,-1 0-64 16,1 2-50-16,0 1-42 15,1 0-98 1,-1 0-143-16,3 0-30 0,-2 0 0 16,2 0 0-16,2 0 0 15,-2 0 0-15,6 0 0 32,8 0 0-32,10 0 0 15,8 0 0-15,7 0 0 0,2 0 0 16,-1-2 0-16,-7 1 0 15,-4-1 0-15,-8 1 0 16,-8-2 0-16,-7 3 0 16,-3-1 0-1,-3 0 0-15,0 1 0 0,-7-2 0 16,-9 2 0-16,-9 0 0 16,-8 0 0-1,-10 0 0-15,-1 0 0 16,1 2 0-16,3 0 0 15,4 1 0-15,4 3 0 16,4-3 0-16,8 1 0 16,9-2 0-1,3 1 0-15,5-1 0 0,3 0 0 16,3 0 0-16,6 0 0 16,8 1 0-16,5 0 0 15,7-2 0 1,1 0 0-16,1 1 0 15,-2-2 0-15,-5 0 0 16,-1 0 0 0,-4 0 0-16,-3 0 0 0,-7 0 0 15,-2 0 0-15,-6 0 0 16,1 0 0-16,-4 0 0 16,-3 0 0-16,-9 0 0 15,-4 0 0 1,-7 0 0-16,-5 0 0 15,1 0 0-15,3 0 0 16,3 0 0-16,3 1 0 16,4 0 0-16,4 2 0 15,3-1 0-15,5 4-333 16,14 1-1518-16,5-2 161 16,12-2 137-16,16-2 119 15</inkml:trace>
  <inkml:trace contextRef="#ctx0" brushRef="#br0" timeOffset="82544.26">10895 12437 4228 0,'-6'-4'178'0,"-2"1"177"16,-1-1 26-16,-3-1 7 15,4 1 8-15,2-1 8 16,2 3 8-16,2 0 11 16,2 1 7-16,3 1-87 15,6 0-113-15,11 0-207 16,13 0-23-16,12-2 0 15,10 1 0-15,4-2 0 16,2 0 0-16,-3-4 0 16,-2 2 0-16,-6 0 0 15,-5-1 0 1,-7 0 0-16,-8 2 0 16,-8 1 0-16,-9 1 0 15,-5 1 0-15,-5 1 0 16,-4 0 0-1,-9 0 0-15,-12 0 0 0,-14 0 0 16,-12 0 0-16,-14 1 0 16,-3 2 0-16,-1 1 0 15,5 1 0 1,6 1 0-16,9-1 0 16,12-1 0-16,13 0 0 0,8-1 0 15,9 1 0 1,8-4 0-16,13 0 0 15,11 2 0-15,8-2 0 16,12 0 0-16,2-2 0 16,-2 2 0-16,-6 0 0 15,-2 0-296-15,-3 0-425 32,-9 0-945-32,-6 0 131 0,-3-4 114 15,-5-5 102-15</inkml:trace>
  <inkml:trace contextRef="#ctx0" brushRef="#br0" timeOffset="84075.48">7203 13912 6079 0,'1'-1'224'0,"2"-3"2"31,1-1 3-16,2 1 2-15,1 0 4 0,-2-1 1 0,0 1 5 0,0 0 2 16,-2 0 4-16,1 0-247 31,-2-2 0-31,-1-1 0 0,1-1 0 16,-2-1 0-16,-2-3 0 16,-2 0 0-1,-4 0 0-15,-3-3 0 0,-8 3 0 16,-1 3 0-16,-3 1 0 15,-3 4 0-15,-2 3 0 16,1 5 0-16,-2 6 0 16,3 4 0-16,2 11 0 15,5 11 0-15,0 6 0 16,7 6 0 0,-3 5 0-16,-3 1 0 15,-4 2 0-15,-5-2 0 16,-5-4 0-16,2-4 0 15,-2-7 0-15,3-10 0 16,5-7 0-16,5-8 0 16,2-6 0-16,3-7 0 15,5-7 0-15,4-7 0 16,4-8 0-16,2-3 0 16,11-2 0-1,1 1 0 1,4 4 0-16,6 8 0 0,3 6 0 15,0 8 0-15,2 16 0 16,-1 12 0-16,-4 18 0 16,-3 13 0-1,-5 13 0-15,-8 6 0 0,-3 1 0 16,-2-6 0-16,-1-7 0 16,1-10 0-16,4-11 0 15,5-8 0 1,5-5 0-16,10-9 0 15,12-6 0-15,11-5-335 16,10-9-1516-16,4-5 161 16,4-14 137-16</inkml:trace>
  <inkml:trace contextRef="#ctx0" brushRef="#br0" timeOffset="84966.83">7708 13993 4644 0,'3'-7'342'0,"0"-2"8"16,3 0 4-16,-2-2 8 15,-3 4 7-15,-1 3 6 16,0-1 8 0,0 1 8-16,0 4 7 0,0 0-175 15,0-2-223 1,0 2 0-16,0 0 0 0,-4 0 0 15,-4 0 0-15,-6 0 0 16,-6 4 0 0,-2 5 0-16,-3 1 0 15,-1 8 0-15,0 5 0 16,3 5 0 0,4 3 0-16,1 5 0 15,7 6 0-15,3 1 0 0,3 3 0 16,4 2 0-16,4-1 0 15,2-2 0 1,5-2 0-16,0-3 0 16,6-3 0-16,2-4 0 0,-1-7 0 15,-5-4 0 1,-3-2 0-16,-1-4 0 16,-5-6 0-1,1-1-147-15,5-2-367 0,2-60-1248 16,4 54 146-16,5 0 126 15,4-2 111-15</inkml:trace>
  <inkml:trace contextRef="#ctx0" brushRef="#br0" timeOffset="85310.6">8059 14684 7612 0,'3'8'63'0,"-2"8"1"0,2 3 0 15,-3 8 0-15,-7 2 0 16,-7 2 1-16,-4 0-1 16,-6 3 1-16,-7-2-394 15,-3-41-1505-15,-3 32 157 16,-4-12 136-16,3-10 117 15</inkml:trace>
  <inkml:trace contextRef="#ctx0" brushRef="#br0" timeOffset="86294.62">8449 14260 5598 0,'2'-6'272'0,"-1"1"3"16,2 1 4-1,-1-2 5-15,0 4 3 0,2 14 5 16,2 5 4-16,0 8 5 16,0 9 6-1,1 7-307-15,-4 0 0 16,0-1 0-16,-2-3 0 15,-1-8 0-15,0-8 0 16,0-5 0-16,0-8 0 16,2-4 0-16,-2 0 0 15,-2-4 0 1,-1-1 0-16,-1-7-422 0,-5-22-1404 16,-2 10 156-16,-2-8 134 15,0-1 118-15</inkml:trace>
  <inkml:trace contextRef="#ctx0" brushRef="#br0" timeOffset="86721.74">8383 14120 4827 0,'3'-12'291'0,"1"-2"37"15,6-5 6-15,4-6 5 16,6 2 7-16,6-2 6 16,-2 0 7-1,2 1 5-15,-8-2 8 0,-4 1-133 16,-8 2-199-16,-3 0-40 15,-4 1 0-15,-7 3 0 16,-3 3 0 0,-2 2 0-16,-5 6 0 15,-4 4 0-15,1 3 0 32,3 2 0-32,1 6 0 15,5 4 0-15,8 5-278 0,4 8-131 0,16 7-448 16,-2 1-672-16,5-1 113 15,4 0 98 1,6-1 87-16</inkml:trace>
  <inkml:trace contextRef="#ctx0" brushRef="#br0" timeOffset="87388.12">8995 14330 5174 0,'3'-3'313'0,"0"-4"5"0,3-1 5 15,-1-5 6 1,-2 4 6-16,-2-5 5 0,-1 0 6 16,0 1 7-1,-1 1 7-15,-5 4-360 0,-5 1 0 16,-5 3 0-16,-7 3 0 15,-5 1 0 1,-1 5 0-16,4 4 0 16,0 8 0-1,5 3 0-15,5 6 0 0,8 3 0 32,3 2 0-32,4-3 0 0,1 3 0 15,5-4 0-15,3-2 0 63,2-6 0-63,5-3 0 0,3-3 0 15,-1-8 0-15,3-2 0 0,0-6 0 0,1-4 0 0,-3-6 0 0,0-10 0 0,-5-5 0 16,-3-15 0-16,-6-7 0 16,-2-9 0-16,-2-5 0 15,-4-3 0 1,-3 7 0-16,-2 5 0 0,-1 10 0 15,-1 13 0-15,3 10 0 16,0 9 0 0,5 10 0-16,1 6 0 15,1 14 0-15,1 14 0 16,11 15 0-16,1 14 0 16,8 12 0-16,7 0 0 15,2-2 0-15,-4-3 0 16,2-9 0-16,-5-15 0 15,-5-3 0-15,-3-16 0 16,1-8-281 0,3-9-374-16,-5-10-1034 15,-1-13 136-15,-2-7 116 16,-5-13 104-16</inkml:trace>
  <inkml:trace contextRef="#ctx0" brushRef="#br0" timeOffset="88065.86">9222 13693 5003 0,'4'-17'309'16,"0"-2"5"-16,5-1 5 31,1-3 6-31,1 7 4 0,4 11 8 0,1 1 3 16,-5 2 8-16,4 10 5 15,-4 11-139-15,-2 6-214 16,0 11 0-16,2 10 0 15,-1 4 0-15,3-2 0 16,0 2 0 0,7-4 0-16,0-7 0 31,1-6 0-31,5-8 0 16,0-9 0-16,1-8 0 15,0-5 0-15,-1-5 0 0,-5-7 0 16,-5-4 0-16,-3-4 0 15,-7 1 0-15,-3 0 0 16,-3 4 0-16,0 10 0 16,-5 3 0-1,0 13 0-15,-3 9 0 0,-2 15 0 16,-1 19 0-16,2 15 0 16,3 8 0-16,2 10 0 15,3-2 0-15,-1-5 0 16,2-10 0-1,-3-8 0-15,-1-16 0 0,-4-10 0 16,-1-13 0-16,-3-9 0 31,-3-8 0-31,-2-6 0 0,-7-3 0 16,-5-3 0-16,-7-3 0 16,-5 2 0-16,-3-1-422 15,-3-29-1404-15,1 24 156 16,8-5 134-16,7-6 118 15</inkml:trace>
  <inkml:trace contextRef="#ctx0" brushRef="#br0" timeOffset="93808.74">6920 4909 1630 0,'-2'1'100'0,"1"-1"17"15,-1 0 9-15,2 0 10 16,0 0 10-16,0 0 5 15,0 0 1-15,0 0 1 16,0 0-16 0,0 0-131-16,2 0-209 15,-1 0-359-15,2 0 17 32,6-1 15-32</inkml:trace>
  <inkml:trace contextRef="#ctx0" brushRef="#br0" timeOffset="116181.49">8752 12365 3010 0,'-4'0'97'0,"-3"0"24"0,1 0 20 16,-3 0 23-1,4 0 25-15,3 0 25 0,1 0 28 0,1 0 26 16,0 0 18 0,0 0-15-16,3 0-29 15,5 0 5 1,8-2-8-1,8-1-9-15,7-3-17 0,2-2-24 0,-6 1-21 16,-3 0-21-16,-7 2-19 16,-8 3-33-16,-5 0-26 15,0 2-35-15,-4 0-4 16,-7 0-12-16,-4 2-7 16,-10 2 20-16,-7 2 48 15,-7 3 30 1,-3 2 4-16,1-1-4 15,3 3 4-15,7-4 6 16,7-1-7-16,8 0-2 16,9-6 0-16,3 0-21 15,12-2-55-15,7 0-34 16,4 0 0-16,6 0 0 16,3-2 0-16,-6 1 0 15,-8 0 0-15,-9-1 0 16,-6 2 0-1,-5-1 0-15,-8 1 0 16,-7 0 0-16,-5 0 0 16,-8 0 0-16,-1 3 0 15,3-2 0-15,5 2 0 16,7 0 0-16,7-2 0 16,5-1 0 15,4 0 0-31,0 0 0 0,1 0-268 0,7 0-139 0,9 0-347 15,-3-1-805-15,5-5 117 16,-1 0 101 0,0-3 91-16</inkml:trace>
  <inkml:trace contextRef="#ctx0" brushRef="#br0" timeOffset="117542.86">10980 12395 3845 0,'0'0'108'0,"0"0"30"16,0 0 35-16,0 0 43 15,0 0 126-15,0 0 77 16,0 0 10-1,0 0 10 1,0 0 10-16,0 0-54 0,0-1-54 16,0 1-32-16,0 0-34 15,0 0-47-15,0 0-143 0,0 0-85 16,0 0 0-16,0 0 0 16,0 0 0-16,0 0 0 15,0 0 0 1,0 0 0-16,0 0 0 15,0 0 0-15,0 0 0 16,0 0 0 0,0 0-154-16,0 0-245 0,32 0-532 15,-33 0-613-15,1 0 114 16,-4 0 101-16,-1 0 88 16</inkml:trace>
  <inkml:trace contextRef="#ctx0" brushRef="#br0" timeOffset="122788.85">1950 16026 2017 0,'0'-1'176'16,"0"-2"56"-16,0 2 48 16,0-5 48-1,0 0 73-15,0-4 189 16,0-2 20-1,0 1 21-15,-1-3 20 0,0 2-138 16,1 1-47-16,0 0-61 16,-2 5-49-16,1 1-48 15,1 3-84-15,0 0-221 16,-3 2-3-16,3 0 0 16,0 3 0-16,0 7 0 15,0 8 0-15,0 9 0 16,0 11 0-16,0 4 0 15,0 0 0-15,1-1 0 16,-1-3 0-16,0-7 0 16,2-4 0-1,-2-9 0-15,0-5 0 16,0-7 0-16,0 0 0 16,0-4 0-1,0-2 0-15,0-4 0 16,-3-5 0-16,-4-12 0 15,-2-8 0 1,-5-11 0-16,3-7 0 0,3-5 0 0,5-2 0 16,2 5 0-16,2 1 0 15,7 7 0-15,4 1 0 16,10 1 0 0,6 3 0-16,9 6 0 15,8-1 0-15,1 5 0 16,-3 8 0-16,-1 4 0 15,-8 2 0-15,-10 7 0 16,-7 2 0-16,-5 2 0 16,-10 2 0-1,1 4-20-15,-3 4-348 0,38 8-1468 16,-50 4 158 0,-5 5 136-16,-6-1 117 15</inkml:trace>
  <inkml:trace contextRef="#ctx0" brushRef="#br0" timeOffset="123126.54">1884 16034 5512 0,'0'0'279'16,"1"0"4"-1,-1 0 5-15,8 0 4 0,5 0 4 16,7 0 4-16,8 0 6 15,7-2 4 1,-3 0 5-16,-3 1-305 16,-4-2-10-16,-1 2-334 15,7-2-408-15,-8 3-909 16,-3 0 129-16,-1-1 114 16,-2-4 98-16</inkml:trace>
  <inkml:trace contextRef="#ctx0" brushRef="#br0" timeOffset="123563.65">2476 15924 5248 0,'0'-2'305'31,"0"0"5"-31,4 0 5 0,2 10 4 16,6 7 5-16,4 14 7 16,1 6 5-16,2 11 6 15,-5-3 6-15,1 0-335 16,-7-8-13-16,0-5 0 16,-4-5 0-16,-2-8 0 15,0-4 0-15,-2-7 0 16,0-2 0-16,0-1-303 15,0-3-251 1,3-50-1156-16,1 33 139 16,2-6 120-16,3-8 104 15</inkml:trace>
  <inkml:trace contextRef="#ctx0" brushRef="#br0" timeOffset="124088.93">2729 16003 5574 0,'6'0'275'16,"1"6"2"0,3 7 5-16,6 8 4 0,0 9 5 0,1 10 3 31,-4 4 5-31,-1-2 5 0,-4-1 5 16,-5-8-309-1,-1-5 0-15,-1-8 0 0,-1-7 0 16,0-9 0-16,-3 1 0 15,-3-10 0-15,-2-7 0 16,-7-9 0-16,2-14 0 16,-1-13 0-16,10-11 0 15,2-6 0-15,7 1 0 16,9 5 0 0,5 10 0-16,5 9 0 0,5 13 0 15,1 8 0 1,-2 8 0-16,-1 7 0 15,-8 8 0-15,-2 5 0 16,-9 9-7-16,-4 5 1 16,-8 9 0-16,-8 1 3 15,-7 4 3-15,-3 0 0 16,-2-3 0-16,2-1 0 16,5-6 0-16,10-4 0 15,4-4 5 1,3-1 2-16,6-3-1 15,8 0-2-15,8 0-4 16,3 2 0-16,9-3 0 16,2 0 0-16,0-1 0 15,-4-2 0-15,-5-4 0 16,-1-1-186-16,-1-3-342 16,-2-8-1220-1,3-2 145-15,0-6 123 0,3-7 110 16</inkml:trace>
  <inkml:trace contextRef="#ctx0" brushRef="#br0" timeOffset="137210.21">3628 15926 4349 0,'3'-4'135'16,"0"2"68"-16,3-2 49 15,2-3 60-15,1-3 67 16,2 2 7-16,-1-2 9 16,-2 0 7-16,-2-1 9 15,-2-2-104-15,-4 1-43 16,0 0-75-16,-10 0-53 31,-8-2-65-31,-11 5-71 16,-9 1 0-1,-5 3 0 1,-5 3 0-16,2 5 0 0,6 5 0 16,8 1 0-16,10 6 0 0,13 7 0 31,17 4 0-31,18 2 0 0,11 3 0 0,12 1 0 0,6-3 0 15,-6 0 0-15,-11-2 0 16,-16-1 0-16,-14-3 0 16,-21-2 0-1,-11-4 0-15,-11-2 0 16,-3-5 0-16,-1-3 0 16,7-5 0-16,11-2-28 15,14 0-449-15,10-15-1327 16,13 7 152-16,11-4 132 15,13-6 115-15</inkml:trace>
  <inkml:trace contextRef="#ctx0" brushRef="#br0" timeOffset="137583.86">4068 15862 7412 0,'1'-2'86'0,"1"1"-1"16,2 1 0-16,3 8 1 15,2 12 1 1,1 10-1-16,4 8 1 0,-2 6 1 16,1-2 1-16,-2-2-89 15,-5-3 0-15,-2-7 0 16,-2-5 0-1,-4-4 0-15,2-4-306 16,-1-8-453-16,-2-5-895 16,-6-6 129-16,-5-8 114 15,-5-7 100-15</inkml:trace>
  <inkml:trace contextRef="#ctx0" brushRef="#br0" timeOffset="137994.52">3818 15927 5716 0,'0'-11'260'16,"7"-3"4"-16,12-2 3 0,15-7 3 16,17 7 5-1,14-1 3-15,3 2 4 16,-3 2 5-16,-10 3 5 16,-13 2-292-16,-15 4 0 15,-11 3 0-15,-11 1-55 16,-5 1-317-16,41 4-1454 15,-44 0 157-15,0-3 134 16</inkml:trace>
  <inkml:trace contextRef="#ctx0" brushRef="#br0" timeOffset="139626.48">4869 15616 5462 0,'-9'0'272'0,"-9"2"4"15,-8 12 2 1,-6 13 6 0,-1 15 4-16,1 15 4 0,6 15 3 15,7 6 6-15,8 1 5 16,6 4-169-16,8-4-137 16,10-1 0-16,5-8 0 15,7-6 0 1,9-10 0-16,2-9 0 0,4-11 0 15,5-12-316-15,5-10-361 16,-5-10-996 0,-3-12 133-16,-10-15 115 15,-10-9 101-15</inkml:trace>
  <inkml:trace contextRef="#ctx0" brushRef="#br0" timeOffset="140066.59">5092 16088 5299 0,'0'-4'299'32,"0"-3"4"-32,0 3 5 15,-2 1 4-15,1 2 7 0,-4 5 4 16,1 8 6-16,-1 8 4 15,-2 10 8-15,3 10-316 16,3 7-25-16,-1 1 0 16,5-1 0-16,6-3 0 15,2-5 0-15,8-8 0 16,4-6 0-16,6-10 0 16,1-9 0-16,4 0 0 15,-3-12-50 1,2-4-322-1,53-6-1454-15,-63-8 156 16,-5-9 134-16,-10-7 118 0</inkml:trace>
  <inkml:trace contextRef="#ctx0" brushRef="#br0" timeOffset="140503.49">5073 16084 5233 0,'-5'-7'304'15,"0"-4"4"-15,3-2 4 16,-1-3 7 0,9 0 4-16,7 0 6 15,5-2 5-15,7 1 6 16,6 1 6-16,2 1-303 16,-1 3-43-16,-3 1 0 15,-3 4-107-15,-2 3-259 16,20 2-504-16,-30 4-711 15,-3 2 119-15,-11 2 104 16,-7 1 93-16</inkml:trace>
  <inkml:trace contextRef="#ctx0" brushRef="#br0" timeOffset="140578.42">5027 16160 4881 0,'0'7'299'0,"0"1"27"15,2 0 7-15,10-2 3 16,7-2 8-16,11-7 6 16,12 0 6-16,3-4 6 15,1-2-157-15,-7-2-312 16,-3-1-357-16,-10-5-1216 16,-9 2 135-1,-4-1 115-15,-7-3 103 16</inkml:trace>
  <inkml:trace contextRef="#ctx0" brushRef="#br0" timeOffset="141018.24">5510 15580 5771 0,'0'-10'255'15,"0"0"3"-15,0 1 3 16,0-1 4-16,3 20 4 15,2 9 2-15,-1 12 6 16,4 7 2-16,1 6 6 16,-3 0-285-16,0-5 0 15,-3-3 0-15,-2-6 0 16,-1-5 0-16,0-7 0 16,2-4 0-1,-1-4-344-15,29-3-567 16,-21-4-694-16,0-6 124 15,-1-5 106-15,5-11 95 16</inkml:trace>
  <inkml:trace contextRef="#ctx0" brushRef="#br0" timeOffset="141424.02">5681 15298 6734 0,'21'0'157'0,"16"7"1"16,11 13 1 0,17 18 1-16,5 21 2 0,-5 28 0 15,-4 12 3-15,-10 11 1 16,-11 2 2-16,-13-2-168 16,-14-6 0-16,-9-8 0 15,-17-6 0 1,-7-11 0-16,-11-12 0 15,0-10-63-15,-3-11-424 0,7-69-1304 16,7 40 150 0,11-14 130-16,9-12 113 15</inkml:trace>
  <inkml:trace contextRef="#ctx0" brushRef="#br0" timeOffset="141864.2">6651 16061 5346 0,'15'-3'33'0,"11"-3"4"16,7-2 2-16,11-2-4 15,-2-2-50-15,-2 5-114 0,-3-1-185 16,-12 3-807 0,-10 1 63-16,-7 3 57 15,-10-1 51-15</inkml:trace>
  <inkml:trace contextRef="#ctx0" brushRef="#br0" timeOffset="142335.92">6683 16173 4291 0,'1'3'356'16,"7"-2"24"-16,7 1 6 15,10-1 10-15,5 2 6 0,14-7 11 16,1 1 6-1,3-1-76-15,3-1-251 16,1-1-510-16,-7-2-1219 16,-5-1 127-16,-2-4 112 15,-2-2 97-15</inkml:trace>
  <inkml:trace contextRef="#ctx0" brushRef="#br0" timeOffset="142783.51">7613 15844 5297 0,'4'-10'291'0,"3"-2"5"16,-1-4 4-1,1-1 5-15,-1 4 5 0,0 0 5 32,1 0 5-32,-3-3 6 0,-1-3 5 15,-1 1-231-15,-2-6-100 0,-3 2 0 16,-3-2 0-16,-7 2 0 16,-4 3 0-1,-8 6 0 1,-2 4 0-16,-2 5 0 0,0 5 0 15,5 11 0-15,2 10 0 16,2 10 0-16,7 11 0 16,7 9 0-1,3 5 0-15,3-1 0 0,2-2 0 16,0-3 0 0,0-5 0-16,-2-6 0 0,1-8 0 15,-2-6 0-15,-3-8 0 16,-4-5 0-1,-1-5 0-15,-2-6 0 0,2 0 0 16,3-7 0 0,4-8 0-1,2-3 0-15,4-4 0 0,3-2 0 16,2 3 0-16,4 8 0 16,0 6 0-16,1 14 0 15,-4 14 0-15,1 15 0 16,0 15 0-16,-2 17 0 15,1 7 0 1,4 2 0-16,2-4 0 0,3-7 0 31,2-11 0-31,4-13 0 0,7-9 0 16,-1-10 0 0,9-10 0-1,2-7 0-15,4-6-228 0,4-2-324 16,7-2-1178-16,-1-5 141 0,2-7 123 15,-1-8 106-15</inkml:trace>
  <inkml:trace contextRef="#ctx0" brushRef="#br0" timeOffset="160772.44">8965 6770 2473 0,'0'1'95'16,"-2"2"11"-16,1 0 14 16,1-1 35-16,0-2 34 15,0 0 38-15,0 0 31 16,0 0 24-16,0 0 23 16,-2 0-60-16,2 0-14 15,0 0 8-15,0 0 23 16,0 0 8-16,0 0-10 15,0 0-30-15,0 0-30 16,2-1-21 0,3-1-21-16,4-3-15 15,7 4-6-15,5-6-19 16,4 3-39-16,0 2-45 16,2 2-29-16,1-1-5 15,-1 2-6-15,2 7 3 16,1 3 4-1,-1 4 3-15,3 3 0 0,0 0 3 16,-4-2 6-16,3-2 1 16,-2-4 8-16,-6-2-4 15,-1-5 12 1,-1-2 5-16,-1-1 4 0,-1 0 6 16,1-2 6-1,1-2 1-15,2-1 14 16,3-3 12-16,1-2 9 15,5 2 9-15,-2-2-2 16,2 0-6-16,-3 2-6 16,-3 1-11-16,-3 2-9 15,-6 0-2 1,0 4-19-16,-2 1-15 0,1 0-16 16,0 3-6-1,1 0-4-15,2 4 0 0,0 1 0 16,2-1 0-1,3-2 0-15,2-3 0 16,1-1 0-16,2-1 0 16,1-3 0-16,0-1 0 15,1-2 0-15,-2-3 0 16,0-4 0-16,-2 2 0 16,-3-2 0-16,1 1 0 15,-2 1 0 1,2 3 0-16,-1 2 0 0,-2 1 0 15,4 3 0-15,0 2 0 16,1 0 0-16,2 0 0 16,0 0 0-16,3 0 0 15,-2 0 0 1,1 0 0-16,-4-1 0 16,2 0 0-16,-6-2 0 15,-3-1 0 1,-1-2 0-16,-6 1 0 15,-4 0 0-15,-4 0 0 0,-2 1 0 16,-3 1-190-16,0 3-339 16,-3-3-1217-16,-7 3 144 15,-6-5 123 1,-8-3 110-16</inkml:trace>
  <inkml:trace contextRef="#ctx0" brushRef="#br0" timeOffset="163226.28">7986 16161 5736 0,'-2'-1'258'15,"2"1"3"-15,0 0 4 16,0-1 4-16,0 2 3 16,0-2 4-1,0 1 4-15,0 0 4 16,0 0 6-16,0 0-290 16,4 0 0-16,8 0 0 15,5 0 0-15,12 0 0 16,11 0 0-16,8 0 0 15,6 0 0-15,2 0 0 16,-2 0 0 0,-4 0 0-16,-11 0 0 0,-6 0 0 15,-10 0 0-15,-7 0 0 16,-7 0 0 0,-5 0 0-1,-4 0 0-15,0-2 0 0,-1 1-149 16,-2-2-254-1,3 2-368-15,-12-3-815 16,-4 1 120-16,2-2 105 0,-5 0 93 16</inkml:trace>
  <inkml:trace contextRef="#ctx0" brushRef="#br0" timeOffset="163790.01">8118 15941 3264 0,'0'-7'210'15,"0"0"124"-15,0-4 133 16,0-2 11-16,0 3 13 16,0 0 12-16,0 2 14 15,0 2 14-15,0 4 15 16,0 1-156-16,0 1-87 15,2 1-146-15,2 4-157 16,5 9 0 0,2 8 0-1,5 9 0-15,0 10 0 0,0 5 0 0,-3 1 0 16,1-1 0 0,-3-2 0-16,-2-5 0 15,-1-3 0-15,-1-7 0 16,-4-3 0-16,1-10 0 15,1 1 0 1,-4-5 0-16,2-5 0 0,-2-2 0 16,-1 2 0-16,0-6 0 15,0 2 0-15,5-2-531 16,2 0-1266 0,5-3 152-16,6-2 131 15,10-6 113-15</inkml:trace>
  <inkml:trace contextRef="#ctx0" brushRef="#br0" timeOffset="164461.04">8840 16350 8191 0,'2'-3'0'16,"2"3"0"-16,1-2 0 15,0 7 0-15,-5 7 0 16,1 6 0-16,-3 10 0 16,-10 8 0-16,-4 4 0 15,-10 2 0-15,-8-2 0 16,-7-1 0-16,1-6-387 16,-2-48-1449-16,7 28 158 15,6-11 136-15,9-11 117 16</inkml:trace>
  <inkml:trace contextRef="#ctx0" brushRef="#br0" timeOffset="173946.62">9710 16048 3218 0,'0'-1'106'0,"0"1"49"16,0-2 30-16,0 1 13 16,1 0 15-16,-1-2 23 15,0 0 24 16,2 0 73-31,-2-2 65 0,0 1-3 0,0 0-6 0,0-2-49 16,0 0-28 0,0 0-8-1,0 1-10-15,-3-1-19 0,-2 0-23 16,-2 1-78-16,-3 0-68 16,-4-1-58-1,0 2-48-15,-6 1 0 0,0 2 0 16,-2 0 0-1,-2 1 0-15,-1 1 0 16,4 2 0-16,-1 2 0 16,0 5 0-16,2 2 0 15,3 3 0-15,0 5 0 16,6 4 0-16,5 5 0 16,5 3 0-16,1 4 0 15,1 2 0-15,2 0 0 16,3-3 0-1,3-1 0-15,4-5 0 0,4-1 0 16,3-5 0 0,2-4 0-16,1-3 0 0,2-5 0 15,2-4 0 1,1-4 0-16,-2-2-114 16,-1-1-274-16,22-3-537 15,-30-2-633-15,-5-1 115 16,-3-3 102-16,-3-2 91 15</inkml:trace>
  <inkml:trace contextRef="#ctx0" brushRef="#br0" timeOffset="174451.3">9408 16302 4374 0,'-1'0'330'0,"-1"0"40"15,1-1 8-15,1-1 9 16,9-2 6-16,6-1 8 16,8-1 9-1,6-1 9-15,4 0 8 0,0 0-168 16,-5 2-216-16,-2-2-43 16,-6 3 0-16,-1-3 0 15,-2 2 0-15,-4 2-327 16,6-2-325-16,-6 2-1025 15,-1-4 133-15,-2 1 115 16,-2-6 103-16</inkml:trace>
  <inkml:trace contextRef="#ctx0" brushRef="#br0" timeOffset="175408.53">9707 15525 4206 0,'3'-7'211'15,"1"0"133"1,3-2 44-16,0-3 6 0,-1 5 9 16,2 0 9-16,0 1 8 31,1 1 10-31,-2 2 8 0,3 0-134 16,0 3-107-16,-1-1-153 62,1 1-44-62,3 3 0 0,-3 1 0 0,3 4 0 0,-3 4 0 16,0 5 0-16,2 6 0 0,-2 3 0 0,-1 2 0 0,2 1 0 15,-4 4 0-15,4-1 0 16,-1 2 0-16,4-1 0 16,1-1 0-1,2-2 0 1,1-3 0-16,-1-3 0 0,3-2 0 15,0-6 0-15,2-2 0 16,-1-6 0-16,2-5 0 16,-5-2 0-16,-1-3 0 15,-4-4 0-15,-3-4 0 16,-3 1 0-16,-4-2 0 16,-1 0 0-16,-2 4 0 15,-2 3 0-15,-2 3 0 16,-3 2 0-1,-5 5 0-15,3 11 0 16,0 6 0-16,6 13 0 16,4 11 0-16,10 11 0 31,7 6 0-15,6 5 0-16,5 7 0 0,3-3 0 0,-2 1 0 0,-2-4 0 15,-8-5 0-15,-10-6 0 16,-6-8 0-16,-9-7 0 15,-13-7 0 1,-10-9 0-16,-6-7 0 16,-8-7 0-16,0-8-216 15,24-4-620-15,-21-6-822 16,1-6 132-16,7-6 112 16,6-4 100-1</inkml:trace>
  <inkml:trace contextRef="#ctx0" brushRef="#br0" timeOffset="181251.44">11456 14031 5294 0,'0'0'281'0,"0"0"4"16,0 0 5-16,0 0 3 15,0 0 5-15,0 0 4 16,0 6 6-16,0 8 4 15,0 10 6 1,0 12-108-16,0 12-210 0,0 7 0 16,0 4 0-16,0-4 0 15,0-1 0-15,0-13 0 16,0-4 0-16,0-10 0 16,0-10 0-16,0-6 0 15,0-5 0 1,0-5 0-16,0-2 0 15,-3-5 0-15,1-7 0 16,-4-5 0-16,3-6 0 16,-2-6 0-16,5-2 0 15,-3-4 0-15,3-1 0 16,0-3 0-16,0-1 0 16,0-1 0-16,3-1 0 15,-1 1 0 1,6-3 0-16,2 4 0 15,6 0 0-15,0 4 0 0,5 2 0 16,0 8 0 0,2 5 0-16,0 3 0 15,3 3 0-15,-2 7 0 32,1 2 0-32,0 2 0 0,2 3 0 0,-4 2 0 15,0 0 0-15,-7 2 0 16,-3 2 0-16,-2 0 0 15,-2 4 0 1,-4 2-180-16,1 3-240 16,18 1-1359-16,-22 2 149 0,-8 0 129 15,-7 1 112 1</inkml:trace>
  <inkml:trace contextRef="#ctx0" brushRef="#br0" timeOffset="181642.14">11399 14173 4350 0,'-3'4'192'0,"2"-2"173"15,-1 2 8-15,2-1 7 16,8 0 8-16,5-5 7 16,6 2 9-16,9 0 8 15,6 0 8-15,2-1-112 16,1 1-240-16,-2 0-405 15,-5 0-221 1,-5-27-1105-16,-5 23 131 0,-2-1 114 16,-1-1 100-1</inkml:trace>
  <inkml:trace contextRef="#ctx0" brushRef="#br0" timeOffset="182851.77">10940 13517 3252 0,'-1'-14'220'15,"-1"-4"113"1,-2-4 137-16,1-2 12 0,-2 5 13 15,3 4 12-15,-1 4 14 16,0 3 15-16,2 3 14 16,-2 1-182-16,1 6-74 15,-1 12-131-15,3 14-163 16,-1 23 0-16,2 20 0 16,7 20 0-16,3 14 0 15,2 10 0-15,4 7 0 16,4 7 0-16,-2 5 0 15,-4 2 0 1,-3-3 0-16,1 0 0 0,-5-4 0 16,0-6 0-1,1-4 0-15,-2-6 0 16,0-4 0-16,0-6 0 16,-3 5 0-16,1-5 0 15,-4-4 0-15,-1-3 0 16,0-7 0-16,0-9 0 15,0-6 0 1,2-9 0-16,-2-5 0 0,1-5 0 16,-1-5 0-1,2-5 0-15,-2-4 0 16,1-7 0-16,3-3 0 16,-4-2 0-16,0-2 0 15,1-1 0-15,-1-2 0 16,0 1 0-16,0-1 0 15,-1-2 0-15,1-1 0 16,-4 0 0-16,0-2 0 16,1-2 0-16,-2 1 0 15,2-1 0-15,2-4 0 16,-1 1 0-16,1-6 0 16,2-3 0-1,-2 0 0-15,2-4 0 16,-1-1 0-16,0-3 0 15,2-8-126-15,51-9-1782 16,-38-21 170-16,6-24 145 16</inkml:trace>
  <inkml:trace contextRef="#ctx0" brushRef="#br0" timeOffset="183778.36">12013 14131 3131 0,'0'-5'225'0,"0"-3"150"16,0-3 105-16,0-2 13 16,0-1 12-1,0 2 13-15,0 1 15 0,0 3 16 16,0 3 14-16,0 4-165 15,0-1-97 1,0 9-181-16,0 6-120 16,0 11 0-16,2 14 0 0,-2 14 0 15,0 7 0-15,2 1 0 16,0-4 0 0,0-6 0-16,0-7 0 15,0-9 0-15,0-9 0 16,-2-9 0-16,0-7 0 15,0-2 0 1,0-5 0-16,0-2 0 16,0-6 0-16,0-9-268 0,3-9-193 15,25-2-1284 1,-20-5 145-16,3-1 123 16</inkml:trace>
  <inkml:trace contextRef="#ctx0" brushRef="#br0" timeOffset="184424.17">12152 14167 4396 0,'2'-7'368'0,"-2"1"7"15,0-1 9-15,3 0 6 16,0 6 9 0,4 9 7-16,0 11 10 0,4 8 8 15,-2 10 10-15,0 6-235 16,-7 1-199-16,3-2 0 15,-3-6 0-15,-2-6 0 16,0-5 0 0,0-9 0-16,0-3 0 15,0-8 0 1,0-3 0-16,0-6 0 16,-2-7 0-16,-3-10 0 0,1-14 0 15,1-14 0-15,0-12 0 16,4-7 0-16,8-2 0 15,7 4 0-15,4 8 0 16,7 11 0-16,3 7 0 16,0 11 0-16,0 9 0 31,-1 7 0-31,-2 4 0 0,-4 6 0 16,-6 2 0-16,-5 3 0 15,-5 6 0-15,-5 5 0 16,-9 4 0-16,-9 3 0 15,-6 5 0 1,-5 0 0-16,-8 2 0 0,3-4 0 16,5 4 0-16,4-4 0 15,9-3 0-15,8 0 0 16,3 1 0-16,4-1 0 16,7 1 0-1,6 4 0-15,2 2 0 16,8 1 0-16,6-2 0 15,-3 1 0-15,0-6 0 16,-5-2 0-16,-4-5 0 16,-2-3 0-16,-3-4 0 15,-1-5 0-15,1 0-263 16,3-2-194-16,0-13-1289 16,2-1 144-1,4-2 124-15,-2-8 108 16</inkml:trace>
  <inkml:trace contextRef="#ctx0" brushRef="#br0" timeOffset="184944.52">12868 13966 4703 0,'0'-12'327'0,"0"1"17"16,-2-2 8 0,0-2 6-1,-5 7 7-15,-4 5 6 0,-3 1 8 0,-2 4 8 16,-3 5 6 0,2 4-196-16,1 6-182 15,5 8-15-15,3 7 0 16,5 2 0-16,3 4 0 15,9-1 0-15,4 1 0 16,6-2 0-16,4 0 0 16,3-4 0-16,-6-3 0 15,-6-1 0-15,-9-6 0 16,-3-4 0-16,-9-2 0 16,-5-6 0-1,-3-1 0 1,-5-3 0-16,-2-2 0 0,5-2 0 15,5-1-290-15,8 1-221 16,2-33-1214 0,8 23 140-16,4-7 122 15</inkml:trace>
  <inkml:trace contextRef="#ctx0" brushRef="#br0" timeOffset="185381.11">13053 14081 5485 0,'4'-4'281'0,"0"3"4"15,3 2 4-15,2 7 5 0,-4 11 4 16,1 7 5-16,-4 8 4 0,1 4 7 16,-1 4 3-1,-2-6-299-15,-2 0-18 0,-1-4 0 16,-3 0-257-1,-1-7-229-15,-7-13-1253 0,1 5 142 16,-3-11 123-16,3-3 109 16</inkml:trace>
  <inkml:trace contextRef="#ctx0" brushRef="#br0" timeOffset="185463.04">12940 14182 5601 0,'20'-13'272'15,"7"-6"3"-15,9-2 4 16,7-4 4-16,0 2 5 16,-1 7 2-16,-6 2 7 15,-7 2 3-15,-6 4 6 16,-12 4-313-16,-5 1-311 16,-3 3-239-1,-3 0-1146-15,0 0 137 16,0 0 119-16,0 0 105 15</inkml:trace>
  <inkml:trace contextRef="#ctx0" brushRef="#br0" timeOffset="185952.86">13766 13762 6188 0,'-16'0'212'15,"-3"3"4"-15,-10 12 1 16,-5 12 3-16,5 20 2 16,4 14 3-16,10 15 3 15,7 8 2 1,4 1 3-16,12-1-233 0,8-5 0 16,5-8 0-16,5-13 0 15,6-8 0 1,5-11 0-16,-2-13 0 15,3-8-136-15,0-12-284 16,1-4-1370-16,-5-9 151 31,-7-8 129-31,-6-6 113 0</inkml:trace>
  <inkml:trace contextRef="#ctx0" brushRef="#br0" timeOffset="186505.87">14083 14108 7399 0,'2'-8'87'0,"-2"0"-1"16,2 1 2-16,4 1-1 16,-4 4 1-16,5 13 0 15,1 8 1-15,4 9 0 16,-6 9 1-1,-1 9-90-15,-1 2 0 0,-4-1 0 16,-2-1 0-16,-2-7 0 16,1-5 0-1,-3-7 0-15,-4-5 0 16,2-9-58-16,-1-5-339 16,55-5-1421-16,-57-6 156 15,-4-8 132-15,2-7 116 16</inkml:trace>
  <inkml:trace contextRef="#ctx0" brushRef="#br0" timeOffset="186632.75">13924 14145 5759 0,'0'-10'256'0,"6"-4"4"15,6-3 1-15,12-2 6 16,12 5 3-1,11 1 3-15,6 4 4 16,2 0 5-16,-8 4 4 16,-6 0-286-16,-9 0 0 31,-12 3 0-31,-6 0 0 0,-6 1-302 0,-4 1-210 16,-1-33-1209-1,-1 29 140-15,-2-3 122 16,0-1 105-16</inkml:trace>
  <inkml:trace contextRef="#ctx0" brushRef="#br0" timeOffset="187096.33">14351 13666 5883 0,'13'-12'243'16,"11"6"3"-16,8 1 4 15,14 16 3 1,0 22 3-16,0 23 4 16,-5 14 2-16,-9 12 5 15,-11 6 4-15,-13 1-271 16,-8-3 0-16,-14-3 0 0,-14-6 0 16,-11-7 0-1,-6-8 0-15,-11-13-88 16,0-9-505-16,-1-10-1164 15,5-12 145-15,4-9 126 16</inkml:trace>
  <inkml:trace contextRef="#ctx0" brushRef="#br0" timeOffset="188239.65">14941 14201 8191 0,'20'-7'0'0,"8"0"0"16,8-1 0-16,8-2 0 15,-3 0 0-15,-3 3 0 47,-2 0 0-47,-7 3-329 0,-4 3-370 0,-14 0-965 0,-5 1 132 16,-5 0 113-16,-8 0 102 15</inkml:trace>
  <inkml:trace contextRef="#ctx0" brushRef="#br0" timeOffset="188799.66">14961 14360 5005 0,'0'3'315'16,"5"1"6"0,8-1 4-1,8 2 6 1,13-4 6-16,9-2 6 0,6-2 5 16,4-4 7-16,1-3-182 15,-2 0-421-15,29-5-1534 16,-32-4 150-16,-6-2 128 0,-5-3 112 15</inkml:trace>
  <inkml:trace contextRef="#ctx0" brushRef="#br0" timeOffset="189319.45">16031 13828 5002 0,'6'-11'321'0,"0"-5"5"15,1-3 7-15,1-1 5 31,-7 2 5-31,2 5 7 0,-2-1 6 16,-1 2 6-16,-1 1 8 0,-6-1-280 16,-4-1-90-1,-6 4 0-15,-5 2 0 16,-6 4 0-16,-4 3 0 16,0 7 0-16,-3 9 0 15,3 9 0-15,5 9 0 16,7 11 0-16,4 6 0 15,12 2 0-15,2 0 0 16,4-4 0-16,1-2 0 16,-2-9 0-16,3-7 0 15,-1-8 0 1,0-8 0-16,-1-8 0 16,-2-3 0-1,3-2 0-15,4-7 0 0,4-3 0 16,7-3 0-16,5-3 0 15,3 0 0-15,-4 4 0 16,-1 5 0-16,-5 13 0 16,-7 16 0-16,-5 15 0 15,-5 16 0 1,-5 15 0-16,0 5 0 0,0 1 0 16,5-8 0-16,8-9 0 15,9-11 0 1,11-12 0-16,12-12 0 15,13-12 0-15,2-8 0 16,-1-6-17-16,-1-4-343 16,26-4-590-16,-39-1-635 15,-10-7 119-15,-8-4 105 16</inkml:trace>
  <inkml:trace contextRef="#ctx0" brushRef="#br0" timeOffset="191065.41">7044 8442 2321 0,'0'2'78'15,"0"-2"14"-15,0 1 5 0,0-1 12 16,0 1 18-16,0-1 23 16,0 0 23-16,0 0 17 15,0 0 10-15,0 0-51 16,0 0-20-16,0 0-16 15,0 0-10 1,0 0-60-16,0 0-124 16,37-2-789-1,-29 2 39-15,0-2 35 0,4-3 34 16</inkml:trace>
  <inkml:trace contextRef="#ctx0" brushRef="#br0" timeOffset="206081.82">16635 13855 3555 0,'5'-5'158'0,"-1"1"38"15,4-3 72 1,1-3 157-16,-3 2 27 0,0 0 11 16,-1 2 12-16,-2 0 12 15,-3 3 12-15,2 1-123 16,-2 1-52-16,0 1-38 16,0 0-82-1,0 0-181-15,0 0-23 16,0 0 0-16,0 0 0 15,-5 0 0-15,-5 3 0 16,-3 2 0 0,-5 6 0-16,-7 4 0 0,3 6 0 15,1 4 0-15,1 2 0 16,2 5 0-16,7 1 0 16,5 4 0-1,3 2 0 1,3 3 0-16,6 2 0 0,4 2 0 31,1 2 0-31,7-2 0 0,1-2 0 16,-1-2 0-16,0-6 0 15,-3-6 0-15,-3-4 0 0,-2-7 0 16,-4-6 0-16,-3-3 0 31,-3-5 0-31,1 0 0 0,1-4-338 16,35-1-586-16,-29 0-679 15,4-2 123-15,4-1 106 16</inkml:trace>
  <inkml:trace contextRef="#ctx0" brushRef="#br0" timeOffset="206528.81">16946 14489 6565 0,'3'0'174'15,"0"0"2"-15,3 2 1 16,-1 6 1-16,-1 4 3 16,-2 7 1-16,-1 8 2 15,-1 5 1-15,-3 2 4 16,-4 0-189-16,-6-1 0 15,-6-2 0 17,-4-5 0-32,-1-6 0 0,-1-4-400 0,5-55-1433 15,3 35 158-15,5-6 135 16,7-5 117-16</inkml:trace>
  <inkml:trace contextRef="#ctx0" brushRef="#br0" timeOffset="207378.5">17451 14268 5958 0,'0'-6'236'0,"1"3"3"0,-1-2 2 15,2 4 4 1,-1-2 3-16,2 3 2 15,2 7 5-15,0 2 2 16,1 7 5-16,1 7-262 16,-1 9 0-16,-3 3 0 15,1 0 0 1,-2-2 0-16,-1-2 0 47,2-7 0-47,-3-2 0 0,2-9 0 15,-2-6 0-15,0 0 0 0,0-6 0 0,0-1 0 0,0-1 0 0,0-6 0 16,0-8-316-16,56-7-1539 16,-52-9 160-1,-1-6 138-15,0-3 121 16</inkml:trace>
  <inkml:trace contextRef="#ctx0" brushRef="#br0" timeOffset="207930.34">17380 14037 6015 0,'0'-3'230'0,"3"-1"3"16,4-3 3-16,6-1 2 16,9-3 3-16,4 0 4 15,6-5 2-15,-2 1 4 16,-1-4 4-16,-9-1-255 16,-4-2 0-16,-9 0 0 15,-4-1 0-15,-4-2 0 16,-7 1 0-16,-3-1 0 15,0 5 0-15,-8 5 0 16,0 5 0-16,-3 7 0 16,-2 1 0-1,0 6 0-15,3 6 0 16,-2 3 0-16,7 7 0 16,5 4 0-1,6 7 0-15,5 1-275 0,13 4-170 16,16-1-1301-16,0 1 144 15,7-4 124-15,1-4 108 16</inkml:trace>
  <inkml:trace contextRef="#ctx0" brushRef="#br0" timeOffset="208563.96">17890 14170 4227 0,'4'-1'273'16,"1"-4"105"0,-1 0 9-16,1-2 7 0,-1-1 9 15,-4-2 8-15,0-2 10 16,0 5 8-16,0-1 10 16,-2 2-133-16,-5 5-183 15,-2 0-123-15,-4 1 0 16,-7 6 0-1,-1 1 0-15,-1 8 0 16,2 8 0-16,2 6 0 16,7 3 0-16,3 4 0 15,5-1 0-15,3-4 0 16,2-3 0-16,4-4 0 16,1-5 0-16,3-6 0 15,8-6 0-15,2-4 0 16,0-3 0-16,2-8 0 15,1-5 0-15,-6-6 0 16,2-8 0 0,-6-12 0-16,-3-8 0 15,-6-8 0-15,-1-4 0 16,-3-5 0-16,0 3 0 16,0 4 0-16,-1 10 0 15,-1 11 0-15,-1 11 0 16,-1 11 0-16,-4 7 0 15,0 6 0 1,-1 9 0-16,-2 12 0 16,4 11 0-16,4 13 0 15,1 11 0-15,4 7 0 16,5 1 0-16,3-1 0 16,3-4 0-16,6-6 0 15,-2-8 0-15,2-10 0 16,-3-11 0-16,3-8 0 15,1-9-356-15,35-6-543 16,-32-7-706-16,-3-11 124 16,2-8 106-16,-5-7 95 15</inkml:trace>
  <inkml:trace contextRef="#ctx0" brushRef="#br0" timeOffset="209226.88">18092 13437 4705 0,'16'-13'245'0,"6"-6"91"15,4 1 7-15,5 0 5 16,-4 9 7-16,2 6 7 15,-2 8 6-15,0 12 8 16,-2 9 6-16,-8 12-115 16,1 12-163-1,-5 7-104-15,-1-2 0 0,-1-2 0 16,4-6 0 0,-3-8 0-16,2-8 0 15,1-10 0-15,2-6 0 16,1-8 0-16,0-4 0 15,0-5 0 1,-1-6 0-16,-4-8 0 0,-2-2 0 16,-5-2 0-16,-4 0 0 15,-1 7 0 1,-7 5 0-16,-1 6 0 0,-4 11 0 16,1 9 0-16,-3 12 0 15,7 10 0 1,3 14 0-16,3 6 0 15,4 6 0-15,6 5 0 16,-1 4 0 0,-2-1 0-16,-1-2 0 0,-4-7 0 15,-10-2 0 1,-6-12 0-16,-11-8 0 0,-7-7 0 16,-11-6 0-16,-2-10 0 15,-6-4 0-15,-3-6 0 16,-4-4-339-1,34-5-1510-15,-40-1 160 16,5-6 137-16,1-1 119 16</inkml:trace>
  <inkml:trace contextRef="#ctx0" brushRef="#br0" timeOffset="-214107.28">11606 15533 5009 0,'0'-3'313'15,"0"0"5"-15,0-1 5 16,0-1 6-16,0 5 5 16,0-2 6-16,0 2 6 31,0 4 8-31,0 7 4 0,2 6-191 15,0 12-167-15,0 11 0 0,1 4 0 16,-1 3 0-16,0 2 0 16,0-9 0-1,-2-5 0-15,1-4 0 16,2-8 0-16,-1-9 0 16,-2-3 0-16,2-5 0 15,-2-3 0 1,0-1 0-16,0-2 0 0,0 0 0 15,0-2 0 1,0-6 0-16,-2-6 0 0,-2-8 0 16,3-7 0-16,-4-9 0 31,3-2 0-15,0-4 0-16,2-2 0 0,0 2 0 31,4 0 0-31,2 4 0 15,6 1 0-15,-1 6 0 0,9 1 0 0,5 3 0 0,-2 3 0 16,3 4 0-16,6 2 0 16,-3 1 0-1,-2 8 0-15,-2 0 0 16,2 4 0-16,-5 4 0 0,0 2 0 16,1-1 0-1,-2 4 0-15,-3 2 0 16,-1 1 0-16,-1 1 0 15,-2 2 0 1,-7 1 0-16,-4 0-55 0,0 2-364 16,-3-11-1394-16,-6 9 154 15,-5 2 133-15,-6-1 116 16</inkml:trace>
  <inkml:trace contextRef="#ctx0" brushRef="#br0" timeOffset="-213637.49">11589 15636 5123 0,'-2'4'298'0,"2"0"5"16,2-1 4-16,7 1 6 16,12-1 3-16,9-4 8 15,12 1 3 1,5 0 7-16,0-2 5 0,-4-1-132 15,-7-1-207-15,-7 0-10 32,-1 0-386-32,-2-2-1435 0,-5 2 157 15,1-5 135-15,0 3 117 16</inkml:trace>
  <inkml:trace contextRef="#ctx0" brushRef="#br0" timeOffset="-213537.41">12172 15488 6003 0,'4'-7'231'16,"-4"-1"3"0,2 2 3-16,3 0 3 15,0 7 2 16,5 10 5-31,2 9 2 0,2 14 2 0,1 9 6 0,-3 10-257 16,-3 3 0-16,-1-1 0 16,0-8 0-16,-4-5 0 15,-4-9 0-15,2-9 0 16,0-7 0-16,-4-8-223 16,6-6-239-16,3-9-1294 15,-1-3 146 1,2-9 125-16,3-5 109 15</inkml:trace>
  <inkml:trace contextRef="#ctx0" brushRef="#br0" timeOffset="-212525.7">12448 15570 5637 0,'4'-3'268'15,"2"2"3"-15,0 2 5 16,5 5 3-16,3 13 4 15,-1 11 4-15,0 10 5 16,1 6 4-16,-7 0 6 16,-1-2-302-16,-3-7 0 15,-2-5 0 1,-1-8 0-16,0-7 0 0,0-7 0 16,-2-4 0-16,-4-4 0 15,-7-6 0 1,-4-7 0-16,0-11 0 15,-1-13 0-15,7-17 0 16,4-9 0-16,7-8 0 16,11-1 0-16,12 8 0 31,3 8 0-31,8 12 0 0,9 10 0 16,-1 10 0-16,-6 5 0 0,1 6 0 31,-8 7 0-31,-7 3 0 0,-6 5 0 0,-7 7 0 15,-5 4 0 1,-10 7 0-16,-8 6 0 16,-11 5 0-16,-6-1 0 15,-5 2 0-15,-2 0 0 16,8-3 0-16,6-1 0 16,10-4 0-1,8-4 0-15,6-2 0 0,6-4 0 16,10 0 0-16,6 1 0 15,5-5 0-15,5 1 0 16,1-1 0-16,-4-4 0 16,-2-3 0-1,-4-1 0-15,0-2-378 16,32-2-582-16,-32-2-623 16,0-3 120-16,0-3 104 15</inkml:trace>
  <inkml:trace contextRef="#ctx0" brushRef="#br0" timeOffset="-212396.3">13220 15451 5316 0,'0'-18'299'0,"3"0"5"0,-1-6 5 16,1 0 5-16,-8 11 5 15,-2 6 5-15,-8 3 6 16,-8 2 5-16,-4 5 6 16,-4 3-341-16,1 7 0 15,8 4 0-15,7 5 0 16,10 6 0 0,3 3 0-16,11 0 0 0,11 2 0 15,4 2 0 1,5 0 0-16,7 1 0 0,-7-1 0 15,-4 0 0 1,-9-5 0-16,-11 0 0 31,-1-1 0-31,-8-3 0 0,-7-2 0 0,-1-5 0 16,-5-3 0-16,-4-4 0 16,1-4 0-16,4-4-275 15,4-1-263 1,8-33-1184-16,2 15 140 0,9-10 122 15</inkml:trace>
  <inkml:trace contextRef="#ctx0" brushRef="#br0" timeOffset="-212303.38">13402 15498 7517 0,'5'0'74'15,"4"7"-1"-15,-4 9 2 16,4 12-1-16,-3 6 1 16,-2 10 0-16,4 2 0 15,-4-2 0-15,-2-7 3 16,-2-1-78-16,3-5 0 16,-6-8-158-16,1-6-286 15,-6-10-1334-15,-2 0 148 16,-5-6 129-16,1-4 112 15</inkml:trace>
  <inkml:trace contextRef="#ctx0" brushRef="#br0" timeOffset="-211778.29">13285 15607 5946 0,'10'-15'237'0,"8"-5"3"16,6 0 3-16,8-5 3 15,1 7 3-15,5 7 4 16,1 1 2-16,-3 2 4 16,-4 1 4-16,-5 4-263 15,-3 1-317-15,19 2-602 16,-26-1-690-16,-3 0 124 16,4-2 107-16,-4-1 95 15</inkml:trace>
  <inkml:trace contextRef="#ctx0" brushRef="#br0" timeOffset="-211210.3">14270 15405 5931 0,'-3'-10'239'16,"-1"-2"2"-16,-9 1 4 15,-6 2 2-15,-10 12 4 0,-3 18 3 16,-7 17 4-16,3 18 2 15,4 16 5 1,8 12-265-16,7 4 0 16,11 0 0-16,12-4 0 15,12-11 0-15,8-9 0 16,1-10 0-16,8-11 0 16,1-13 0-1,0-11 0-15,4-9-325 0,43-7-650 16,-44-10-617-16,0-8 121 15,-6-3 105-15,-4-6 94 16</inkml:trace>
  <inkml:trace contextRef="#ctx0" brushRef="#br0" timeOffset="-211080.13">14612 15698 7845 0,'0'-7'38'16,"2"0"0"-16,-2 4 0 16,2 5 0-16,0 9 0 15,0 16 1-15,0 11-1 16,-1 5 1-16,-1 7 1 16,2-3-40-16,-2 1 0 15,0-9 0 1,0-3 0-1,-2-8 0-15,1-8 0 0,-3-6 0 16,-3-8-401-16,-2-12-1432 16,0 2 158-16,0-10 135 15,-2-5 117-15</inkml:trace>
  <inkml:trace contextRef="#ctx0" brushRef="#br0" timeOffset="-210556.62">14355 15772 8191 0,'4'-13'0'0,"8"-5"0"15,10-2 0 1,15-4 0 0,9 0 0-16,13 8 0 15,1 0 0-15,-4 5 0 0,-11 2 0 16,-11 3 0-16,-12 3 0 15,-10-1 0-15,-7 4-40 16,-3 0-310-16,5 0-430 16,-3-1-846-16,2-1 125 15,1-6 111-15,5-3 96 16</inkml:trace>
  <inkml:trace contextRef="#ctx0" brushRef="#br0" timeOffset="-210449.19">14904 15312 5712 0,'1'-13'261'0,"1"1"2"0,-1 0 5 0,0 2 3 0,-2 13 5 15,1 12 2-15,3 9 5 16,-2 6 4-16,1 12 5 15,-2 1-292 1,0 1 0-16,0-5 0 16,-2 3 0-16,-5-10-78 15,1-6-340-15,-1-11-1389 16,-1-1 154-16,5-12 132 16,3-4 114-16</inkml:trace>
  <inkml:trace contextRef="#ctx0" brushRef="#br0" timeOffset="-210342.29">15094 15031 8191 0,'23'0'0'16,"11"10"0"-1,11 21 0-15,6 16 0 16,-3 22 0-16,-9 19 0 15,-12 8 0-15,-12 5 0 16,-10-4 0-16,-9-1 0 16,-16-8 0-16,-16-7 0 15,-9-11 0-15,-18-13 0 16,-7-12-278-16,29-9-588 16,-20-13-768-16,15-12 127 15,15-4 111 1,17-10 98-16</inkml:trace>
  <inkml:trace contextRef="#ctx0" brushRef="#br0" timeOffset="-208727.3">15649 15601 6408 0,'9'-2'190'16,"6"-2"2"-16,8 0 3 16,9-4 0-1,9-3 3-15,2-1 2 16,2 1 2-16,-5-2 2 15,-4 4 3-15,-7 0-207 16,-7 3 0-16,-9 2 0 16,-5 1-333-16,1 3-419 15,-7 0-897-15,-2 3 128 16,-6 0 114-16,0 4 99 16</inkml:trace>
  <inkml:trace contextRef="#ctx0" brushRef="#br0" timeOffset="-208303.18">15735 15772 5756 0,'0'7'256'0,"2"-1"3"16,7 1 4-16,11 3 3 16,12-6 5-16,10-4 2 15,8 2 5-15,5-4 4 16,-3 0-281-16,1-2-552 15,-2-6-1165-15,-6 0 140 16,-2-9 120-16</inkml:trace>
  <inkml:trace contextRef="#ctx0" brushRef="#br0" timeOffset="-207653.25">16774 15295 5247 0,'0'-8'231'0,"0"-3"58"15,0-2 4-15,0-3 5 16,0 2 4-16,0 0 5 16,0 0 6-16,-2 0 4 31,-2 3 4-31,-3-3-112 0,-6 7-145 0,-6 2-64 15,-7 1 0-15,-3 4 0 16,-4 0 0-16,0 7 0 16,1 7 0-1,5 6 0-15,2 11 0 16,8 9 0-16,6 7 0 16,4 1 0-16,6 0 0 15,2 4 0-15,-2-7 0 16,-3 0 0-16,-4-6 0 15,-5-2 0-15,-3-6 0 16,-2-6 0-16,3-3 0 16,2-8 0-16,5-6 0 15,3-1 0 1,5-3 0-16,0-7 0 16,8-3 0-16,4-4 0 15,6-7 0-15,5 0 0 16,1 2 0-16,-1 7 0 15,-5 4 0-15,-1 12 0 16,-5 13 0-16,-3 13 0 16,-1 15 0-16,-4 20 0 15,-2 12 0 1,2 3 0-16,4 5 0 0,1-6 0 16,6-8 0-1,5-9 0-15,7-13 0 0,4-14 0 16,5-10 0-1,4-12 0-15,6-11 0 16,1-3 0 0,0-6-357-16,23-3-583 0,-28-7-654 15,-5-2 122-15,-4-6 105 16</inkml:trace>
  <inkml:trace contextRef="#ctx0" brushRef="#br0" timeOffset="-191140.16">17738 15545 6190 0,'0'-1'210'16,"0"-2"3"-16,0 2 1 15,-3 1 4-15,-2 5 2 16,-8 9 2-1,-6 9 3-15,-10 10 2 16,-6 7 3 0,-5 8-208-16,-2 2-22 0,-4-1 0 15,4-4 0-15,3-3 0 16,6-5 0-16,8-9 0 16,7-5 0-16,6-8 0 15,8-7-302-15,2-3-303 16,2-11-1092-16,3-7 137 15,1-6 118 1,1-7 103-16</inkml:trace>
  <inkml:trace contextRef="#ctx0" brushRef="#br0" timeOffset="-190641.01">17375 15622 5684 0,'0'-6'263'0,"1"1"4"15,-1-1 4-15,7 4 3 16,5 11 3-16,7 14 6 16,5 5 3-16,5 11 4 15,0 4 6 1,-2 1-296-16,-1-4 0 16,-1-2 0-16,-5-6 0 15,-3-3 0-15,-2-6 0 16,-5-4 0-16,-6-6 0 15,-2-6 0-15,-1-2 0 16,-1-3-29-16,0-2-347 16,39-7-1455-16,-40-8 157 15,-5-10 135-15,-4-9 117 16</inkml:trace>
  <inkml:trace contextRef="#ctx0" brushRef="#br0" timeOffset="-190535.58">17490 15529 4917 0,'0'-18'328'0,"-1"-1"8"16,1-3 4-16,0 1 7 15,0 9 5-15,0 11 8 16,2 6 6 0,4 11 7-16,7 10 7 0,3 12-288 15,1 16-92-15,-2 6 0 31,1 3 0-31,-6-3 0 0,-1-3 0 16,2-6 0-16,-4-9 0 16,-1-6 0-16,-3-4 0 15,-1-9 0-15,-2-7 0 16,0-5 0-16,-3-5-239 16,-5-4-231-16,-6-9-1279 15,-6-5 144-15,-11-8 124 16,-5-5 110-16</inkml:trace>
  <inkml:trace contextRef="#ctx0" brushRef="#br0" timeOffset="-189871.13">17214 15770 5030 0,'0'-7'318'16,"0"-3"5"-16,5-2 7 15,12-3 4 1,15 4 6-16,17-2 6 0,14 2 7 15,6 1 5-15,-1 2 9 16,-6 1-275-16,-12-1-92 16,-11 3 0-16,-9 0 0 15,-10 4 0-15,-4-2-25 16,-3 6-395-16,4-19-1401 16,-1 20 156-16,3 1 133 15</inkml:trace>
  <inkml:trace contextRef="#ctx0" brushRef="#br0" timeOffset="-189762.22">18189 16051 8191 0,'-2'21'0'15,"-5"7"0"-15,-3 10 0 16,-7 8 0-16,-2 1 0 15,-13-1 0 1,-2 0 0-16,-4 1-488 16,-2-6-1321-16,-2-7 153 15,-6-11 133-15</inkml:trace>
  <inkml:trace contextRef="#ctx0" brushRef="#br0" timeOffset="-180131.89">18966 15592 4354 0,'1'-6'134'15,"2"-1"82"-15,-1-2 89 0,1-1 68 0,-3 3 7 0,0 2 8 16,0-2 7 0,-2 3 10-16,-2 1 6 15,-5-1-94-15,-7-1-52 16,-8 3-91-16,-6 0-100 16,-7 2-74-16,-5 2 0 15,-2 4 0-15,3 2 0 16,4 8 0-16,5 8 0 15,6 10 0 1,9 3 0-16,8 7 0 0,6 2 0 16,2-3 0-16,6-3 0 15,4-7 0 1,2-4 0-16,3-6 0 16,7-3 0-16,1-8 0 15,-2-3 0-15,5-3 0 16,-1-4 0-16,1-2 0 15,-5 0-313-15,2 0-197 16,-7-5-1209-16,-6 3 140 16,-3-3 121-16,-5-3 105 15</inkml:trace>
  <inkml:trace contextRef="#ctx0" brushRef="#br0" timeOffset="-179623.86">18564 15792 5918 0,'0'-4'240'0,"0"0"4"16,0-1 1-16,5-1 4 15,9 2 3-15,9 1 3 16,8 0 4-16,8 1 3 16,-1 0 5-1,0 0-267-15,-5-1 0 16,-4 2-281-16,0-2-300 16,-4-2-1127-16,-2-2 138 15,1-4 120-15,-2-1 104 16</inkml:trace>
  <inkml:trace contextRef="#ctx0" brushRef="#br0" timeOffset="-178833.41">19052 15194 4241 0,'3'-12'170'15,"5"-4"193"1,0 0 19-1,7-5 9-15,1 5 7 0,4 2 10 0,0 3 7 16,-1 2 9-16,2 3 11 16,-3 3-130-1,-1 5-63-15,-2 5-225 16,-1 13-17-16,-5 7 0 0,-2 9 0 16,0 11 0-1,-3-2 0-15,4 0 0 16,2-4 0-16,3-5 0 15,1-7 0-15,6-5 0 16,3-8 0-16,2-3 0 16,1-8 0-16,0-2 0 15,-3-6 0-15,-8-3 0 16,-5-3 0-16,-4 1 0 16,-5-2 0-16,-1 2 0 15,-7 7 0-15,-5 2 0 16,-2 8 0-1,-3 13 0 1,2 15 0-16,9 17 0 0,3 13 0 16,12 6 0-16,7 3 0 15,3-2 0-15,-1-8 0 16,0-7 0-16,-8-7 0 16,-4-11 0-16,-9-8 0 15,-7-9 0 1,-8-8 0-16,-6-4 0 15,-8-5 0-15,-3-3 0 16,-6-1 0-16,2-2-309 16,47 1-1549-16,-44 0 162 15,4-2 138-15,5-2 120 16</inkml:trace>
  <inkml:trace contextRef="#ctx0" brushRef="#br0" timeOffset="-171376.12">19046 13005 3447 0,'0'0'122'16,"0"-1"40"-16,0 1 28 0,1-1 21 0,-2 2 19 16,1-1 18-16,0-1 42 15,0 1 58-15,0 0 51 16,0 0-60-16,0 0-10 16,0 0-19-16,0 0-23 15,0 0-14 1,5 0-18-1,7 0-15-15,8 0-42 0,10 1-59 0,11 2-51 16,8 1-36 0,4 2-25-16,8 0-20 15,4 1-7-15,7 0 0 16,8-1 0-16,5 0 0 16,7-2 0-16,3 1 0 15,5-1 0-15,4-4 0 16,6 2 0-1,8-2 0-15,14-2 0 16,14 2 0-16,11 0 0 16,15 0 0-16,12 0 0 0,16 0 0 15,8-2 0 1,10-1 0-16,11-1 0 16,7 3 0-16,5-5 0 15,7 1 0-15,5 1 0 16,-3 0 0-16,3 0 0 15,-2 0 0-15,-3 1 0 16,-4-5 0-16,2 6 0 16,-7-2 0-1,-2-1 0-15,-1-3 0 0,-5 4 0 16,-6-1 0 0,-4 0 0-16,-2 3 0 15,-9 0 0 1,-9 0 0-16,0-2 0 0,-7 1 0 15,-3 1 0-15,-4-1 0 16,4 2 0-16,-6-2 0 16,1 4 0-16,-4-2 0 15,-5 0 0-15,3-1 0 16,-3 4 0-16,-4-4 0 16,0 2 0-16,0-1 0 15,-4 1 0-15,-2 0 0 16,-6-1 0-16,-3 1 0 15,-6-4 0 1,-6 4 0-16,-9-4 0 16,-3 2 0-16,-8-2 0 15,-13 0 0-15,-8-1 0 16,-14-1 0-16,-13 0 0 16,-11 1 0-16,-11 2 0 15,-13-1 0 1,-17 1 0-16,-9 2 0 0,-9-1-18 15,-7 2-289-15,-10 6-356 16,-18-5-1012 0,-16 2 134-16,-20-3 115 0,-26 0 101 15</inkml:trace>
  <inkml:trace contextRef="#ctx0" brushRef="#br0" timeOffset="-170441.94">20400 13517 4736 0,'0'0'109'0,"0"0"217"0,2 14 7 15,2 18 6-15,-2 26 5 16,6 26 6-16,1 40 8 16,-2 24 4-1,-3 25 9 17,-1 18-62-32,-5 18-55 15,1-4-254-15,-5-3 0 0,1-5 0 0,-7-11 0 0,-4-15 0 16,-1-12 0-16,-2-11 0 15,6-15 0-15,0-15 0 16,3-12 0-16,1-11 0 16,-1-14 0-16,3-16 0 15,1-14 0-15,2-19 0 16,2-12 0-16,2-17-354 16,6-38-1491-16,9-9 159 15,5-32 136-15</inkml:trace>
  <inkml:trace contextRef="#ctx0" brushRef="#br0" timeOffset="-169372.16">21334 14140 4149 0,'3'-10'318'0,"1"0"71"16,2-3 9-1,0-2 7 1,1 6 9 0,-5 5 9-16,2 1 11 15,0 12 8-15,1 13 10 0,-1 15-165 0,-1 14-207 16,-1 14-80-1,-4 2 0-15,4-3 0 16,-7-7 0-16,2-7 0 0,-1-11 0 16,1-9 0-16,-2-10 0 15,3-9 0-15,-1-7 0 16,-4-4 0-16,-5-11 0 16,0-8 0-1,-2-12 0-15,1-10 0 16,3-16 0-16,7-6 0 15,2-2 0-15,5-3 0 16,9 3 0-16,7 8 0 16,8 5 0-1,8 7 0-15,7 8 0 0,2 3 0 16,-1 7 0-16,3 6 0 16,-6 6 0-16,-6 4 0 15,-6 7 0 1,-6 0 0-16,-7 4 0 15,-6 4 0 1,-5 2-316-16,-1 7-205 0,-10-16-1195 16,-5 22 140-16,-8 2 120 15</inkml:trace>
  <inkml:trace contextRef="#ctx0" brushRef="#br0" timeOffset="-168779.67">21248 14317 4718 0,'0'8'250'16,"-2"-1"84"-16,8 1 7 31,11-1 4-31,15-4 8 16,11-5 6-16,14 2 7 0,2-1-71 16,-1 1-198-16,-8-2-189 15,-7-2-288-15,-6-1-200 16,-4-3-183-16,-6-22-509 15,-15 15 80-15,2-2 2875 16,-2-6-2327-16,-2 2 130 16,0 17 85-16,8-13 155 15,-4 2 233-15,-5 1 142 16,-2 0 281-16,-3 4 114 16,0 3 203-1,-1 3 72-15,1 7-84 16,2 12-105-16,0 16-70 15,-1 13-93-15,-1 12-83 16,0 8-90-16,-3 1-246 16,1-7 0-16,1-5 0 15,-3-8 0-15,0-9 0 16,1-9 0 0,-1-8 0-16,0-7-241 0,5-8-220 15,1-6-932 1,1-10 92-1,3-9 82-15</inkml:trace>
  <inkml:trace contextRef="#ctx0" brushRef="#br0" timeOffset="-168170.71">22113 14218 5366 0,'3'0'278'0,"2"-1"5"16,5 6 4-1,0 10 3-15,1 10 6 16,-1 14 4-16,-5 8 4 16,0 4 6-16,-2-3 4 15,-2-4-151-15,-1-5-163 16,0-8 0-16,0-6 0 16,0-9 0-1,0-6 0-15,-3-5 0 0,-6-5 0 16,-3-10 0-1,-4-8 0-15,0-13 0 16,3-10 0-16,8-20 0 0,8-10 0 16,13-3 0-16,9-2 0 15,10 8 0-15,8 16 0 16,2 14 0-16,-2 14 0 16,-1 12 0-1,-9 7 0-15,-6 8 0 16,-11 7 0-16,-7 6 0 15,-11 5 0-15,-9 8 0 16,-9 8 0-16,-8 4 0 16,-2 1 0-16,-6 2 0 15,8-3 0-15,4-4 0 16,5-3 0-16,12-3 0 16,4-3 0-16,4-1 0 15,7-4 0-15,6-1 0 16,4-5 0-1,6-2 0-15,2-1 0 16,4-6 0-16,2 0 0 16,1-6-391-16,2-3-1444 15,1-4 158-15,2-10 136 16,0-9 117-16</inkml:trace>
  <inkml:trace contextRef="#ctx0" brushRef="#br0" timeOffset="-167500.81">22984 14115 5395 0,'-3'-8'103'15,"-5"1"34"-15,-2-1 25 16,-7 2 6-1,-3 5 10-15,-2 7 8 0,-1 4 4 16,3 9 11-16,1 6 2 31,5 9-73-31,6 5-20 0,5 5-31 0,6 3-22 16,10 1 1 0,7-2 6-16,3-2 18 0,5-1 15 15,-5-2-8 1,-6-5 0-16,-9-3-5 15,-5-5-10-15,-12-3-7 16,-10-5-1-16,-3-3-8 16,-5-5-13-16,-6-3-26 15,4-5-19-15,6-1-344 16,20-3-574-16,0-7-685 16,9-12 123-16,12-11 106 15</inkml:trace>
  <inkml:trace contextRef="#ctx0" brushRef="#br0" timeOffset="-167390.91">23184 14217 5449 0,'2'9'286'16,"0"10"4"-16,0 11 6 15,-1 10 3-15,-1 4 5 16,-1 4 6-16,1-1 3 15,-3-1 6 1,-3-7 6-16,-4-2-325 0,-3-4-373 16,36-5-593-16,-40-7-616 15,1-10 120-15,-1-5 104 16,1-12 93 0</inkml:trace>
  <inkml:trace contextRef="#ctx0" brushRef="#br0" timeOffset="-167305.99">23002 14331 5198 0,'20'-18'47'31,"11"-5"10"-31,9-1 30 16,9-5 38-16,2 10 10 0,-4 9 8 0,-6 1 1 16,-8 5-2-16,-10 2-24 15,-8 2-112-15,-8 0-37 16,-4 0-59-16,-3 0-123 15,0 0-310-15,-7 1-674 16,-4-1 70 0,-2 0 65-16,-4 0 57 15</inkml:trace>
  <inkml:trace contextRef="#ctx0" brushRef="#br0" timeOffset="-164400.36">24137 13952 4253 0,'3'-6'277'16,"-1"-5"100"-16,-1 1 10 16,2-3 6-16,-3 3 8 15,-2 2 10-15,-2 3 7 16,-9 2 9-16,-10 0 11 16,-16 14-144-16,-12 13-179 15,-11 18-115-15,-3 22 0 16,8 23 0-16,11 10 0 15,18 4 0-15,19 1 0 16,20-6 0 0,16-9 0-16,13-2 0 0,1-7 0 15,4-9 0 1,-4-7 0-16,-6-13 0 16,-5-10 0-16,1-12-296 15,2-12-336-15,-1-11-1058 16,-2-15 135-16,2-15 117 15,-2-12 104-15</inkml:trace>
  <inkml:trace contextRef="#ctx0" brushRef="#br0" timeOffset="-163358.06">24370 14253 4433 0,'0'-3'293'0,"0"0"69"16,0-3 9-16,0 2 6 15,0 2 7-15,0 1 9 16,0 11 8-16,0 7 7 16,0 13 10-1,0 11-146-15,0 11-193 16,-2 3-79-16,1 0 0 0,-2-8 0 16,-1-2 0-16,-1-8 0 15,4-10 0 1,-1-8 0-16,1-7 0 15,1-4 0-15,0-7 0 16,-1-4 0-16,-5-8 0 16,2-10 0-16,-2-7 0 15,1-9 0-15,1-5 0 16,2-2 0-16,2-1 0 16,0 1 0-16,2 1 0 15,2 3 0 32,5 2 0-47,8 3 0 0,5 1 0 0,6 3 0 0,3 3 0 0,5 3 0 16,2 2 0-16,-1 4 0 15,0 5 0 1,-3 1 0-16,-4 3 0 16,-5 5 0-16,-5 1 0 15,-4 2 0-15,0 1 0 0,-3 2 0 16,-1 1 0-1,-5 3 0-15,-1 0 0 0,-4 5 0 16,-1 3-334-16,-1 2-280 16,-6 2-1071-16,-2 1 134 15,-6 0 117-15,-11-3 102 16</inkml:trace>
  <inkml:trace contextRef="#ctx0" brushRef="#br0" timeOffset="-162753.1">24254 14402 4664 0,'0'5'288'15,"3"1"52"-15,7 0 6 16,13 3 8-16,13-3 4 16,12-1 9-16,3-1 5 15,1-4 9 1,-6 1 6-16,-7-1-111 0,-10-1-218 15,-5 1-58-15,-4 0-270 16,-5 0-191 0,2 0-1282-16,-7-4 144 15,2-1 123-15,-1-4 108 16</inkml:trace>
  <inkml:trace contextRef="#ctx0" brushRef="#br0" timeOffset="-162640.2">24752 13789 4929 0,'19'-12'201'0,"11"1"110"16,8 6 9-16,11 13 6 15,2 24 5-15,-3 30 5 16,-2 22 6-16,-12 19 7 16,-14 10 6-16,-11 1-99 15,-13 0-126-15,-15-11-125 16,-8-11-5-16,-9-13 0 16,-8-9 0-16,-4-13 0 31,-2-12 0-31,10-9-378 0,5-15-1461 15,9-10 158-15,11-11 137 16</inkml:trace>
  <inkml:trace contextRef="#ctx0" brushRef="#br0" timeOffset="-161431.84">25516 14201 7340 0,'4'-3'93'32,"5"0"-1"-32,10 0 3 0,12-2-2 0,4 1 2 15,13 2-1-15,5 0 2 16,-3 2 0-16,-3 0 1 15,-2-4-97-15,-9 2 0 16,-7 2 0 0,-9-1 0-16,-6-1 0 15,-7 2 0-15,-3 2 0 16,-4-4 0-16,0 2-146 16,0 0-273-16,-7 0-1370 15,-7 3 152-15,-3 3 128 16,-8-2 114-16</inkml:trace>
  <inkml:trace contextRef="#ctx0" brushRef="#br0" timeOffset="-160896.36">25486 14404 5522 0,'0'9'278'16,"0"-1"4"-16,10 3 5 15,14 0 3 1,10 0 5-16,12-7 5 15,13 0 3-15,-3-4 6 16,-3 0 4-16,-9 0-301 16,-6 1-12-16,-13-2 0 15,-7 2 0-15,-9-1 0 16,-7 0 0-16,0 0 0 16,-2 0 0-1,0 0 0-15,0 0 0 16,0 0 0-16,0 0 0 0,0 0 0 15,0 0-410 1,0-20-1419-16,0 14 156 16,0-1 135-16,0-5 117 0</inkml:trace>
  <inkml:trace contextRef="#ctx0" brushRef="#br0" timeOffset="-159859.68">27049 13836 4442 0,'8'-6'149'0,"-4"-2"140"15,3 0 72 16,1-3 7-31,-5 1 6 0,-2 3 8 0,2 1 8 16,-3-1 8-16,0 0 8 0,2-1-95 16,-4 0-70-16,-5-1-161 15,-1-1-80-15,-3 0 0 16,-8 1 0-16,-3 1 0 16,2 1 0-16,2 1 0 15,-5 2 0 1,5 3 0-16,-6 2 0 15,-1 6 0-15,0 10 0 16,-2 8 0 0,5 15 0-16,-1 9 0 15,3 8 0-15,2 2 0 16,2 1 0-16,3-6 0 0,-1-5 0 16,3-9 0-1,-3-9 0 1,6-8 0-16,1-9 0 0,3-4 0 15,-1-7 0-15,3-3 0 16,0-4 0-16,2-8 0 16,0-4 0-16,4-4 0 15,5-3 0 1,4 3 0-16,1 5 0 0,3 5 0 16,0 9 0-1,-4 12 0-15,-1 18 0 0,-8 17 0 16,-2 18 0-16,-6 17 0 15,-3 9 0 1,5 0 0-16,-1-5 0 16,6-6 0-16,14-10 0 15,8-12 0-15,18-12 0 16,13-10 0-16,9-9 0 16,4-12 0-1,2-7 0 1,-8-3 0-16,-5-4 0 0,-7-5-309 0,-10-1-307 15,-12-6-1076 1,-13-3 136-16,-10-8 117 0,-10-3 104 16</inkml:trace>
  <inkml:trace contextRef="#ctx0" brushRef="#br0" timeOffset="-153399.29">27638 13997 5425 0,'5'-6'278'0,"-3"2"3"16,3-2 5-16,-3 0 4 16,0 2 4-1,0 1 5 1,0 1 5-16,-2 0 4 0,0 2 4 0,0 0-198 15,0 0-114-15,0 0 0 16,0 0 0-16,0 0 0 16,0 0 0-16,-8 0 0 15,-4 0 0-15,-3 3 0 16,-8 5 0-16,-2 4 0 16,-1 6 0-1,-1 12 0-15,1 8 0 16,0 11 0-16,5 8 0 15,8 3 0-15,6 5 0 16,2-3 0 0,5-1 0-1,7-7 0-15,3-1 0 0,6-11 0 16,1-3 0-16,6-10 0 0,-1-5 0 16,-6-9 0-1,4-4-102-15,9-9-695 0,-9-4-901 16,5-8 136-1,2-5 118-15,0-2 105 16</inkml:trace>
  <inkml:trace contextRef="#ctx0" brushRef="#br0" timeOffset="-152872.4">28049 14575 8191 0,'6'-3'0'15,"-1"2"0"-15,2-1 0 16,2 1 0 0,-9 9 0-16,0 9 0 15,0 8 0-15,-10 7 0 16,-4 10 0-16,-11 1 0 15,-4 1 0-15,-5-5 0 16,8-7-308-16,59-7-1550 16,-49-12 162-16,8-8 138 15,2-8 120 1</inkml:trace>
  <inkml:trace contextRef="#ctx0" brushRef="#br0" timeOffset="-152269.96">28570 14367 6793 0,'2'-7'151'0,"0"-2"0"16,-1 2 2-16,3-2 1 15,-3 8 1-15,2 3 1 16,-1 12 1-16,1 8 2 16,1 9 3-16,-2 9-162 15,0 3 0-15,-1-2 0 16,-1-3 0 0,2-7 0-16,-2-9 0 15,0-3 0 1,0-9 0-16,1-3 0 0,-1-4-344 15,0-8-1503-15,-4-10 159 0,-2-7 137 16,-1-12 119 0</inkml:trace>
  <inkml:trace contextRef="#ctx0" brushRef="#br0" timeOffset="-152105.58">28455 14150 5909 0,'8'-3'233'0,"8"-3"3"16,10-4 2-1,6 1 2-15,3-5 4 0,-1 1 4 16,-2-5 2-16,-8 0 3 15,-10-4 4-15,-8 0-174 16,-4-4-83-16,-7-1 0 16,-7-1 0-16,-5 3 0 15,-4 1 0-15,-9 8 0 32,-2 10 0-32,0 3 0 0,1 8 0 0,1 7 0 15,8 9 0 1,5 4-273-16,9 10-210 15,7-31-1253-15,10 32 141 16,12 1 124-16,14-4 108 16</inkml:trace>
  <inkml:trace contextRef="#ctx0" brushRef="#br0" timeOffset="-151561.04">29034 14362 5732 0,'6'-3'259'16,"1"-8"2"-16,0-1 5 16,1-3 3-1,-5 3 4 1,-1-4 3-16,-2 5 5 16,-5-2 3-16,-3 3 6 0,-8 4-290 15,-7 2 0-15,-9 4 0 16,-1 5 0-16,-3 7 0 15,3 7 0-15,5 4 0 16,7 9 0-16,6 0 0 16,11 1 0-16,-1 2 0 15,7-6 0-15,5-3 0 16,5-6 0-16,3-8 0 16,9-8 0-1,6-1 0-15,2-10 0 16,4-5 0-16,-2-9 0 15,-3-10 0-15,-2-11 0 16,-6-12 0-16,-3-8 0 16,-7-4 0-16,-4-3 0 15,-5 4 0-15,-4 4 0 16,-1 13 0 15,-2 8 0-31,-2 14 0 0,0 10 0 0,-4 9 0 0,-1 9 0 16,-2 16 0-1,5 15 0-15,3 15 0 16,0 16 0-16,6 12 0 16,3 3 0-16,2-2 0 15,3-8 0-15,2-12 0 16,3-8 0-16,-3-13 0 16,1-12 0-16,4-10 0 15,3-9-391-15,7-9-1444 16,-4-11 158-1,-5-9 136-15,0-12 117 0</inkml:trace>
  <inkml:trace contextRef="#ctx0" brushRef="#br0" timeOffset="-151086.38">29282 13593 5594 0,'18'-25'272'15,"3"-2"4"1,5-3 4-16,4 1 3 16,-7 15 6-16,-2 12 3 15,0 15 5-15,-3 12 4 0,-4 15 6 47,-2 11-307-47,-2 14 0 0,-4 1 0 0,2-3 0 16,4-2 0-16,1-10 0 0,0-5 0 15,7-12 0-15,0-7 0 16,-1-10 0-16,3-5 0 16,-2-8 0-16,-4-4 0 15,-2-6 0-15,-4-8 0 16,-1-2 0-16,-4-2 0 15,-1 0 0-15,-4 5 0 16,-7 6 0-16,-7 7 0 16,-4 9 0-16,-3 14 0 15,-2 14 0-15,5 13 0 16,9 18 0 0,5 11 0-16,5 7 0 15,8 4 0-15,5 3 0 16,2-2 0-16,0-4 0 15,-6-8 0-15,-4-6 0 16,-10-14 0 0,-14-15 0-16,-12-14 0 0,-15-11 0 15,-13-12 0-15,-7-5-157 16,-1-10-409-16,-1-6-1180 16,8-9 144-16,9-9 124 15</inkml:trace>
  <inkml:trace contextRef="#ctx0" brushRef="#br0" timeOffset="-139440.15">23973 14787 664 0,'4'-1'40'16,"-1"1"18"-16,0-3 19 16,1-1 10-16,-1 2 14 15,-2 0 10-15,2-1 8 16,-1 0 5-16,-1 0 4 16,1-1-23-16,-1 1-87 15,-1-25-357-15,-6 22 7 16,-4-1 6-16</inkml:trace>
  <inkml:trace contextRef="#ctx0" brushRef="#br0" timeOffset="-133040.06">6644 4324 4617 0,'-3'0'278'0,"1"0"65"16,-2 0 17 0,-1 0 8-16,-1 4 6 15,0 0 9-15,-2 3 6 16,0 4 9-16,-1 8 7 16,1 4-226-16,-4 10-96 15,2 8-69-15,1 13-14 16,3 5 0-16,3 4 0 15,3 0 0-15,6-2 0 16,6-8 0-16,7-6 0 16,7-10 0-16,11-6 0 15,7-14 0 1,6-9 0-16,3-4 0 16,4-12 0-16,-2-7 0 15,-3-4 0-15,-10-3-393 16,-8-12-1441-1,-15-1 157-15,-12-3 136 0,-4-4 117 16</inkml:trace>
  <inkml:trace contextRef="#ctx0" brushRef="#br0" timeOffset="-132633.09">6604 4382 4099 0,'-9'-7'396'16,"-3"-2"10"-16,-1-5 7 15,2 0 9-15,6-1 9 16,4 1 12-16,5-3 8 15,9-3 11-15,13-5 12 16,9-1-280-16,9 1-194 16,6-2 0-1,-3 4 0-15,-6 4 0 16,-6 2 0-16,-8 5 0 16,-8 2 0-16,-6 4 0 15,-5 2 0-15,-6 4 0 16,-1-3 0-16,-1 3 0 15,-1 0-228-15,-1 3-246 16,-5-3-1277-16,-2 9 145 16,-9 0 124-16,-4 6 110 15</inkml:trace>
  <inkml:trace contextRef="#ctx0" brushRef="#br0" timeOffset="-132296.41">6554 4588 3847 0,'-1'7'228'0,"-1"-1"97"16,2-1 94-16,0 0 9 16,8-2 11-16,6-4 9 15,9 1 11-15,11-4 10 16,9-2 11-1,4-2-154-15,5-5-109 16,0-4-111-16,-4 4-106 16,-7-2 0-16,-7 3 0 15,-9 2 0-15,-7 1 0 16,-6 3 0-16,-2 2 0 16,-9 0 0-16,1 1 0 15,-1 2 0-15,-2 1-451 16,-1-48-1368-16,-2 37 155 15,0 0 133-15</inkml:trace>
  <inkml:trace contextRef="#ctx0" brushRef="#br0" timeOffset="-128097.5">6677 6095 5449 0,'0'-6'286'0,"0"-1"4"16,0-3 6-1,0 1 3-15,0 3 5 16,0 2 6-16,0 2 3 15,0 1 6-15,0 1 6 16,-10 6-325-16,-2 5 0 16,-8 9 0-16,-3 8 0 15,-3 14 0-15,6 7 0 16,4 6 0-16,5 4 0 16,8-1 0-16,6-4 0 15,8-4 0 1,9-7 0-16,15-8 0 15,10-9 0-15,6-7 0 16,5-7 0-16,-3-10 0 16,-4-3 0-16,-7-5 0 15,-3-4-241-15,-6-5-337 16,-8-5-1142-16,-7-7 139 16,-7-7 122-16</inkml:trace>
  <inkml:trace contextRef="#ctx0" brushRef="#br0" timeOffset="-127668.55">6564 6128 4321 0,'-4'-6'370'16,"0"-1"7"-16,1-2 7 16,0-2 9-16,12-1 7 15,11-1 9 1,10-3 8-16,9 1 10 15,10-3 8-15,-1 2-177 16,-1 0-258-16,-6 5 0 16,-9-1 0-16,-6 2 0 15,-7 2 0-15,-8 2 0 16,-4 2 0-16,-1 2 0 16,-4-1 0-16,-2 3 0 15,0-1-305-15,1 1-245 16,-4-31-1161-1,-7 32 139-15,-4 7 120 16</inkml:trace>
  <inkml:trace contextRef="#ctx0" brushRef="#br0" timeOffset="-127433.22">6554 6288 4243 0,'3'8'293'15,"7"0"87"-15,10 0 8 16,11-2 8-16,6-4 8 16,14-9 9-16,1-2 8 15,0-3 9 1,-5-2 11-16,-5-4-159 16,-8 3-439-16,-7 2-282 15,-2-5-1313-15,-8 5 144 16,0-2 125-16,-1-2 110 15</inkml:trace>
  <inkml:trace contextRef="#ctx0" brushRef="#br0" timeOffset="-105064.94">6647 6978 3491 0,'-3'0'174'0,"-2"0"32"16,1-2 22-16,0 2 70 15,4 0 94-15,0 0 70 16,0 0 11-16,0-1 12 15,0 1 13 1,0 0-103-16,0 0-87 16,0 0-33-16,0 0-18 15,4 0-81-15,8-1-103 16,12-1-73-16,9-2 0 16,9-3 0-16,9-3 0 15,0-2 0-15,-5-2 0 16,-7 3 0-16,-5-2 0 15,-9 1 0-15,-8 2 0 16,-7 1 0 0,-4 0 0-16,-4 5 0 15,-2-1 0-15,1 3 0 16,-2 0-271-16,-4 2-165 16,4 2-406-16,-15 2-685 15,-6 2 112-15,-5 2 98 16,-4 6 87-16</inkml:trace>
  <inkml:trace contextRef="#ctx0" brushRef="#br0" timeOffset="-104756.23">6583 7113 3498 0,'0'5'168'16,"0"-1"46"-1,7-1 72-15,11 0 88 16,8-6 82-16,13-1 10 15,7-3 13-15,3-2 10 16,-3-3 14-16,-1 2-106 16,-7 0-80-16,-7 1-48 15,-6 2-83-15,-9 1-97 16,-6 2-89-16,-6 3 0 16,-2-1 0-1,-2 2 0-15,0-1 0 0,0 0 0 16,1-1 0-1,3 2-361-15,19-2-467 16,-11-4-793-16,7-7 124 16,0-4 110-16,1-4 97 15</inkml:trace>
  <inkml:trace contextRef="#ctx0" brushRef="#br0" timeOffset="-103461.39">8905 6754 5072 0,'2'0'297'15,"-2"0"5"1,0 0 4-16,1 0 6 15,-1 0 4-15,0 0 6 16,0 0 5-16,0 0 6 16,0 0 4-16,0 0-70 15,0 0-267-15,0 0 0 16,0 0 0-16,0 0 0 16,0 0 0-16,0 0 0 15,0 0 0-15,0 0 0 16,0 0 0-16,0 0 0 15,0 0 0 1,0 0 0-16,0 0 0 16,0 0 0-16,0 0 0 15,0 0 0-15,0 0-17 16,5 2-629-16,-1-2-1116 16,4-2 146-16,4-5 126 15</inkml:trace>
  <inkml:trace contextRef="#ctx0" brushRef="#br0" timeOffset="-102633.14">12538 6625 8191 0,'0'0'0'0,"2"-1"0"15,-2 1 0-15,2-1 0 16,-2 2 0-16,0-1 0 15,2 0 0 1,-2 0 0-16,0 0 0 16,2 0 0-16,1 0 0 15,-3 0 0-15,5 0 0 16,-3 0 0-16,-2 0 0 16,2 0 0-16,-2 0 0 15,1 0 0-15,-2 0 0 16,1 0 0-16,1 0 0 15,-1 1-487-15,0-59-1322 16,-1 56 153-16,-5-4 133 16,-6 1 114-1</inkml:trace>
  <inkml:trace contextRef="#ctx0" brushRef="#br0" timeOffset="-100585.49">6765 9771 2268 0,'-1'-2'128'0,"-1"0"25"16,1-4 33-16,-2 3 32 16,6-5 33-16,-3 3 28 15,0-3 32-15,0 2 33 16,0-2 41-16,0 3-40 15,0 1 30 1,0 0 41-16,0 2-10 16,0 1-26-16,0 0-30 15,0 1-25-15,0-2-28 16,0 2-28-16,0 0-38 16,0 0-68-16,1 0-72 15,1 2-71-15,2 4-20 16,2 8 0-16,1 6 0 15,0 11 0-15,3 5 0 16,-2 5 0 0,-1-1 0-16,3-2 0 15,-4-5 0-15,-1-1 0 16,-2-6 0-16,2-4 0 16,-2-5 0-16,0-2 0 15,-2-6 0-15,1-2 0 16,-2-3 0-16,0 0 0 15,0-4 0-15,0 0 0 16,0 0 0-16,0 0 0 16,0 0 0-1,0 0 0-15,0 0-313 16,62 0-1543-16,-50-4 161 16,5 1 138-16,14-6 120 15</inkml:trace>
  <inkml:trace contextRef="#ctx0" brushRef="#br0" timeOffset="-99968.55">8951 10180 8191 0,'0'0'0'15,"2"1"0"-15,-1 1 0 16,-1-1 0-16,0-1 0 15,0 1 0-15,0 1 0 16,0-2 0 0,0 1 0-16,0 3 0 15,0-4 0-15,2 3-488 16,-2-2-1321-16,3-1 153 16,-2-4 133-16</inkml:trace>
  <inkml:trace contextRef="#ctx0" brushRef="#br0" timeOffset="-99160.24">12560 10192 8191 0,'0'-5'0'0,"0"-2"0"0,0 0 0 16,0-1 0-1,0 8 0-15,0-1 0 16,3 1-335-16,7 0-1516 15,9 1 161-15,-6-1 137 16</inkml:trace>
  <inkml:trace contextRef="#ctx0" brushRef="#br0" timeOffset="-91113.38">3328 17671 5375 0,'0'-7'289'0,"0"-1"4"16,2-1 4-16,-2-1 6 15,0 4 3-15,0 4 7 16,0-1 3-16,0 2 6 16,0 1 5-16,0-2-277 15,0 2-50 1,0 2 0-16,1 6 0 0,1 7 0 16,1 5 0-16,3 9 0 15,0 5 0-15,-1 0 0 16,-1-1 0-1,-1-2 0-15,-2-3 0 16,-1-5 0-16,0-4 0 16,2-5 0-16,-2-1 0 15,0-5 0-15,1-3 0 16,-1 0 0-16,0-5 0 16,0 0 0-16,0 0 0 15,0-2 0-15,0-6 0 16,-1-6 0-16,-2-6 0 15,-3-9 0 1,2-4 0-16,-2-2 0 16,2-1 0-16,2 0 0 15,2 3 0-15,2 2 0 16,-2-1 0-16,2 4 0 16,1 1 0-16,5 1 0 15,2 0 0-15,6 3 0 16,3 1 0-16,4 2 0 15,1 1 0-15,3 3 0 16,1 3 0-16,-1-1 0 16,1 4 0-1,-1 2 0-15,2 5 0 16,-3 2 0-16,-3 1 0 16,-4 0 0-16,-2 1 0 15,-1 2 0-15,-4 1 0 16,-3 3 0-16,-2 1 0 15,-3 1 0-15,-3 2 0 16,-1 1-269-16,0 5-362 16,-4-1-1067-16,-1 3 136 15,-10-3 119 1,-4 1 103-16</inkml:trace>
  <inkml:trace contextRef="#ctx0" brushRef="#br0" timeOffset="-90821.65">3296 17798 4898 0,'0'1'322'0,"0"-1"6"16,0 0 5-16,6 0 6 15,7 0 6 1,8 0 7-16,6 0 5 15,11-2 8-15,3-2 5 16,-2-2-188-16,-1-2-182 16,-3-1 0-16,-5 1 0 15,-4 1 0-15,-8 3 0 16,-6-2 0-16,1 4-265 16,0 0-259-16,-1-41-1205 15,1 39 142-15,4 0 122 16</inkml:trace>
  <inkml:trace contextRef="#ctx0" brushRef="#br0" timeOffset="-90442.48">3886 17639 5236 0,'0'-6'306'16,"0"-2"6"-1,0 0 6-15,0 2 4 0,0 3 5 16,3 6 7 0,0 8 5-16,3 9 6 15,2 9 7-15,1 11-352 16,-2 4 0-16,-3 3 0 15,3-5 0-15,-2-5 0 16,-3-7 0-16,0-6 0 16,1-4 0-16,-3-7 0 15,0-5 0-15,1-1-295 16,8-7-463 0,-2-3-900-16,0-9 132 15,1-5 112-15,0-14 101 16</inkml:trace>
  <inkml:trace contextRef="#ctx0" brushRef="#br0" timeOffset="-89777.04">4048 17689 5554 0,'3'-5'277'16,"0"4"2"0,5-3 6-16,2 8 2 15,6 11 6-15,0 9 4 16,1 9 5-16,-1 6 3 15,-2 0 7-15,-5-2-312 16,-3-3 0-16,-2-7 0 16,-2-5 0-16,0-4 0 15,-2-6 0-15,0-6 0 16,0-4 0-16,-4 0 0 16,-5-8 0-1,-5-5 0-15,-5-10 0 16,-2-11 0-16,2-11 0 15,6-8 0-15,7-4 0 16,3 0 0-16,8 3 0 16,6 4 0-16,8 6 0 15,2 10 0-15,8 6 0 16,2 4 0-16,-4 5 0 16,-2 7 0-16,-4 5 0 15,-4 2 0 1,-3 4 0-16,-2 6 0 15,-6 2 0-15,-1 5 0 16,-4 2 0-16,-4 7 0 16,-6-1 0-16,-5 4 0 15,-6-2 0-15,-2 2 0 16,-1-3 0-16,2 0 0 16,6-2 0-16,2-1 0 15,6-2 0-15,3-2 0 16,4 0 0-16,1 1 0 15,9-2 0-15,4 1 0 16,8-1 0-16,8-1 0 16,2 3 0-1,-2-4 0-15,2 0 0 16,-1-1 0-16,-8-2 0 16,0-3 0-16,-4-1 0 15,-5-3 0-15,-1-1-384 16,38 0-589-16,-36-4-604 15,4-5 119-15,0-1 104 16,3-8 91-16</inkml:trace>
  <inkml:trace contextRef="#ctx0" brushRef="#br0" timeOffset="-89301.48">4771 17558 5724 0,'0'-13'259'0,"0"-2"3"16,-2 0 5 0,-2-3 3-16,-4 7 3 15,-6 5 6-15,-4 3 2 16,-3 2 4-16,0 1 6 15,-4 5-291-15,6 4 0 16,5 3 0-16,4 5 0 16,5 5 0-16,4 3 0 15,8 2 0-15,8 2 0 16,8 1 0-16,9-2 0 16,7 1 0-1,4 0 0-15,-4-1 0 16,-6 1 0-16,-5-2 0 15,-8-1 0-15,-12-1 0 16,-3-4 0-16,-7-2 0 16,-5-1 0-16,-7-2 0 15,-2-5 0-15,-7-1 0 16,-3-6 0-16,1-2 0 16,8-4-270-16,7-6-265 15,3-60-1188 1,14 49 139-16,9-9 122 15,7-2 107-15</inkml:trace>
  <inkml:trace contextRef="#ctx0" brushRef="#br0" timeOffset="-89045.72">5048 17622 5724 0,'3'-5'259'0,"1"1"3"16,4 2 5-16,0 4 3 15,1 12 3-15,1 8 6 16,0 6 2-16,-4 11 4 16,-2 3 6-16,-1 1-291 15,-3-2 0-15,-1 1 0 16,-4-6 0-16,-1-3 0 16,0-3-132-16,-3-8-242 15,4-5-329-15,-3-9-913 16,-1-6 123-1,-3-10 110-15,-2-10 95 16</inkml:trace>
  <inkml:trace contextRef="#ctx0" brushRef="#br0" timeOffset="-88819.92">4914 17717 5422 0,'1'-14'289'0,"-1"0"4"15,6-4 5-15,7-2 4 16,9 3 5-16,11 6 5 15,10-1 5-15,5 0 5 16,-5 3 7-16,-3 2-329 16,-9 0 0-1,-14 2 0-15,-5 3 0 16,-8 0-91-16,-4 2-247 16,3 0-507-16,-3 0-755 15,1 0 123-15,-2 0 106 16</inkml:trace>
  <inkml:trace contextRef="#ctx0" brushRef="#br0" timeOffset="-88265.44">5624 17349 6919 0,'-21'-7'137'16,"-11"2"2"-16,-13 5 0 15,-4 5 1-15,1 20 1 16,6 17 1 0,11 14 1-16,11 15 1 15,11 9 3-15,7 3-147 16,14-2 0-16,8-7 0 16,6-9 0-16,1-10 0 15,7-12 0-15,0-11 0 16,3-11 0-16,3-12-356 15,8-30-1488-15,2 8 159 16,-2-6 136-16,1-9 119 16</inkml:trace>
  <inkml:trace contextRef="#ctx0" brushRef="#br0" timeOffset="-88020.67">5810 17822 7323 0,'0'-7'94'15,"0"1"1"-15,6-4 0 16,10 0 1 0,10 1 1-16,11 0-1 15,10 0 1-15,3 2 1 16,-2-1 2-16,-2 2-100 16,-10 1 0-16,-7 1 0 15,-13 2 0-15,-4 0 0 16,-8 0-314-16,-2 2-260 15,-2-4-1128-15,-2 2 138 16,-5-2 118-16,-6-5 105 16</inkml:trace>
  <inkml:trace contextRef="#ctx0" brushRef="#br0" timeOffset="-87733.94">5889 17554 6755 0,'-2'-9'155'0,"-1"2"1"16,2 1 0-16,-1 0 2 16,4 8 2-16,2 10 0 15,6 10 2-15,3 9 2 16,2 9 1-16,2 7-165 16,-4 4 0-1,-5-1 0-15,-5-2 0 16,-1-4 0-16,-2-5 0 15,0-6 0-15,0-8 0 16,0-8 0-16,1-5-83 16,4-6-321-16,5-5-1405 15,4-6 153-15,2-9 133 16,4-9 114-16</inkml:trace>
  <inkml:trace contextRef="#ctx0" brushRef="#br0" timeOffset="-87457.68">6154 17215 7942 0,'13'0'27'0,"15"8"0"16,9 16 1-16,14 12-1 15,5 14 1-15,-1 15 0 16,-7 8 0-16,-9 4-1 15,-12 4 2-15,-16-1-29 16,-11-2 0-16,-17-3 0 16,-14-7 0-1,-14-5 0-15,-6-11 0 16,-8-7-368-16,0-32-1473 16,4 5 158-16,13-14 137 15,21-10 119-15</inkml:trace>
  <inkml:trace contextRef="#ctx0" brushRef="#br0" timeOffset="-86985.8">6866 17652 8191 0,'-1'-3'0'0,"-1"-2"0"15,1-1 0-15,1-2 0 16,13 0 0-1,9-2 0-15,8 4 0 16,10-3 0-16,14 2-324 16,28 4-616-1,-31-1-661-15,-8-2 122 0,-13 3 106 16,-12 0 95-16</inkml:trace>
  <inkml:trace contextRef="#ctx0" brushRef="#br0" timeOffset="-86789.47">6842 17806 4908 0,'-6'7'327'16,"3"2"5"-1,0-3 6-15,4 0 6 16,19-2 5-16,8-6 7 16,11-2 7-16,9 1 6 15,4-4-164-15,-3-2-518 16,3-1-1462-16,-5-3 148 15,-2-3 128-15,3-3 112 16</inkml:trace>
  <inkml:trace contextRef="#ctx0" brushRef="#br0" timeOffset="-86101.57">7858 17420 6152 0,'6'-11'217'16,"3"-5"1"-16,-4-3 4 15,1-4 1-15,-4 2 4 16,-1 2 1-16,-2-2 4 15,-1 1 2-15,-2 2 4 16,-9 2-238 0,-3 3 0-16,-10 5 0 15,-3 8 0-15,-1-2 0 16,1 4 0-16,2 8 0 16,6 5 0-16,4 8 0 15,7 11 0-15,4 10 0 16,4 5 0-16,2 5 0 15,0 4 0-15,2-2 0 16,-6 1 0-16,0-4 0 16,-5-6 0-16,-7-5 0 15,-6-9 0 1,-4-4 0-16,2-12 0 16,-1-6 0-16,6-9 0 15,2-3 0-15,8-9 0 16,5-6 0-16,3-5 0 15,6-3 0-15,9 0 0 16,3 5 0-16,0 4 0 16,6 8 0-16,0 4 0 15,-1 13 0-15,-6 9 0 16,1 13 0 0,-2 9 0-16,-4 10 0 0,-4 3 0 15,1 0 0 1,-4-4 0-16,3-7 0 15,0-7 0-15,1-9 0 16,2-6 0-16,7-9 0 16,2-6 0-16,11-4-314 15,60-6-1542-15,-44-7 161 16,0-7 138-16,3-5 120 16</inkml:trace>
  <inkml:trace contextRef="#ctx0" brushRef="#br0" timeOffset="-85832.8">8081 17848 8191 0,'0'-3'0'0,"0"-1"0"16,0 1 0-16,5-2 0 15,8 5 0-15,10-3 0 16,11 2 0-16,9 0 0 15,6-2 0 1,-4 2 0-16,-3-6 0 16,-8 1 0-16,-8-2 0 15,-5 0 0-15,-5-1 0 16,-5 2-369-16,54-1-1472 16,-59 0 158-16,-3 0 137 15,-10-2 119-15</inkml:trace>
  <inkml:trace contextRef="#ctx0" brushRef="#br0" timeOffset="-85497.61">8190 17590 7495 0,'2'-10'76'0,"-2"-1"0"16,1 0 1-16,1 1 0 15,1 9 0-15,7 11 0 16,1 10 1-16,1 10 0 16,2 10 2-16,-5 11-80 15,-3 2 0-15,-5 2 0 16,1-6 0-16,-2-3 0 16,0-8 0-16,1-3 0 15,-1-10 0 1,0-2 0-16,0-7 0 15,0-3 0-15,0-7-9 0,0-2-351 16,28-3-559 0,-22-2-676-16,0-9 121 15,2-10 106-15,1-16 94 16</inkml:trace>
  <inkml:trace contextRef="#ctx0" brushRef="#br0" timeOffset="-84564.94">8489 17234 5839 0,'0'-11'248'0,"0"-3"3"16,5-5 2-16,3-1 5 15,8 5 4-15,3 5 1 16,4 6 6-16,0 2 3 16,-2 4 4-16,-4 12-276 15,-4 8 0 1,-3 7 0-16,-1 10 0 0,-1 6 0 15,1 0 0 1,-1-3 0-16,6-2 0 16,1-6 0-16,1-11 0 15,6-4 0-15,0-9 0 16,-1-6 0-16,0-2 0 16,-3-6 0-16,-8-3 0 15,-4-2 0-15,-4-1 0 16,-1-2 0-16,-4 6 0 15,-1 3 0-15,-3 3 0 16,-1 7 0-16,-3 8 0 16,5 11 0-16,3 9 0 15,3 14 0-15,2 9 0 16,2 5 0 0,3 3 0-16,3-1 0 15,2 0 0-15,-2-5 0 16,-2-3 0-16,-6-5 0 15,-4-6 0-15,-6-7 0 16,-5-7 0-16,-4-9 0 16,-4-5 0-16,-2-5 0 15,-1-8 0-15,-2-4 0 16,0-5 0-16,5-7-417 16,13-28-1411-1,9 9 157-15,17-9 134 16,19-1 118-16</inkml:trace>
  <inkml:trace contextRef="#ctx0" brushRef="#br0" timeOffset="-84385.6">9190 17977 6527 0,'0'16'178'0,"-7"8"2"16,-9 10 1-16,-12 9 2 15,-7 3 2-15,-11 1 1 16,3-5-275-16,16-1-1673 15,-4-9 146 1,5-8 126-16,9-15 111 16</inkml:trace>
  <inkml:trace contextRef="#ctx0" brushRef="#br0" timeOffset="-83438.45">9711 17697 7964 0,'0'-4'24'16,"0"0"1"-16,2 2 1 15,-1 2-1-15,3 14 0 16,1 13 1-16,3 11-2 15,1 11 1-15,2 7 2 16,-2-1-27-16,-1-4 0 16,-4-6 0-1,-1-8 0-15,-3-6 0 16,0-10 0-16,0-6 0 16,0-5 0-16,0-6 0 15,0-2 0-15,0-2 0 16,0-2 0-16,-3-8 0 15,-1-9 0-15,-2-9 0 16,1-15 0-16,1-10 0 16,2-9 0-16,4-2 0 15,2 2 0-15,5 6 0 16,4 8 0 0,3 7 0-16,5 10 0 15,0 4 0-15,2 5 0 16,1 6 0-16,1 5 0 15,1 4 0-15,-1 3 0 16,2 2 0-16,-4 2 0 16,2 4 0-16,-8 0 0 15,-1 6 0-15,-6 1 0 16,-4 6-257-16,-5 2-254 16,-2-26-1222-1,-8 27 141-15,-6 1 124 16,-10-1 106-16</inkml:trace>
  <inkml:trace contextRef="#ctx0" brushRef="#br0" timeOffset="-83261.61">9705 17908 5535 0,'0'4'278'0,"0"0"4"16,2 0 4-16,9-1 4 15,11 0 5-15,8-4 4 16,13-2 5-16,8-2-253 15,3 0-265 1,-1-36-1514-16,-4 31 140 16,0-4 123-16,-5 0 106 15</inkml:trace>
  <inkml:trace contextRef="#ctx0" brushRef="#br0" timeOffset="-83028.83">10307 17712 5943 0,'0'-5'237'0,"2"4"3"16,1 2 4-16,3 8 2 16,-2 11 3-16,0 14 4 15,-1 7 3 1,1 9 3-16,-4 2 5 16,0-1-264-16,0-6 0 15,0-7 0-15,0-8 0 16,0-8-291-16,44-8-1571 15,-38-8 161-15,4-8 140 16,3-12 120 0</inkml:trace>
  <inkml:trace contextRef="#ctx0" brushRef="#br0" timeOffset="-82451.85">10525 17755 6919 0,'8'7'137'15,"-2"8"2"-15,0 13 0 16,2 7 1-16,-7 8 1 16,-1 5 1-1,2 4 1-15,-2-9 1 16,0-3 3-16,0-7-147 16,-2-8 0-16,2-9 0 15,-3-7 0-15,-3-6 0 16,0-3 0-16,-5-10 0 15,4-10 0-15,-3-12 0 16,7-15 0-16,5-17 0 16,11-11 0-16,10-4 0 15,13-1 0-15,7 11 0 16,9 13 0-16,-4 17 0 16,-1 12 0-1,-9 13 0-15,-6 7 0 16,-9 8 0-16,-10 6 0 15,-7 9 0-15,-9 7 0 16,-10 5 0-16,-9 9 0 16,-7 2 0-16,-2 3 0 15,-3-5 0-15,4 1 0 16,3-6 0-16,6-2 0 16,4-5 0-16,7-4 0 15,1 0 0-15,6-2 0 16,3 0 0-1,6 0 0-15,9 1 0 16,8 1 0-16,8-4 0 16,10 1 0-16,3-1 0 15,-3-7 0-15,1-1-63 16,1-5-398-16,-1-27-1339 16,0 19 153-16,1-2 131 15</inkml:trace>
  <inkml:trace contextRef="#ctx0" brushRef="#br0" timeOffset="-81893.85">11353 17644 5871 0,'0'-18'245'16,"0"-2"2"-16,-3-5 4 16,-7 1 3-16,-6 8 4 15,-7 8 2-15,-6 4 5 16,-3 4 2-16,4 5 6 16,2 6-273-16,8 7 0 15,8 6 0-15,6 8 0 16,13 6 0-1,14 4 0-15,8 4 0 16,6 4 0-16,7-3 0 16,-8-1 0-16,-8-4 0 15,-12-7 0-15,-8-5 0 16,-16-3 0-16,-7-4 0 16,-9-5 0-16,-2-2 0 15,-3-5 0-15,4-3 0 16,8-5-324-1,27-5-568-15,-7-10-723 0,14-12 124 16,12-13 109 0</inkml:trace>
  <inkml:trace contextRef="#ctx0" brushRef="#br0" timeOffset="-81706.03">11629 17702 6630 0,'4'10'168'0,"0"6"1"15,1 11 1-15,1 7 2 16,-3 5 1-16,-3 4 1 16,0 2 3-16,-5-3 1 15,-4-3-118-15,-5-5-568 16,-6-55-1263 0,-6 39 148-16,0-12 128 15,0-10 110-15</inkml:trace>
  <inkml:trace contextRef="#ctx0" brushRef="#br0" timeOffset="-81493.71">11415 17787 7203 0,'9'-17'107'16,"6"-2"0"-16,10-4 3 16,13-2-2-16,7 6 2 15,2 7 1 1,3 4-1-16,-3 4 1 15,-8 1 3-15,-6 3-114 16,-8 1-260-16,0 4-349 16,-8-3-1098-16,-2 0 139 15,-1 1 119-15,1-3 104 16</inkml:trace>
  <inkml:trace contextRef="#ctx0" brushRef="#br0" timeOffset="-81077.26">12203 17399 7054 0,'-15'-6'123'16,"-10"2"0"-16,-7 6 3 15,-8 13-1-15,3 22 1 16,2 23 1-16,10 14 1 15,6 17 0-15,12 2 3 16,11-3-131-16,10-6 0 16,8-9 0-16,5-14 0 15,7-12 0-15,8-15-351 16,10-63-1495 0,4 26 160-16,1-12 136 15,10-13 119-15</inkml:trace>
  <inkml:trace contextRef="#ctx0" brushRef="#br0" timeOffset="-80873.45">12747 17630 8191 0,'-9'1'0'16,"-7"10"0"-16,-11 7 0 15,-11 9 0-15,-4 3 0 16,-6 12 0-16,-2 0 0 15,-1-2 0-15,0 0-282 16,8-5-238-16,0-21-1204 16,12 1 140-16,7-11 122 15,10-8 107 1</inkml:trace>
  <inkml:trace contextRef="#ctx0" brushRef="#br0" timeOffset="-80669.64">12322 17719 5028 0,'14'-12'327'15,"8"4"6"-15,7 3 5 16,7 5 7-16,3 18 6 16,1 11 6-16,-2 6 6 15,-2 4 8-15,0 1 7 16,-7-6-378-16,-6-7 0 16,-3-5 0-1,-11-8 0-15,-1-5-273 16,0-3-219-16,-4-8-1243 15,-2 2 142-15,-2-2 124 16</inkml:trace>
  <inkml:trace contextRef="#ctx0" brushRef="#br0" timeOffset="-80409.37">12495 17541 7356 0,'-1'-7'91'0,"1"3"1"16,0 6-1 0,8 8 2-16,5 18-1 15,5 17 2-15,3 11-1 16,-3 8 1-16,-2 0 1 16,-12-5-95-16,0-6 0 15,-8-9 0-15,-5-10 0 16,-2-7-510-16,-1-60-1293 15,-8 41 153-15,0-9 131 16,-6-9 115-16</inkml:trace>
  <inkml:trace contextRef="#ctx0" brushRef="#br0" timeOffset="-80218.24">12233 17889 8191 0,'4'-9'0'0,"14"-4"0"15,11-2 0-15,16-3 0 16,16 5 0-16,15 1 0 16,0 0 0-16,-3 1-133 15,-2 1-449-15,-16-3-1166 16,-13 1 145-16,-9-3 123 16,-8 1 110-16</inkml:trace>
  <inkml:trace contextRef="#ctx0" brushRef="#br0" timeOffset="-79937.5">12888 17277 6931 0,'7'0'136'15,"6"8"1"-15,10 11 1 16,13 16 1-16,8 17 1 15,6 20 1-15,-2 13 1 16,-12 8 1-16,-11 2 1 16,-15 2-144-16,-16-4 0 15,-23-6 0 1,-9-11 0-16,-16-13 0 16,-7-12-264-16,32-15-1605 15,-30-17 163-15,3-10 139 16,14-16 122-16</inkml:trace>
  <inkml:trace contextRef="#ctx0" brushRef="#br0" timeOffset="-79541.86">13457 17672 8191 0,'8'-9'0'0,"9"-5"0"16,12-2 0-16,11-4 0 16,10 4 0-16,13 3-226 15,0 2-317-15,-7 1-1190 16,-8-1 141-1,-20 3 124-15,-16 2 106 16</inkml:trace>
  <inkml:trace contextRef="#ctx0" brushRef="#br0" timeOffset="-79352.97">13354 17877 8191 0,'0'11'0'0,"4"1"0"15,11 3 0-15,19-3 0 16,20-5 0-16,15-6 0 16,15-3 0-1,4-5-451-15,-5-58-1368 16,-7 42 155-16,-11-8 133 16</inkml:trace>
  <inkml:trace contextRef="#ctx0" brushRef="#br0" timeOffset="-78566.86">14631 17315 5454 0,'6'-11'200'0,"-1"-1"72"16,1-4 3-1,-2-6 5-15,-4 6 5 16,-3 1 2-16,-6 1 6 16,-2 0 4-16,-7 0 4 15,-4 0-134-15,-1 5-87 16,0 2-80-16,2 4 0 15,0 6 0-15,5 5 0 16,0 13 0-16,2 8 0 16,-1 13 0-16,1 11 0 15,-3 6 0-15,-1 2 0 16,-2 4 0 0,-7-6 0-16,0-3 0 15,-3-7 0-15,-3-7 0 16,2-7 0-16,4-10 0 15,4-6 0-15,8-6 0 16,5-10 0-16,8-3 0 16,2-10 0-16,12-7 0 15,3-3 0-15,12-1 0 16,2 0 0-16,2 7 0 16,-3 6 0-16,-5 12 0 15,-4 11 0 1,-7 17 0-16,-2 12 0 15,-7 12 0-15,-3 10 0 16,0 1 0-16,0-4 0 16,0-8 0-16,4-8 0 15,2-10 0-15,7-12 0 16,6-6 0-16,11-6-306 16,32-8-621-16,-16-3-684 15,8-6 125-15,13-8 107 16</inkml:trace>
  <inkml:trace contextRef="#ctx0" brushRef="#br0" timeOffset="-77987.88">15204 17463 5883 0,'0'-8'243'0,"0"2"3"15,0-2 4-15,-8 6 3 16,-6 14 3-16,-7 11 4 16,-8 12 2-16,-10 10 5 15,-2 9 4-15,-3 5-271 16,-1 0 0-16,-1-2 0 15,5-6 0-15,3-8 0 16,7-9-265-16,6-11-250 16,5-38-1215-1,6 15 141-15,3-10 123 16,4-10 106-16</inkml:trace>
  <inkml:trace contextRef="#ctx0" brushRef="#br0" timeOffset="-77737.12">14729 17538 6059 0,'1'-6'226'0,"8"4"2"15,4 2 3-15,8 10 3 16,10 11 3-16,3 12 1 16,7 10 5-16,0 7 3 15,-4-3 3 1,-7-4-249-16,-6-1 0 15,-10-12 0-15,-8-6 0 16,-2-7-45-16,-2-4-279 16,-2-8-279-16,0-4-1076 15,-6-6 134-15,3-14 115 16,-7-11 103-16</inkml:trace>
  <inkml:trace contextRef="#ctx0" brushRef="#br0" timeOffset="-77509.82">14960 17428 5594 0,'0'-6'267'0,"0"4"4"16,0 4 2-1,0 10 6-15,6 12 3 16,1 17 3-16,4 9 6 16,3 9 4-16,-1 4 4 15,-3 0-244-15,-6-3-55 16,-1-5 0-16,-6-5 0 15,-6-11-14-15,-3-6-451 16,-5-34-1346-16,-7 18 153 16,-7-13 134-16,-2-5 114 15</inkml:trace>
  <inkml:trace contextRef="#ctx0" brushRef="#br0" timeOffset="-77335.98">14728 17809 7634 0,'6'-12'61'0,"12"-6"0"16,8-2 1-16,12 0-1 16,7 5 0-16,11 6 2 15,2 1-1-15,-2 4-323 16,34-1-626-16,-40 1-713 16,-11-3 123-16,-6-6 106 15</inkml:trace>
  <inkml:trace contextRef="#ctx0" brushRef="#br0" timeOffset="-76761.5">15350 17090 5020 0,'13'-14'78'0,"0"2"8"16,4 1 72-16,5 2 109 16,-6 14 43-16,-3 16 7 15,3 10 5-15,-6 11 5 16,0 9 5 0,-3 3-73-16,0-2-6 15,4-4-6-15,1-7-79 16,0-10-121-16,2-8-47 15,-1-8 0-15,0-7 0 16,-1-4 0-16,-2-4 0 16,0-5 0-16,-4-5 0 15,-5-1 0-15,1-1 0 16,-2 0 0-16,-5 3 0 16,-9 4 0-1,1 10 0-15,-6 10 0 16,2 10 0-16,7 13 0 15,6 13 0-15,8 11 0 16,7 8 0-16,4 3 0 16,2 4 0-16,-1-2 0 15,-2-5 0-15,-8-7 0 16,-7-9 0-16,-13-8 0 16,-11-7 0-16,-13-9 0 15,-5-7 0-15,-10-8 0 16,2-4 0-1,2-4 0-15,8-6-454 16,8-46-1364-16,12 34 156 16,12-8 132-16,6-7 116 15</inkml:trace>
  <inkml:trace contextRef="#ctx0" brushRef="#br0" timeOffset="-75831.31">16140 18016 8191 0,'0'15'0'16,"-3"9"0"-16,-6 5 0 16,-8 8 0-16,-6 1 0 15,-9-1 0-15,-3 0-29 16,2-2-436-16,3-59-1342 16,4 51 152-1,5-11 133-15</inkml:trace>
  <inkml:trace contextRef="#ctx0" brushRef="#br0" timeOffset="-72457.39">16534 17649 7942 0,'3'-1'27'15,"-3"0"0"-15,1 3 1 16,1 10-1-16,-2 11 1 15,0 12 0 1,1 9 0-16,2 6-1 16,-1 0 2-16,-1-2-29 15,-1-6 0-15,0-8 0 16,0-8 0-16,0-8 0 16,0-7 0-16,0-6 0 15,-1-3 0-15,-7-4 0 16,-2-3 0-16,-3-9 0 15,0-12 0-15,0-9 0 16,9-13 0-16,1-10 0 16,8-4 0-1,9 2 0-15,9 1 0 16,5 8 0-16,9 9 0 16,6 3 0-16,-1 10 0 15,1 3 0-15,-2 7 0 16,-3 4 0-16,-5 7 0 15,-4 1 0-15,-5 6 0 16,-5-1 0-16,-5 6 0 16,-1 2 0-16,-4 5 0 15,-3 1 0 1,-2 8 0-16,-1 1-335 16,25 2-1516-16,-30-3 161 15,-8 2 137-15</inkml:trace>
  <inkml:trace contextRef="#ctx0" brushRef="#br0" timeOffset="-72246.08">16515 17802 5771 0,'0'3'255'16,"0"-2"3"-16,2 2 3 0,9-3 4 15,11 4 4-15,10-4 2 16,9 0 6-1,7 0 2-15,1 0 6 16,-5 0-465-16,-1 0-274 16,-5-4-1315-16,-4 2 147 15,-2-4 128-15,-3-5 110 16</inkml:trace>
  <inkml:trace contextRef="#ctx0" brushRef="#br0" timeOffset="-72013.29">17090 17630 5783 0,'0'-4'253'16,"0"0"4"-16,3 1 4 16,0 7 2-16,1 11 3 15,1 10 6 1,0 13 2-16,-2 8 4 16,-2 5 6-16,-1-1-284 15,-1 1 0-15,-2-8 0 16,-2-6 0-16,3-7 0 15,-1-8-322-15,39-8-1532 16,-27-8 161 0,0-10 137-16,2-9 121 15</inkml:trace>
  <inkml:trace contextRef="#ctx0" brushRef="#br0" timeOffset="-71421.84">17265 17712 7126 0,'1'-5'116'0,"3"4"-1"16,2 6 3-16,-1 8-1 16,2 10 2-16,0 11-1 15,-6 6 2-15,1 1 0 16,-1-3 2 0,-1-5-122-16,0-5 0 15,0-6 0-15,0-8 0 16,0-6 0-16,-1-6 0 15,-5-2 0-15,2-8 0 16,-3-8 0-16,2-11 0 16,1-13 0-16,7-17 0 15,9-7 0-15,9-7 0 16,12-1 0-16,9 3 0 16,10 11 0-16,-1 12 0 15,-1 11 0 1,-5 15 0-16,-9 9 0 15,-8 6 0-15,-10 6 0 16,-11 7 0-16,-4 6 0 16,-4 6 0-16,-10 6 0 15,-3 4 0-15,-9 3 0 16,-5-3 0-16,-7-1 0 16,2-5 0-16,-1 1 0 15,4-3 0-15,6-3 0 16,8-2 0-1,3 3 0-15,7-2 0 16,4 1 0-16,4 5 0 16,8-2 0-16,3 2 0 15,4 2 0-15,8-4 0 16,4-3 0-16,-2-4 0 16,4-4 0-16,-3-2 0 15,4-3-361-15,27-2-587 16,-20-4-643-16,4-7 122 15,1-6 104-15</inkml:trace>
  <inkml:trace contextRef="#ctx0" brushRef="#br0" timeOffset="-71017.22">18107 17576 5218 0,'0'-11'303'15,"-2"-2"4"-15,-4-1 4 16,-3 0 6-16,-3 5 5 16,-5 7 6-16,-7-2 5 15,1 8 6-15,-1 4 4 16,1 5-273-16,2 7-70 16,6 3 0-1,6 8 0-15,6 2 0 16,7 2 0-16,9 2 0 15,10 1 0-15,6 0 0 16,5-1 0-16,-1 0 0 16,-6-1 0-16,-7-6 0 15,-8-2 0-15,-8-5 0 16,-5-2 0-16,-6-6 0 16,-4-3 0-16,-4-4 0 15,-4-2 0-15,-6-5 0 16,7 1-60-16,1-2-377 15,9-14-1370 1,10-2 154-16,12-16 132 16,12-9 114-16</inkml:trace>
  <inkml:trace contextRef="#ctx0" brushRef="#br0" timeOffset="-70793.43">18400 17567 6991 0,'3'4'129'0,"-1"9"1"16,1 9 3-16,3 7-1 16,0 10 0-1,0 7 3-15,1 0 0 16,-4-1 1-16,-2-1 2 16,-4-5-138-16,-7-4-262 15,0-6-335 1,-5-4-1112-16,-7-11 138 0,-1-9 120 15,0-8 104-15</inkml:trace>
  <inkml:trace contextRef="#ctx0" brushRef="#br0" timeOffset="-70597.61">18224 17635 7521 0,'17'-10'73'16,"13"-4"1"-16,13 0-1 15,13 0 1-15,7 1 1 16,-1 5-1-16,-7 0 1 16,-6 5 1-16,-13-1 0 15,-8 2-417-15,58 2-1508 16,-74 2 160 0,-6-2 137-16</inkml:trace>
  <inkml:trace contextRef="#ctx0" brushRef="#br0" timeOffset="-70135.03">19223 17306 8191 0,'-19'0'0'16,"-10"7"0"-16,-12 17 0 16,-6 16 0-16,4 23 0 15,7 22 0-15,6 12 0 16,16 5 0-16,7-1 0 16,10-4 0-16,9-12 0 15,5-9 0-15,3-14 0 16,8-13 0-16,4-14-22 15,2-13-466-15,1-48-1315 16,-3 21 153 0,-3-8 131-1,-3-10 115-15</inkml:trace>
  <inkml:trace contextRef="#ctx0" brushRef="#br0" timeOffset="-69288.82">19750 17266 6294 0,'29'4'202'15,"6"13"2"-15,11 13 2 16,6 20 2-16,-13 14 3 15,-10 14 1-15,-10 6 4 16,-10 2 1 0,-13-3 4-16,-12-5-221 15,-15-7 0-15,-13-10 0 16,-6-9-47-16,-5-9-464 16,2-9-1279-16,6-14 151 15,8-9 129 1,12-9 114-16</inkml:trace>
  <inkml:trace contextRef="#ctx0" brushRef="#br0" timeOffset="-68764.68">20520 17719 8191 0,'1'-3'0'16,"9"-1"0"-16,6-2 0 15,12-1 0 1,6-1 0 0,14 1 0-16,1 0 0 0,3 2-47 15,-2 1-351-15,-3-45-1423 16,-11 42 156-16,-13 1 133 31</inkml:trace>
  <inkml:trace contextRef="#ctx0" brushRef="#br0" timeOffset="-68597.84">20464 17876 5394 0,'-9'9'292'15,"3"-1"4"-15,2 2 4 16,4-1 6-16,23 1 4 15,16-10 5-15,10 3 6 16,19-3-120-16,10 1-338 16,1-42-1643-16,-4 33 149 15,-3-6 128-15,-4-4 112 16</inkml:trace>
  <inkml:trace contextRef="#ctx0" brushRef="#br0" timeOffset="-67819.47">21850 17229 5434 0,'4'-20'279'15,"-1"-3"5"-15,0-6 4 16,0-2 3-16,-2 7 6 0,-1 9 4 16,0 4 5-1,0 5 4-15,-1 0 6 16,-7 5-231-16,-6 1-85 15,-9 7 0-15,-10 6 0 16,-8 9 0-16,-5 8 0 16,-1 5 0-16,-1 2 0 15,6-3 0-15,6-5 0 16,6-6 0-16,9-5 0 16,8-6 0-16,7-5 0 15,5-4 0-15,2-3 0 16,2-2 0-16,3-4 0 15,6-4 0 1,5-2 0-16,3-2 0 16,1 2 0-16,-1 4 0 15,-4 5 0-15,-2 11 0 16,-4 14 0-16,-4 13 0 16,-3 17 0-16,-3 16 0 15,-3 7 0-15,-1 6 0 16,-2-1 0-16,3-9 0 15,1-10 0-15,1-13 0 16,5-11 0-16,8-12 0 16,7-7 0-16,7-8 0 15,7-3 0 1,5-4 0-16,1-3-395 16,5-7-1439-16,-5-4 157 15,0-9 136-15,-1-9 117 16</inkml:trace>
  <inkml:trace contextRef="#ctx0" brushRef="#br0" timeOffset="-67416.85">22240 17306 5637 0,'0'-10'268'16,"0"-1"3"-16,-5 0 5 15,-3 2 3-15,-7 6 4 16,-7 10 4-16,-1 12 5 15,-1 10 4-15,4 11 6 16,7 11-302 0,8 4 0-16,2 1 0 15,9-4 0-15,3-6 0 16,5-6 0-16,4-8 0 16,5-8 0-16,1-11 0 15,4-4-305-15,0-5-347 16,-4-8-1031-16,-1-9 135 15,-3-11 116-15,-2-7 102 16</inkml:trace>
  <inkml:trace contextRef="#ctx0" brushRef="#br0" timeOffset="-66853.95">22439 16963 4619 0,'13'-11'131'0,"6"-1"97"15,0 1 67-15,4 3 55 16,-9 6 8-16,-2 12 5 16,-7 12 8-16,-2 14 6 15,-1 11 8-15,-2 8-104 16,-2 3-39-16,4-3-110 15,1-6-73 1,3-10-59-16,3-6 0 16,2-9 0-16,4-10 0 15,-1-5 0-15,1-7 0 16,-2-2 0-16,-1-5 0 16,-2-5 0-16,-3-3 0 15,-4 0 0-15,-1-2 0 16,-2 5 0-16,-8 4 0 15,0 4 0-15,-5 10 0 16,1 7 0-16,-1 8 0 16,7 9 0-1,5 12 0-15,0 6 0 16,6 5 0-16,1 5 0 16,1 3 0-16,0 2 0 15,-1-1 0-15,-3-3 0 16,-1-9 0-16,-5-5 0 15,0-14 0-15,-3-8 0 16,-1-8 0-16,-5-7 0 16,5-6-173-1,36 0-1721-15,-26-12 167 16,9-4 143-16,13-8 124 16</inkml:trace>
  <inkml:trace contextRef="#ctx0" brushRef="#br0" timeOffset="-66690.01">22953 17911 8191 0,'-10'19'0'15,"-13"7"0"-15,-12 8 0 0,-13 10 0 16,-5-4-27 0,-6-1-443-16,3-22-1337 15,11 11 154-15,7-12 132 16,12-13 114-16</inkml:trace>
  <inkml:trace contextRef="#ctx0" brushRef="#br0" timeOffset="-64809.62">24081 17417 8191 0,'0'-2'0'15,"0"-1"0"-15,0 0 0 16,0 6 0-16,1 13 0 16,1 9 0-16,-1 9 0 15,1 9 0-15,-1 8 0 16,1-3 0-16,-2-3 0 16,-2-6 0-1,2-8 0-15,0-8 0 16,-1-6 0-16,-1-8 0 0,-1-7 0 15,-2-4 0 1,-5-11 0-16,-2-9 0 16,-1-12 0-16,0-13 0 15,6-10 0 1,4-6 0-16,6-5 0 0,10 1 0 16,8 3 0-16,10 4 0 15,8 10 0 1,5 7 0-16,5 8 0 0,-2 5 0 15,-1 12 0-15,-3 5 0 16,-5 7 0 0,-9 4 0-16,-5 2 0 15,-6 5 0-15,-7 5 0 16,-2 2 0-16,-5 4-295 16,-1 10-393-16,-3-1-989 15,-4 1 135-15,-11-2 114 16,-6 2 103-16</inkml:trace>
  <inkml:trace contextRef="#ctx0" brushRef="#br0" timeOffset="-64635.78">24033 17497 5437 0,'0'2'288'16,"3"4"3"-16,9-2 6 15,9 2 3-15,12-4 6 16,11 0 4-16,9-2 6 15,3-2-258-15,5 2-253 16,-3-70-1535-16,-3 57 141 16,-3-4 123-1</inkml:trace>
  <inkml:trace contextRef="#ctx0" brushRef="#br0" timeOffset="-64406">24732 17258 8191 0,'0'0'0'0,"0"3"0"16,0 7 0-16,0 11 0 15,2 10 0-15,-2 10 0 16,0 8 0-16,0 0 0 16,-2 0 0-16,1-6 0 15,-3-5 0-15,0-8-81 16,3-5-331-16,14-11-1395 15,-10-8 152-15,2-8 133 16,4-9 114-16</inkml:trace>
  <inkml:trace contextRef="#ctx0" brushRef="#br0" timeOffset="-63845.52">24934 17374 5807 0,'0'-4'251'0,"2"4"3"15,-1 4 4-15,2 9 3 16,-1 12 3-16,-1 12 4 16,1 4 4-16,0 3 4 15,-2-1 4 1,0-5-280-16,0-6 0 16,0-7 0-16,0-7 0 15,-4-6 0-15,1-8 0 16,-3-3 0-16,-4-3 0 15,0-10 0-15,6-9 0 16,1-10 0 0,7-14 0-16,11-15 0 15,14-6 0-15,7-7 0 0,13-2 0 16,6 5 0-16,4 13 0 16,-4 13 0-16,-5 12 0 15,-7 15 0 1,-15 10 0-16,-7 3 0 0,-14 8 0 15,-5 12 0 1,-13 3 0-16,-8 8 0 16,-10 9 0-16,-8 3 0 15,-6-1 0-15,3 1 0 16,2-1 0-16,11-5 0 16,6-2 0-1,8-4 0-15,8-3 0 16,3-3 0-16,7-2 0 0,6-2 0 15,6-2 0 1,4 0 0-16,6-1 0 16,1-3 0-16,5-2 0 15,-1-4-454-15,5-22-1364 0,1 15 156 16,1-5 132 0,-3-6 116-16</inkml:trace>
  <inkml:trace contextRef="#ctx0" brushRef="#br0" timeOffset="-63425.9">25782 17144 5742 0,'0'-10'248'16,"-4"-2"11"-1,-5 3 3-15,-7 2 3 0,-1 3 5 16,-10 11 3-16,0 6 5 0,2 1 2 16,4 7 5-1,4 5-265-15,10 2-11 0,5 3-9 16,2 4 0 0,7 0 0-16,6 1 0 15,5 0 0-15,5 2 0 16,3-2 0-1,-3 0 0-15,-7-5 0 0,-7-2 0 16,-5-2 0-16,-6-4 0 16,-7-4 0-16,-5-3 0 15,-1-3 0 1,-4-5 0-16,2-4 0 0,1-3 0 16,5-3 0-16,5-7-387 15,4-8-1449-15,10-8 158 16,14-11 136-16,12-10 117 15</inkml:trace>
  <inkml:trace contextRef="#ctx0" brushRef="#br0" timeOffset="-63201.12">26088 17215 5316 0,'2'0'299'0,"0"10"5"16,-2 6 5-16,1 10 5 15,-1 7 5-15,-3 6 5 16,1 2 6-16,-5-2 5 16,-1-3 6-1,-6-2-341-15,1-6-78 0,-1-4-382 16,-4-24-1334 0,0 11 150-16,1-9 131 15,0-4 113-15</inkml:trace>
  <inkml:trace contextRef="#ctx0" brushRef="#br0" timeOffset="-62988.31">25909 17226 5497 0,'24'-17'281'0,"12"-6"4"16,11-5 5-16,14 0 4 15,0 6 4 1,-3 9 6-16,-7 5 4 15,-9 4 4-15,-11 1 6 16,-12 3-314-16,-9 0-252 16,-7 3-202-16,-3-7-1303 15,0 5 146-15,0 3 124 16,0-1 110-16</inkml:trace>
  <inkml:trace contextRef="#ctx0" brushRef="#br0" timeOffset="-62466.59">27028 16894 8142 0,'-17'-8'5'16,"-8"6"0"-16,-13 11 1 16,-6 15-1-16,-1 26 0 15,2 26 1-15,12 16-1 16,10 11 0-16,13 4 2 15,5-3-7-15,8-8 0 16,1-8 0-16,1-15 0 16,3-14 0-1,13-15-30-15,6-15-474 0,7-68-1292 16,6 34 151-16,-7-15 131 16,1-13 113-16</inkml:trace>
  <inkml:trace contextRef="#ctx0" brushRef="#br0" timeOffset="-61538.66">27806 16615 6144 0,'39'13'217'16,"12"13"2"-16,6 23 4 15,3 21 1-15,-26 22 3 16,-15 12 3-16,-10 4 3 16,-13-1 2-16,-9-8 4 15,-16-14-239-15,-10-10 0 16,-13-9 0-16,-10-12 0 16,1-11 0-16,3-10-308 15,18-7-549-15,1-12-771 16,10-6 126-1,9-8 111-15,11-4 96 16</inkml:trace>
  <inkml:trace contextRef="#ctx0" brushRef="#br0" timeOffset="-60769.25">28365 17163 8191 0,'10'-6'0'16,"13"-3"0"-16,17 0 0 16,16-3 0-16,9 3 0 15,8 0 0-15,-2 2 0 16,-6 2-265-16,-4 3-475 15,-17 1-930-15,-17 0 133 16,-13-1 114 0,-14 2 101-16</inkml:trace>
  <inkml:trace contextRef="#ctx0" brushRef="#br0" timeOffset="-60601.63">28393 17289 6107 0,'-5'8'221'0,"4"2"2"15,1-1 3-15,14 4 3 16,20-4 2-16,16-3 3 16,15-2 3-16,17-1-248 15,56-2-1796 1,-55-6 152-16,-5-7 133 16</inkml:trace>
  <inkml:trace contextRef="#ctx0" brushRef="#br0" timeOffset="-59097.45">29388 16713 5596 0,'7'-10'268'15,"3"-4"4"-15,2-2 5 16,0 1 3-16,-1 6 4 16,-7 4 5-16,-3 2 3 15,1 2 5-15,-2 1 4 16,-2 0-266-16,4 0-35 16,-2-2 0-16,0 2 0 15,0 0 0-15,0 0 0 16,0 0 0-16,0-2 0 15,0 2 0-15,0 0 0 16,0-2 0-16,-5 2 0 16,0 0 0-1,-10 0 0-15,1-2 0 16,-8 2 0-16,-4 0 0 16,-4 4 0-16,1 7 0 15,-1 9 0-15,3 11 0 16,10 16 0-16,10 10 0 15,4 11 0-15,7 7 0 16,5 2 0-16,-1-1 0 16,-7-7 0-1,3-8 0-15,-11-12 0 0,-9-7 0 16,-9-12 0 0,-2-8 0-16,-5-10 0 15,2-6 0-15,7-8 0 16,9-9 0-16,9-5 0 15,9-6 0-15,14-3 0 16,9 0 0-16,8 3 0 16,3 7 0-16,-3 8 0 15,-10 5 0-15,-9 14 0 16,-9 14 0-16,-5 13 0 16,-1 10 0-1,-1 13 0-15,0 3 0 16,3 2 0-16,1-6 0 15,5-5 0-15,6-9 0 16,8-11 0-16,7-8 0 16,9-9 0-16,8-9-260 15,17-5-547-15,-6-12-847 16,-3-13 129-16,-2-11 114 16,1-9 100-16</inkml:trace>
  <inkml:trace contextRef="#ctx0" brushRef="#br0" timeOffset="-58423.6">29929 16764 5070 0,'0'-7'324'0,"0"-1"4"0,0-1 6 16,3 0 6-16,9 7 6 16,6 2 6-16,8 8 7 15,9 9 6 1,3 12 8-16,-4 14-373 15,-3 14 0-15,-5 8 0 16,-8 6 0-16,-9 3 0 16,-5-5 0-16,-11-5 0 15,-12-6 0-15,-11-9 0 16,-8-10 0-16,-4-8-216 16,18-8-679-1,-6-14-747-15,11-6 128 16,10-11 112-16,9-16 99 15</inkml:trace>
  <inkml:trace contextRef="#ctx0" brushRef="#br0" timeOffset="-57710.27">30339 16393 5106 0,'17'-13'305'16,"4"-4"7"-16,5 1 5 15,1 3 5-15,-7 13 5 16,-6 14 6-16,-6 15 6 15,-2 19 4-15,-2 10 8 16,0 10-218-16,5 0-130 16,4-3-3-16,3-8 0 15,6-11 0-15,1-7 0 16,2-11 0-16,2-11 0 16,-3-4 0-16,-2-9 0 15,-7-2 0-15,-6-8 0 16,-4-4 0-1,-2-6 0-15,-3-2 0 16,-5-2 0-16,-6 2 0 16,-7 7 0-16,-5 6 0 15,-5 13 0-15,3 16 0 16,11 16 0-16,4 23 0 16,8 20 0-16,6 15 0 15,-1 6 0-15,-1 1 0 16,-2-4 0-1,-5-8 0-15,-8-10 0 0,-10-13 0 16,-11-9 0 0,-11-17 0-16,-11-10 0 15,-7-12 0-15,-3-11-8 16,-1-7-411-16,-2-25-1407 16,3 13 157-1,2-13 134-15</inkml:trace>
  <inkml:trace contextRef="#ctx0" brushRef="#br0" timeOffset="-56419.66">22367 16092 8191 0,'4'10'0'0,"3"11"0"16,-4 12 0-16,0 9 0 15,-3 13 0 1,0 1 0-16,-3 0 0 0,3-5 0 16,-4-8 0-1,0-12 0-15,-1-9 0 16,4-8 0-16,-5-8 0 15,2-3 0-15,-5-8 0 16,-1-7 0-16,-2-9 0 16,4-13 0-16,1-12 0 15,4-6 0-15,3-8 0 16,11-4 0-16,4 2 0 16,8 2 0-1,8 4 0-15,10 8 0 16,5 9 0-16,2 10 0 0,-1 9 0 15,-2 5 0-15,-2 9 0 16,-6 5 0 0,-7 2 0-16,-4 5 0 15,-7 2 0-15,-2 1 0 16,-8 5 0-16,-5 1 0 16,-1 3 0-16,0 0-297 15,-6 3-307-15,-6-2-1095 16,-8 1 138-16,-12-1 118 15,-8 0 103-15</inkml:trace>
  <inkml:trace contextRef="#ctx0" brushRef="#br0" timeOffset="-56240.83">22340 16243 5700 0,'-2'4'262'0,"2"0"3"15,0-1 3-15,7 2 5 16,12 2 4-16,11-7 2 15,13 1 6 1,8 2 3-16,4-3 6 16,1-3-579-16,-1 3-207 0,-4-5-1240 15,-4 1 142-15,-3-6 123 16</inkml:trace>
  <inkml:trace contextRef="#ctx0" brushRef="#br0" timeOffset="-55988.06">23014 16044 6432 0,'0'-4'188'16,"1"0"2"-16,1 2 1 15,3 8 3-15,0 13 1 16,-1 12 2-16,0 12 2 16,-1 10 2-16,-3 1 3 15,2 4-204-15,-4-3 0 16,2-8 0-16,-1-4 0 15,-1-13 0-15,1-8-53 16,1-5-306 0,16-10-461-16,-6-8-791 15,3-8 124-15,4-11 109 16,5-15 94-16</inkml:trace>
  <inkml:trace contextRef="#ctx0" brushRef="#br0" timeOffset="-55410.06">23274 16130 5863 0,'1'-8'245'16,"0"-1"3"-16,4 5 5 16,1 8 1-16,0 16 4 15,0 14 5-15,-1 8 2 16,-4 8 3-16,-1 2 6 16,0-4-274-1,0-5 0-15,0-8 0 16,-1-8 0-16,-1-8 0 15,-1-9 0-15,-5-5 0 16,-1-2 0-16,-2-9 0 16,-2-9 0-16,1-9 0 15,5-13 0-15,3-12 0 16,9-10 0-16,10-5 0 16,11-6 0-16,10 2 0 15,12 4 0-15,4 9 0 16,3 9 0-16,-2 13 0 15,-8 11 0 1,-8 9 0-16,-11 8 0 16,-10 5 0-16,-11 5 0 15,-7 6 0-15,-8 7 0 16,-10 4 0-16,-8 6 0 16,-5 1 0-16,-5 0 0 15,1-2 0 1,1-1 0-16,4-2 0 0,9-2 0 15,4 1 0-15,8-1 0 16,5-2 0-16,6 1 0 16,6 0 0-1,5-2 0-15,6 0 0 16,4 0 0-16,5-2 0 16,1-5 0-16,2 2 0 15,-2-4 0-15,1-3 0 16,2-2-308-16,3-3-334 15,-1-2-1044-15,3-5 136 16,1-6 116-16</inkml:trace>
  <inkml:trace contextRef="#ctx0" brushRef="#br0" timeOffset="-55000.44">24072 15959 4761 0,'0'-11'312'0,"0"-3"29"0,-3 2 6 16,-5-7 7-16,1 9 7 15,-5 4 5-15,-7 3 8 16,-1 2 8-16,3 5 6 16,-2 7-212-16,3 6-147 15,2 3-29-15,8 11 0 16,3 3 0-16,7 2 0 15,7 1 0-15,7 1 0 16,1 2 0-16,4-2 0 16,-3-3 0-1,-4-1 0-15,-9-2 0 16,-4-5 0-16,-6-4 0 16,-4-4 0-16,-6-2 0 15,-2-4 0-15,-3-5 0 16,-1-1 0-16,5-2 0 15,-2-5 0 1,10 0-336-16,8-5-427 0,-1-11-882 16,10-10 128-16,11-9 113 15,11-6 99 1</inkml:trace>
  <inkml:trace contextRef="#ctx0" brushRef="#br0" timeOffset="-54767.66">24331 15970 5895 0,'1'0'242'16,"1"1"3"-16,0 8 3 0,-1 9 4 15,-1 5 3-15,1 9 3 16,2 5 3 0,-1 2 4-16,-1-1 5 0,1 0-270 15,0-3 0-15,-9-4 0 16,2-1-226-16,-6-6-264 15,-3-30-1258-15,-5 16 145 16,0-5 124 0,3-10 108-16</inkml:trace>
  <inkml:trace contextRef="#ctx0" brushRef="#br0" timeOffset="-54545.86">24172 16026 5367 0,'4'-17'294'15,"12"-2"6"-15,9-5 2 16,13-2 7-16,9 4 4 16,9 9 5-1,3-1 6-15,-2 3 5 0,-10 2 6 16,-9 4-335 0,-10 0 0-16,-11 4-148 15,-9 0-278-15,-3 1-1359 16,-1 2 150-16,0 0 128 15,-1-2 114-15</inkml:trace>
  <inkml:trace contextRef="#ctx0" brushRef="#br0" timeOffset="-54015.36">25268 15505 8191 0,'-22'0'0'0,"-12"16"0"16,-13 16 0-16,-10 20 0 16,6 20 0-16,6 17 0 15,18 11 0-15,17-3 0 16,10-2 0-16,12-5 0 16,8-11 0-16,3-7 0 31,0-12 0-31,11-11 0 15,-3-13-73-15,9-10-598 0,-2-10-1069 16,1-11 144-16,1-6 122 16,5-6 109-16</inkml:trace>
  <inkml:trace contextRef="#ctx0" brushRef="#br0" timeOffset="-53415.67">25493 16016 5394 0,'0'-5'292'15,"0"-1"4"-15,0 3 4 16,0-1 6-16,0 3 4 15,0 6 5-15,0 6 6 16,0 6 4 0,0 6 7-16,0 7-332 15,0-4 0-15,0 0 0 16,0-4 0 0,-2-3 0-16,0-5 0 0,-4-3 0 15,2-3-268 1,2-2-335-16,-7-5-1103 0,-1-2 138 15,2-9 119-15,-1-5 105 16</inkml:trace>
  <inkml:trace contextRef="#ctx0" brushRef="#br0" timeOffset="-53113.96">25376 15922 3940 0,'17'-10'101'0,"5"-3"39"16,7-5 38-16,6-4 69 15,-10 0 97-15,-6 0 68 16,-5-1 9-16,-9 1 10 16,-3 0 10-16,-6 1-55 15,-7 2-47-15,-2 0-41 16,-5 3-39-16,-7 9-78 15,4-1-108-15,3 5-267 16,4 7-176-16,8 7-271 16,4 5-976-1,11 3 124-15,11 5 110 16,9 1 95-16</inkml:trace>
  <inkml:trace contextRef="#ctx0" brushRef="#br0" timeOffset="-52600.43">25807 15947 5677 0,'0'-4'264'0,"0"-1"3"15,-2-2 4-15,-4 0 4 16,-6 3 4-16,-6 1 4 16,-8 2 4-16,-4 7 4 15,1 6 6 1,0 7-297-16,6 5 0 15,8 8 0 1,5 0 0-16,6 3 0 0,6-4 0 16,6-3 0-16,5-4 0 15,7-8 0-15,-1-7 0 16,6-4 0-16,0-5 0 16,-4-6 0-16,-2-5 0 15,-2-7 0-15,-2-7 0 16,-3-11 0-16,-1-9 0 15,-3-5 0-15,2-9 0 16,-6-3 0-16,-2 3 0 16,-1 7 0-16,1 11 0 15,-4 13 0 1,2 17 0-16,0 18 0 16,2 18 0-16,-2 17 0 15,2 16 0-15,6 8 0 16,3 5 0-16,6-1 0 15,1-7 0-15,-3-10 0 16,-1-7 0-16,-5-13 0 16,-2-10 0-16,4-9-367 15,40-10-1474-15,-41-7 159 16,1-8 135-16,-5-10 119 16</inkml:trace>
  <inkml:trace contextRef="#ctx0" brushRef="#br0" timeOffset="-52318.69">25935 15541 6006 0,'23'0'231'16,"8"12"3"-16,8 21 3 15,8 18 2-15,-7 25 4 16,-8 17 2-16,-9 10 4 15,-13-5 3-15,-8-3 3 16,-14-7-255-16,-13-7 0 16,-16-8 0-1,-4-12 0-15,-11-10 0 0,2-14 0 16,0-12-257-16,5-12-285 16,8-9-1183-1,5-11 140-15,10-9 122 0,10-10 107 16</inkml:trace>
  <inkml:trace contextRef="#ctx0" brushRef="#br0" timeOffset="-51906.51">26722 16063 8191 0,'0'-5'0'0,"7"-3"0"16,8-2 0-16,9-4 0 16,12 3 0-1,14 1 0-15,7 2-61 16,1 1-436-16,-5 1-1293 15,-10 3 151-15,-13 1 129 16,-19 2 114-16</inkml:trace>
  <inkml:trace contextRef="#ctx0" brushRef="#br0" timeOffset="-51715.69">26584 16156 8191 0,'-2'7'0'16,"-2"0"0"-16,2 2 0 15,10 2 0-15,19-3 0 16,12-4 0-16,14-1 0 16,13 0 0-16,6-3-94 15,-2 0-473-15,-5-3-1195 16,-7-3 146 0,-4-4 126-16,-10-6 111 0</inkml:trace>
  <inkml:trace contextRef="#ctx0" brushRef="#br0" timeOffset="-50834.42">27894 15630 5473 0,'0'-12'137'0,"0"-1"28"15,0-3 21 1,2-5 9-16,-2 2 5 0,-4 1 0 15,2-1 2 1,-8 1-2-16,-3 1 2 16,-7 3-88-16,-3 3-59 15,-5 6-9-15,-1 3 30 16,-1 8 4-16,1 9-2 16,6 11 2-16,1 9 0 15,2 13 4-15,0 4 1 16,-1 0 5-16,-1-1-3 15,-3-5-23-15,0-6-52 16,-2-8-12-16,3-4 0 16,2-7 0-16,6-7 0 15,6-5 0 1,3-3 0-16,7-5 0 16,10-4 0-16,3-6 0 15,10-6 0-15,4-2 0 16,9 0 0-16,-1-1 0 15,-6 10 0-15,-6 3 0 16,-7 11 0-16,-7 13 0 16,-4 12 0-16,-3 10 0 15,-2 13 0-15,0 0 0 16,0-1 0-16,4-6 0 16,2-4 0-16,1-10 0 15,9-8 0 1,3-7 0-16,7-6 0 15,3-6 0-15,4 0-132 16,4-9-336-16,-3-38-1311 16,2 22 149-16,-3-6 129 15,-1-7 112-15</inkml:trace>
  <inkml:trace contextRef="#ctx0" brushRef="#br0" timeOffset="-50650.6">28175 15894 6885 0,'0'-4'141'0,"0"3"0"0,0 5 3 15,0 5-1-15,-2 9 2 16,2 9 2 0,-3 2 0-16,0 0 0 15,-3 2 4-15,1-5-151 16,-1-3-238-16,42-5-1638 15,-39-2 164-15,-1-10 141 16,0-2 122-16</inkml:trace>
  <inkml:trace contextRef="#ctx0" brushRef="#br0" timeOffset="-50357.87">28066 15781 3987 0,'26'-20'139'0,"5"-5"50"16,3-8 122-16,3-8 77 16,-16 5 24-16,-12 1 11 15,-6 4 8-15,-9 5 11 16,-10 4 9-16,-6 8-106 15,-4 1-44-15,-8 9-54 16,5 2-144-16,4 6-367 16,8 9-248-16,8-39-1213 15,13 46 140 1,12 5 122-16,15-3 107 16</inkml:trace>
  <inkml:trace contextRef="#ctx0" brushRef="#br0" timeOffset="-49830.75">28530 15769 5660 0,'0'-6'266'0,"0"0"4"16,-5-4 2-16,-3-1 5 16,-9 2 4-16,-5 5 3 15,-7 4 5-15,-2 6 5 16,3 8 4-16,0 6-298 15,7 6 0 1,5 8 0 0,4 2 0-16,8-2 0 15,2-1 0-15,7-8 0 16,5-3 0-16,4-5 0 0,5-8 0 16,10-5 0-1,1-2 0-15,-1-5 0 16,-3-7 0-16,2-7 0 15,-4-10 0-15,1-9 0 0,-2-10 0 16,-2-12 0 0,-2-6 0-16,-6-4 0 15,-8-3 0-15,0 6 0 16,-5 11 0-16,-5 13 0 16,-4 14 0-16,-3 20 0 15,-4 21 0-15,1 20 0 16,7 20 0-16,4 16 0 15,13 10 0-15,5 0 0 16,6-7 0-16,-2-9 0 16,5-12 0-16,-3-13 0 15,0-8-281-15,2-11-297 16,-2-8-1131-16,-1-9 138 16,0-4 120-1,1-13 104-15</inkml:trace>
  <inkml:trace contextRef="#ctx0" brushRef="#br0" timeOffset="-49293.25">28862 15280 3941 0,'14'-11'208'16,"-1"-1"145"-16,2-1 59 15,-1 4 8-15,-11 11 11 16,-1 13 9-16,-2 13 10 16,0 13 11-16,-2 8 11 15,4 3-166 1,1 2-73-16,1-10-169 0,7-5-64 15,4-9 0-15,5-11 0 16,1-7 0-16,-1-6 0 16,1-6 0-16,-6-5 0 15,-4-5 0-15,-6-6 0 16,-1-2 0-16,-4 0 0 16,0-1 0-16,0 8 0 15,-4 7 0 1,3 13 0-16,0 18 0 15,-1 19 0-15,5 17 0 16,3 15 0-16,2 5 0 16,-3-1 0-16,1-8 0 15,-5-8 0-15,-5-11 0 16,-10-12 0 0,-11-15 0-16,-7-10 0 0,-10-10-56 15,-7-2-409-15,-5-51-1334 31,-6 35 151-31,-13-2 131 0,-8-5 115 16</inkml:trace>
  <inkml:trace contextRef="#ctx0" brushRef="#br1" timeOffset="-36256.1">19499 17395 4348 0,'3'-5'125'0,"3"-2"82"16,1-2 118 0,-2-1 49-16,0 0 7 0,-1 3 7 15,-2-1 9-15,-1 3 8 16,1 1 8-16,-2 3-98 15,0-1-38-15,0 2-91 16,0 0-136-16,0 0-50 16,0 0 0-1,0 0 0-15,0 0 0 16,0 0 0-16,-3 3 0 0,-5 2 0 16,0 5 0-1,-7 2 0-15,1 3 0 0,-2 3 0 31,1 1 0-31,3 3 0 0,0 0 0 16,3-1 0-16,2 3 0 16,1-3 0-16,1 2 0 15,0 1 0-15,2 0 0 16,2-1 0-16,-1 3 0 31,2 0 0-31,0 3 0 0,0-1 0 16,0 3 0-16,2-3 0 0,1 2 0 15,1-3 0-15,2 1 0 16,0-1 0 0,1-3 0-16,0 0 0 15,2-1 0-15,-2-3 0 16,3-1 0-16,-4-2 0 16,0-3 0-16,-1-3 0 15,1-1 0 1,1-3 0-16,-1 2 0 0,0 1 0 15,3-1-332 1,5-1-1519-16,4-4 161 16,7-9 137-16,12-11 119 15</inkml:trace>
  <inkml:trace contextRef="#ctx0" brushRef="#br1" timeOffset="-31470.35">27324 16865 4177 0,'0'-3'160'16,"0"-1"104"-16,0 1 83 0,0-1 47 15,0 1 7 1,0 2 9-16,0-1 9 0,0 1 8 16,0 0 10-16,0 1-128 15,0-2-49 17,0 2-121-32,0-1-92 0,0 1-47 0,0 0 0 31,0 0 0-31,0 0 0 0,0 0 0 0,0 0 0 15,0 0 0-15,0 0 0 16,0 0 0 0,3 0 0-16,0 0 0 0,7 1 0 15,1 2 0-15,5 4 0 16,1 0 0-16,4 5 0 16,-2-1 0-1,-1 5 0 1,1 2 0-16,-1 1 0 0,-3 1 0 15,-2 3 0 1,-1 2 0-16,-3-2 0 0,-2 4 0 16,-1-2 0-16,-3-1 0 15,-2 1 0-15,-1 0 0 16,0-5 0-16,0 4 0 16,0 2 0-16,-4 0 0 15,-2 0 0-15,-5 3 0 16,-1-4 0-16,-4 2 0 15,0 2 0 1,1-4 0-16,-1-1 0 16,1 2 0-16,-1-4 0 15,1 0 0-15,-2-3 0 16,4-2 0-16,-1-7 0 16,6 0 0-16,1-3 0 15,-2-3 0-15,0 0 0 16,-2-1 0-16,4-3-675 15,3 1-1084-15,1-8 146 16,6-12 126 15</inkml:trace>
  <inkml:trace contextRef="#ctx0" brushRef="#br0" timeOffset="-1584.38">14802 3537 5578 0,'0'-10'274'16,"0"0"3"-1,0-2 5-15,0-2 3 0,0 5 5 16,0 5 4-16,0 1 4 16,0 2 6-1,0 0 5-15,0 2-309 16,0 12 0-1,0 11 0-15,-5 14 0 0,1 18 0 16,-3 21 0-16,2 12 0 16,0 14 0-16,0 14 0 15,5 9 0-15,0 3 0 16,4 0 0-16,2 1 0 16,6-3 0-16,0 1 0 15,2 1 0 1,0 1 0-16,-1 1 0 15,-3 2 0-15,0 5 0 16,-4 2 0-16,-2-1 0 16,-4 1 0-16,2-2 0 15,-2-3 0-15,1-3 0 16,-1 0 0-16,0-7 0 16,0-2 0-16,0 2 0 15,-5-3 0 1,-2-2 0-16,-1 3 0 15,-2 1 0-15,1-2 0 16,3-1 0-16,-4 3 0 16,2-1 0-16,-1 2 0 15,-3-5 0-15,3 1 0 16,4-6 0-16,-1 0 0 16,2-3 0-16,2-2 0 15,-3 1 0-15,3-1 0 16,-1-4 0-16,-1 2 0 15,4 0 0-15,-2-3 0 16,1-3 0 0,1 0 0-16,0-4 0 15,0-5 0-15,0 0 0 16,0 2 0-16,0-1 0 16,0-1 0-16,-1 4 0 15,-1 2 0-15,-3 1 0 16,-2 6 0-16,-2-1 0 15,0-2 0-15,0-3 0 16,2-3 0 0,3-5 0-16,-1-2 0 15,1 2 0-15,0-1 0 16,-4 2 0-16,-3-2 0 16,5-2 0-16,-1-4 0 0,-2-5 0 15,2-8 0 1,0-6 0-16,1-8 0 15,-1-7 0-15,3-9 0 16,-1-11 0-16,2-8 0 31,-1-8 0-31,1-8 0 0,0-10 0 0,2-18-401 16,-1-31-1432-16,6-18 158 16,3-36 135-1,7-31 117-15</inkml:trace>
  <inkml:trace contextRef="#ctx0" brushRef="#br0" timeOffset="306.25">15186 3730 3994 0,'0'-7'191'0,"0"-1"97"32,2 0 67-32,-2 2 47 0,0 0 20 0,0 6 8 0,0 0 9 15,0 1 12 1,0 6 10-16,0 8-151 15,0 9-66-15,0 12-110 16,0 5-77-16,-2 11-44 16,0 7-13-16,2 6 0 15,-2 3 0-15,2 7 0 16,0 2 0-16,0 0 0 16,2 2 0-16,0-2 0 15,3-4 0-15,0 1 0 16,1 1 0-16,-1 1 0 15,-2 1 0 1,0 3 0 0,0 2 0-16,0 2 0 0,1-3 0 15,0 0 0-15,2-1 0 16,-1 1 0-16,1-1 0 16,-1 1 0-16,2 3 0 15,0-1 0-15,-1 2 0 16,0-1 0-16,-2 0 0 15,-1 0 0 1,-1 2 0-16,-1 3 0 0,-1 0 0 16,2 3 0-16,-4-3 0 15,2 2 0 1,-1-1 0-16,-2 0 0 16,1-3 0-16,-2 3 0 15,-1-2 0-15,2-1 0 16,1 1 0-16,-5-1 0 15,4-1 0-15,-3 2 0 16,0-2 0-16,1 1 0 16,-2 2 0-16,0 0 0 15,3-2 0-15,-3-4 0 16,2 0 0 0,2-2 0-16,-2-2 0 15,2-1 0-15,-3-2 0 16,3 3 0-16,-3-5 0 15,2-1 0-15,-3 1 0 16,1-3 0-16,-1 1 0 16,3-2 0-16,-2-1 0 15,1 1 0-15,-2 0 0 16,3-2 0-16,3-3 0 16,-1-2 0-1,1-1 0-15,1-1 0 16,0 1 0-16,1 1 0 15,-1 4 0-15,0-1 0 16,0 7 0 0,0 3 0-16,-1 3 0 0,1 2 0 15,0 2 0-15,0-5 0 16,0 1 0-16,0-4 0 16,0-1 0-1,0-2 0-15,0 0 0 16,0 2 0-16,0 1 0 15,0 1 0-15,0 2 0 0,0 0 0 16,0 2 0-16,0-1 0 16,0 0 0-1,0 0 0-15,0 0 0 16,0-4 0-16,0-1 0 16,0-2 0-16,0-6 0 15,0-1 0-15,-2-2 0 16,1-2 0-16,-5-4 0 15,4-3 0-15,-2 2 0 16,1-5 0-16,-4 0 0 16,0-6 0-1,4-6 0 1,-3-10 0-16,0-7 0 0,5-11-363 16,1-27-1480-16,6-18 160 15,8-30 135-15,11-34 120 16</inkml:trace>
  <inkml:trace contextRef="#ctx0" brushRef="#br0" timeOffset="1734.84">15811 3850 5811 0,'0'-4'251'0,"0"-1"2"16,0 1 5-1,0 0 2-15,0 4 5 16,0 8 2-16,4 11 5 0,-3 9 2 16,2 12 6-16,0 14-280 15,0 4 0 1,-3 7 0-16,1 0 0 16,-1-2 0-16,0-5 0 15,0-7 0-15,0-11 0 16,0-11 0-1,0-9 0-15,0-10 0 16,0-5 0-16,-1-11 0 0,-5-11 0 16,-2-14 0-1,-1-17 0-15,2-16 0 0,-2-8 0 16,5-5 0-16,4 5 0 16,1 8 0-16,3 6 0 15,8 6 0 1,4 7 0-16,9 3 0 15,8 7 0-15,8 2 0 16,3-1 0-16,2 6 0 16,-4 1 0-16,-1 3 0 15,-7 7 0-15,-5 2 0 16,-6 8 0-16,-6 3 0 16,-5 0 0-16,-5 4 0 15,-4 0 0-15,-1-1 0 16,0 3 0-1,-2 4-361-15,41 5-1482 16,-44 2 160-16,-6 7 135 16,-8 6 119-16</inkml:trace>
  <inkml:trace contextRef="#ctx0" brushRef="#br0" timeOffset="1973.61">15740 4073 5237 0,'-2'5'296'16,"2"-1"4"-16,8-4 6 16,13 3 4-16,14-3 5 15,9-6 7-15,12 0 3 16,-2-4 6 0,-8 2 6-16,-6 0-506 15,-10 3-302-15,-6-3-1267 16,-6 4 142-16,-2-3 124 15,-6-3 108-15</inkml:trace>
  <inkml:trace contextRef="#ctx0" brushRef="#br0" timeOffset="2343.27">16351 3784 4784 0,'0'-6'346'0,"0"-2"7"15,0 4 5-15,-2 1 7 16,1 10 7 0,-5 15 7-16,-1 11 7 15,0 12 8-15,2 9 8 16,2 7-350-16,2 0-52 16,7-5 0-16,4-2 0 15,7-8 0-15,6-10 0 16,12-10 0-16,1-11 0 15,3-11 0-15,3-11 0 16,-5-8 0 0,-9-12 0-16,-9-11 0 0,-11-12 0 15,-6-9 0 1,-15-5 0-16,-5 1 0 16,-8 5 0-16,-3 11 0 15,-5 11 0 1,3 15-18-16,7 11-360 0,47 7-593 15,-30 5-605 1,8 3 120-16,8-1 103 0</inkml:trace>
  <inkml:trace contextRef="#ctx0" brushRef="#br0" timeOffset="2665.51">16746 3678 7270 0,'6'-2'101'16,"3"6"-1"-16,4 11 1 15,-3 10 1 1,-1 18 0-16,-6 15 1 0,-2 10 0 16,-2 4 1-16,-1-1 1 15,2-5-105-15,0-7 0 16,5-11 0-1,6-10 0-15,6-12 0 16,12-12 0-16,10-9 0 16,1-5 0-16,3-8 0 15,-3-6-334-15,16-6-626 16,-28-11-634-16,-7-11 122 16,-6-10 105-16,-4-6 94 15</inkml:trace>
  <inkml:trace contextRef="#ctx0" brushRef="#br0" timeOffset="2938.79">17140 3635 5632 0,'0'-1'268'0,"0"2"4"16,0 10 3-16,0 12 5 15,3 17 4 1,-1 14 4-16,1 14 4 15,1 6 5-15,5 0 3 16,-2-3-297-16,6-7-3 16,2-8 0-16,3-11 0 15,2-11 0-15,5-11 0 16,3-15 0 0,0-5-255-16,4-13-213 15,1-14-1278-15,-5-9 144 16,-2-8 124-1</inkml:trace>
  <inkml:trace contextRef="#ctx0" brushRef="#br0" timeOffset="3294.46">17557 3814 4891 0,'0'-7'340'0,"0"2"6"16,0 1 8-16,-2 11 4 15,-2 9 8-15,-2 15 7 16,-1 12 7-16,4 8 7 15,2 2 9-15,7 3-396 16,9-4 0-16,4-6 0 16,6-7 0-1,6-12 0-15,4-9 0 0,-4-12 0 16,-2-8 0 0,-5-9 0-16,-6-10 0 15,-7-10 0-15,-7-9 0 16,-3-10 0-1,-1-4 0-15,-3 2 0 16,-5 3 0-16,-4 8 0 16,-7 8 0-16,-2 8 0 15,0 8-7-15,4 7-363 0,26 5-576 16,-15 5-640 0,9 0 120-16,4 0 105 0,3 0 93 15</inkml:trace>
  <inkml:trace contextRef="#ctx0" brushRef="#br0" timeOffset="3791.62">17906 3778 5903 0,'6'0'241'0,"1"6"3"0,3 8 4 15,-1 9 3-15,1 9 2 16,-1 11 5-16,-2 0 2 15,0 0 4-15,0-4 5 16,0-7-269 0,-1-6 0-16,-1-7 0 15,-1-7 0-15,4-8 0 16,3-7 0 0,3-8 0-16,3-6 0 0,3-3 0 15,0-1 0 1,0-1 0-16,-3 7 0 0,-3 5 0 15,6 6 0-15,1 8 0 16,2 6 0-16,3 6 0 16,4 6 0-16,-2 2 0 31,0 1 0-31,-2-4 0 0,-2-7 0 16,0-8 0-16,-2-5 0 15,-2-4 0-15,-6-13 0 16,-3-7 0-1,-4-9 0-15,-6-8 0 0,-1-5 0 16,-4-2 0-16,-5 4 0 16,-5 4 0-16,-8 6-174 15,13 5-798 1,-19 6-661-16,-1 1 127 0,7 3 111 16,16-1 98-1</inkml:trace>
  <inkml:trace contextRef="#ctx0" brushRef="#br0" timeOffset="4288.34">19287 3284 8000 0,'-21'-2'21'16,"-15"12"0"-16,-13 19 0 0,-16 26 0 15,1 28 0-15,8 24 0 0,17 14 0 16,18-1 0-16,15-6 2 15,16-8-23 1,14-10 0 0,8-11 0-16,7-14 0 0,10-16 0 0,6-19-37 15,6-15-510 1,-2-19-1236-16,-3-17 150 16,-5-21 128-1,-8-15 112-15</inkml:trace>
  <inkml:trace contextRef="#ctx0" brushRef="#br0" timeOffset="4581.13">19599 3734 5943 0,'-11'-4'237'0,"-6"4"3"16,-5 4 4-16,-5 8 2 15,1 12 3-15,4 15 4 16,5 8 3-16,7 5 3 15,7 5 5-15,6 1-264 16,10-6 0 0,4 0 0-1,6-9 0-15,9-9 0 0,4-8 0 32,3-11 0-32,3-10 0 0,2-8-28 15,0-9-342 1,0-9-381-16,-14-12-881 0,-10-13 126 15,-11-10 111-15,-6-3 98 16</inkml:trace>
  <inkml:trace contextRef="#ctx0" brushRef="#br0" timeOffset="4806.48">19551 3789 4957 0,'0'-14'328'15,"3"-6"6"-15,8-5 5 16,9-6 7-16,14 0 6 15,9 2 6-15,9 2 7 16,0 3 7-16,-7 2 5 16,-8 5-557-16,-9 6-208 15,-8 7-249 1,-14 1-964-16,-3 3 122 16,-9 7 106-16</inkml:trace>
  <inkml:trace contextRef="#ctx0" brushRef="#br0" timeOffset="5018.28">19564 3855 4679 0,'-2'11'355'15,"2"4"7"-15,5 1 6 0,8 1 7 16,14-8 9-16,9-7 6 16,12 1 9-16,5-4 8 15,5-5 9 1,-2 0-478-16,-1-3-311 0,37-4-473 15,-54-6-737-15,-8-9 120 16,-9-5 104 0,-4-10 93-16</inkml:trace>
  <inkml:trace contextRef="#ctx0" brushRef="#br0" timeOffset="5278.58">20005 3142 4722 0,'8'-13'343'0,"6"4"6"0,14 3 7 16,13 12 7-16,12 20 6 15,7 24 7-15,-2 23 8 16,-8 23 7 0,-15 14 7-16,-13 11-258 15,-16 6-140-15,-16-4 0 16,-9-8 0-16,-10-10 0 15,-7-11 0-15,-7-15 0 16,4-19 0 0,4-17 0-16,10-19-360 15,14-20-1484-15,9-19 160 16,12-20 135 0</inkml:trace>
  <inkml:trace contextRef="#ctx0" brushRef="#br0" timeOffset="5497.37">20661 3738 8191 0,'16'-11'0'16,"10"-5"0"-16,12-3 0 15,12-5 0 1,2 2 0-16,3 1 0 0,0 4 0 15,-4 5-344-15,-9 5-297 16,-12 3-1035-16,-17 10 134 16,-18 4 115-16,-18 9 101 15</inkml:trace>
  <inkml:trace contextRef="#ctx0" brushRef="#br0" timeOffset="5701.18">20618 3941 6039 0,'-12'15'228'0,"4"0"2"15,-1 2 3-15,6 1 3 16,25-9 3-16,16-7 2 16,10-4 4-16,13-4 3 15,9-7-21-15,0-3-735 16,1-56-1288-16,-5 38 151 16,-5-5 131-1,-6 0 113-15</inkml:trace>
  <inkml:trace contextRef="#ctx0" brushRef="#br0" timeOffset="6284.15">21737 3321 5247 0,'4'-21'306'0,"1"-6"5"16,-1-4 5-16,1-1 5 16,-5 13 5-1,-6 6 6-15,-7 9 6 16,-9 4 5-1,-7 13 8-15,-7 10-351 0,-2 13 0 16,2 14 0-16,3 10 0 16,6 4 0-16,2 3 0 15,2-4 0-15,5-4 0 16,3-9 0 0,5-11 0-16,1-14 0 0,8-8 0 15,1-10 0 1,4-8 0-16,10-11 0 15,8-11 0-15,7-9 0 16,7-5 0-16,-3 0 0 16,-5 9 0-16,-9 14 0 15,-8 17 0-15,-8 23 0 16,-3 16 0 0,-3 20 0-16,-4 13 0 0,6 9 0 15,5 2 0-15,10-6 0 16,17-5 0-16,13-14 0 15,20-9 0-15,11-15 0 16,6-15 0-16,1-11 0 31,0-8-104-31,1-10-633 0,-24-11-977 16,-20-9 139-16,-20-10 120 16,-38-10 106-16</inkml:trace>
  <inkml:trace contextRef="#ctx0" brushRef="#br0" timeOffset="8172.52">15763 5707 8191 0,'1'0'0'0,"4"8"0"15,2 9 0 1,3 11 0-16,2 11 0 0,-2 10 0 16,1 0 0-1,-4 2 0-15,-2-4 0 0,-2-5 0 16,-2-9 0 0,-1-4 0-16,0-10 0 0,0-8 0 15,2-4 0 1,-2-5 0-16,-3-6 0 15,0-11 0-15,-5-5 0 16,1-16 0-16,-1-15 0 16,6-9 0-16,1-9 0 15,8-1 0 1,9 0 0-16,7 9 0 0,7 8 0 16,8 10 0-16,1 9 0 15,0 11 0 1,1 5 0-16,-4 6 0 15,-2 5 0-15,-6 3 0 0,-2 3 0 16,-8 0 0 0,-4 2 0-1,-5 0 0-15,-6 2 0 0,-2 5-317 16,-1 6-234-16,-8-20-1155 16,-8 30 137-16,-9 4 120 15,-8 4 104 1</inkml:trace>
  <inkml:trace contextRef="#ctx0" brushRef="#br0" timeOffset="8404.29">15776 5883 4590 0,'-4'10'360'15,"-1"2"8"-15,2-2 7 0,2 0 9 16,13-1 6-16,8-7 7 16,11-2 9-1,10 0 9-15,8-4 8 16,0-3-340-16,-3 0-377 15,-2-1-240-15,-4-45-1183 16,-5 38 139-16,-5 0 121 16,-4-5 105-16</inkml:trace>
  <inkml:trace contextRef="#ctx0" brushRef="#br0" timeOffset="8762.52">16345 5638 5120 0,'1'-4'318'0,"-1"1"5"0,0-1 7 16,0 4 5 0,-1 13 5-16,-4 10 7 15,-2 13 5-15,2 8 7 16,2 9 8-16,0 2-367 16,6-1 0-16,5-5 0 15,10-4 0-15,3-6 0 16,6-9 0-16,7-7 0 15,0-9 0 1,1-9 0-16,0-6 0 16,-5-9 0-16,-5-10 0 0,-9-10 0 15,-6-11 0 1,-6-10 0 0,-7-5 0-16,-7-7 0 0,-6 4 0 15,-5 7 0-15,-10 10 0 16,0 10 0-16,0 12 0 15,5 8-317-15,7 8-229 16,9-21-1162 0,9 22 138-16,12 0 120 0,7-4 104 15</inkml:trace>
  <inkml:trace contextRef="#ctx0" brushRef="#br0" timeOffset="9039.18">16767 5479 5214 0,'0'-6'301'0,"1"3"6"16,3 3 4-1,-1 10 4-15,0 15 6 0,1 17 5 16,-2 17 6-16,-2 12 5 16,1 5 6-16,-1 0-259 15,0-3-84-15,2-9 0 16,4-10 0-16,5-9 0 15,4-11 0 1,8-9 0-16,7-11 0 16,6-8 0-16,5-7 0 15,3-10-268-15,3-8-390 16,-6-8-1034 0,-8-13 136-16,-5-9 117 15</inkml:trace>
  <inkml:trace contextRef="#ctx0" brushRef="#br0" timeOffset="9373.86">17208 5446 5355 0,'2'-4'295'15,"-2"1"6"-15,1 3 3 16,-1 8 6-16,0 14 5 15,0 16 4-15,0 16 6 16,-1 14 6-16,-1 7 5 16,1 0-336-16,1-2 0 15,3-6 0 1,6-9 0-16,5-10 0 0,3-8 0 16,6-10 0-1,3-11 0-15,3-8 0 16,1-7-274-16,7-8-332 15,-6-10-1097-15,0-8 137 16,-4-10 119 0,1-12 105-16</inkml:trace>
  <inkml:trace contextRef="#ctx0" brushRef="#br0" timeOffset="9731.54">17630 5586 5437 0,'0'-3'288'15,"-3"2"3"1,-2 1 6-16,-4 10 3 16,-2 13 6-16,-1 15 4 0,4 9 6 15,4 12 3 1,3 1 8-16,2 3-327 16,9-1 0-16,6-5 0 15,2-5 0-15,6-10 0 16,5-10 0-16,1-12 0 15,2-13 0 1,0-6 0-16,-2-10 0 0,-4-10 0 31,-7-8 0-31,-5-10 0 0,-9-11 0 16,-2-8 0-16,-5-6 0 16,-7 3 0-16,-8 3 0 15,-6 6 0-15,-9 14 0 16,-5 10 0-16,5 9-330 15,8 10-255-15,12 6-1109 16,10 1 135 0,13 0 118-16</inkml:trace>
  <inkml:trace contextRef="#ctx0" brushRef="#br0" timeOffset="10243.23">18029 5602 5598 0,'5'11'272'16,"3"7"3"-16,-4 11 4 15,2 10 5-15,-5 8 3 16,1 2 5-16,-4 0 4 16,5-5 5-16,0-4 6 15,3-9-307-15,-3-7 0 16,1-8 0-1,3-9 0-15,1-4 0 16,3-8 0-16,2-7 0 16,6-6 0-16,-2-2 0 15,2-2 0-15,-5 5 0 16,-1 8 0-16,-1 8 0 16,-2 7 0-1,1 8 0-15,3 7 0 16,1 6 0-16,3 1 0 15,2-1 0-15,6-5 0 16,1-5 0 0,4-9 0-16,0-4 0 0,1-8 0 15,-3-7 0-15,-6-8 0 16,-5-8 0-16,-8-12 0 16,-6-11 0-16,-1-9 0 15,-6-6 0-15,-3 1 0 16,-5 8 0-16,-11 9-13 15,-8 14-536-15,-9 10-1239 16,0 6 150-16,7 2 129 16,7 1 114-1</inkml:trace>
  <inkml:trace contextRef="#ctx0" brushRef="#br0" timeOffset="10803.85">19422 5180 7369 0,'-16'-10'90'0,"-8"8"0"16,-11 14 0-16,-11 19 1 16,-3 28 1-16,0 31-2 15,4 22 3-15,10 9-1 16,12 4 2-16,15-5-94 15,8-8 0-15,14-13 0 16,9-13 0-16,9-15 0 16,6-14 0-16,11-17 0 15,2-18-300-15,29-13-658 16,-24-18-645-16,-2-19 123 16,-1-13 106-1,-8-13 95-15</inkml:trace>
  <inkml:trace contextRef="#ctx0" brushRef="#br0" timeOffset="11099.57">19857 5582 5938 0,'-6'-5'238'16,"-5"1"4"-16,-7 1 0 15,-5 8 6-15,-1 13 2 16,-1 14 2-16,5 13 5 15,8 9 3 1,5 6 4-16,4 3-264 16,5-1 0-16,9-5 0 0,1-5 0 15,7-7 0 1,8-9 0-16,5-7 0 16,4-10 0-16,6-9 0 15,-2-10 0 1,1-4-314-16,-3-11-247 0,-7-53-1144 15,-11 30 138-15,-8-11 119 16,-8-9 105-16</inkml:trace>
  <inkml:trace contextRef="#ctx0" brushRef="#br0" timeOffset="11338.35">19757 5595 5633 0,'3'-12'269'15,"4"-1"2"-15,9-6 5 16,12-3 4-16,7 2 4 16,13 2 3-16,4 2 6 15,-2 0 3-15,-3 3 6 16,-8 1-302 0,-8 5 0-16,-10 1-226 0,-6 5-261 15,-11-31-1260 1,-1 33 143-16,-6 3 124 15,-9 3 110-15</inkml:trace>
  <inkml:trace contextRef="#ctx0" brushRef="#br0" timeOffset="11556.14">19740 5788 5668 0,'0'7'265'15,"6"3"3"-15,9 0 4 16,10-1 4-16,14-2 4 15,9-7 4-15,7-6 4 16,-1-1-284-16,0-4-253 16,-8-50-1466-16,-4 38 138 15,-6-4 121 1,-10-2 106 0</inkml:trace>
  <inkml:trace contextRef="#ctx0" brushRef="#br0" timeOffset="11873.4">20393 5104 8111 0,'1'-3'9'0,"-1"3"-1"0,2 5 1 31,-1 8 0-31,2 10-1 0,4 8 1 0,-3 7 0 15,1 2 0-15,-1-2-69 0,-2 0-389 16,-2-48-1351-16,0 35 152 16,0-8 131-16,-3-7 115 15</inkml:trace>
  <inkml:trace contextRef="#ctx0" brushRef="#br0" timeOffset="12151.13">20646 4856 5391 0,'44'28'291'0,"12"27"5"16,8 23 6-16,2 28 4 15,-26 11 4-15,-19 16 6 16,-14 0 5-16,-17-2 4 15,-19-8 8 1,-18-10-333-16,-15-13 0 16,-18-16 0-16,-7-13 0 15,1-17-372-15,12-61-1469 16,13 20 159-16,24-15 137 16</inkml:trace>
  <inkml:trace contextRef="#ctx0" brushRef="#br0" timeOffset="12555.27">21548 5542 8191 0,'0'-2'0'16,"7"2"0"-16,12-2 0 15,10 0 0 1,11-2 0-16,15 0-122 0,2-1-347 16,-1-84-1312-1,-7 76 149-15,-17 4 128 0</inkml:trace>
  <inkml:trace contextRef="#ctx0" brushRef="#br0" timeOffset="12757.6">21376 5801 6273 0,'0'9'205'16,"6"5"1"-16,11 0 2 15,12 0 2-15,15-5 4 16,15-7 0-16,9-2 4 15,5-8-266-15,1 0-372 16,-5-5-1275 0,-4-7 136-16,-7-5 118 0,-3-3 103 15</inkml:trace>
  <inkml:trace contextRef="#ctx0" brushRef="#br0" timeOffset="13344.14">22505 5356 5383 0,'3'-19'293'15,"-3"-4"4"-15,2-5 5 16,-1-5 4-1,-7 14 5-15,-5 2 6 0,-2 5 4 16,-7 6 6-16,-6 6 7 16,-2 6-334-16,-1 16 0 15,0 12 0-15,5 11 0 16,1 10 0 0,4 8 0-16,3-1 0 0,-2-2 0 15,-1-4 0-15,0-6 0 16,0-9 0-16,-3-7 0 15,5-8 0 1,4-10 0-16,4-6 0 16,-1-6 0-16,9-7 0 15,1-9 0-15,4-9 0 16,8-7 0-16,7-2 0 16,4 1 0-16,1 9 0 15,-2 11 0-15,-5 18 0 16,-9 18 0-1,-5 18 0-15,-9 18 0 0,-10 15 0 16,-3 9 0-16,7-2 0 16,3-1 0-16,12-7 0 31,16-13 0-31,18-15 0 0,10-14 0 16,12-12 0-16,5-12 0 15,1-7-74-15,-6-7-239 16,-14-1-231-16,-15-27-1146 15,-14 18 135-15,-13-2 117 16,-15-2 104-16</inkml:trace>
  <inkml:trace contextRef="#ctx0" brushRef="#br0" timeOffset="14672.46">16179 7313 8191 0,'0'-3'0'16,"1"2"0"-1,-1 6 0-15,0 10 0 0,0 16 0 0,3 11 0 16,3 13 0 0,-2 6 0-16,1 0 0 0,0-2 0 15,-3-4 0-15,-1-10 0 16,-1-12 0 0,0-7 0-16,0-10 0 15,0-6 0 1,0-8 0-16,-1-4 0 0,-4-11 0 15,1-11 0-15,-3-9 0 16,0-15 0-16,2-10 0 16,4-6 0-16,2-6 0 15,8-1 0 1,5 3 0-16,7 3 0 0,6 10 0 16,9 9 0-16,3 7 0 15,2 8 0 1,2 8 0-16,-3 7 0 15,-3 5 0-15,-9 6 0 16,-3 4 0 0,-6 1 0-16,-9 4 0 0,-1 5 0 15,-5 2 0-15,-3 5-199 16,1 7-266-16,-5-16-1296 16,-6 21 146-16,-9-2 126 15,-9 6 111-15</inkml:trace>
  <inkml:trace contextRef="#ctx0" brushRef="#br0" timeOffset="14882.25">16146 7551 4698 0,'-5'8'337'16,"2"-2"7"-16,0-1 5 16,5 4 9-16,11-5 4 15,13-4 8-15,10-1 7 16,12 0 6-16,6-5 9 15,0 1-455-15,4-2-506 16,-6-5-1142-16,-3 2 139 16,-7-6 119-16,-6 0 106 15</inkml:trace>
  <inkml:trace contextRef="#ctx0" brushRef="#br0" timeOffset="15255.9">16749 7306 5487 0,'0'0'275'0,"-3"2"5"16,-1 5 4-16,-3 7 3 15,0 11 5-15,-1 7 5 16,2 11 2 0,5 4 7-16,0 2 4 0,2 0-236 15,8-3-74-15,2-2 0 16,8-5 0-16,6-10 0 15,6-8 0 1,4-10 0 0,1-8 0-16,0-11 0 0,-4-7 0 15,-7-7 0-15,-8-12 0 16,-10-7 0 0,-5-9 0-16,-11-5 0 0,-8-1 0 15,-5 5 0-15,-3 6 0 16,-5 6 0-16,-2 13 0 15,5 11 0 1,4 8-268-16,7 3-185 0,13 4-1293 16,3 4 144-16,11-3 124 15,6-1 108 1</inkml:trace>
  <inkml:trace contextRef="#ctx0" brushRef="#br0" timeOffset="15549.64">17109 7197 5391 0,'3'2'291'15,"1"7"5"-15,-1 12 6 16,0 15 4-16,-2 14 4 16,-2 12 6-16,-4 8 5 15,1-1 4 1,1-4 8-16,-1-8-333 15,8-5 0-15,3-9 0 16,8-11 0-16,11-11 0 16,10-8 0-16,10-7 0 15,5-8 0 1,1-5-323-16,37-5-655 0,-47-7-614 16,-4-8 121-16,-14-10 105 15,-1-10 94-15</inkml:trace>
  <inkml:trace contextRef="#ctx0" brushRef="#br0" timeOffset="15885.33">17588 7155 5287 0,'0'0'291'0,"-1"5"6"16,-1 10 3-16,1 13 6 15,-2 11 4-15,1 15 6 16,1 10 4-16,0 4 6 16,-1 0 5-1,2-1-224-15,0-5-107 0,2-5 0 16,5-14 0-16,3-1 0 16,9-16 0-1,5-8 0-15,7-11 0 16,2-3-330-1,15-11-540-15,-15-8-749 0,-3-10 125 16,-5-6 110-16,-4-14 95 16</inkml:trace>
  <inkml:trace contextRef="#ctx0" brushRef="#br0" timeOffset="16235.99">17957 7273 5410 0,'-5'-2'284'16,"-1"5"4"-16,-4 6 5 0,3 12 4 16,0 11 4-1,5 14 5-15,1 10 5 16,1 3 6-16,4 3 3 16,5-3-256-16,4-5-64 15,4-4 0-15,8-11 0 16,4-7 0-16,2-13 0 15,4-10 0 1,0-8 0-16,-2-8 0 16,-4-9 0-16,-7-8 0 0,-11-9 0 15,-4-10 0-15,-4-11 0 16,-6-5 0 0,-7-2 0-1,-1 6 0-15,-9 9 0 0,-8 8 0 16,-4 10 0-16,-2 13-281 15,3 7-276-15,11 2-1158 16,9 6 140-16,11 3 120 31,11 0 106-31</inkml:trace>
  <inkml:trace contextRef="#ctx0" brushRef="#br0" timeOffset="16775.49">18384 7315 5839 0,'4'7'248'16,"1"6"3"-16,1 10 2 15,-1 10 5 1,-2 7 4-16,-3 6 1 0,1-1 6 16,1-4 3-16,-1-4 4 15,1-9-276-15,2-6 0 16,-1-8 0-1,3-8 0-15,4-4 0 16,4-6 0-16,5-9 0 16,3-4 0-16,0-1 0 15,-2-2 0-15,-4 5 0 16,-1 4 0 0,-3 7 0-16,2 6 0 0,-2 8 0 15,4 8 0 1,-3 4 0-16,3 2 0 15,1 0 0-15,3-4 0 16,6-4 0-16,2-8 0 0,4-4 0 16,3-9 0-1,-1-5 0-15,-4-7 0 16,-9-8 0-16,-3-11 0 16,-9-7 0-16,-6-8 0 15,-3-3 0-15,-5-3 0 16,-5 4 0-16,-5 6 0 15,-13 10 0 1,-7 12-563-16,-4 9-1225 16,0 6 150-16,7 0 129 15,12 5 114 1</inkml:trace>
  <inkml:trace contextRef="#ctx0" brushRef="#br0" timeOffset="17309.9">19724 6949 7534 0,'-33'18'72'15,"-12"20"0"-15,-11 21 1 16,-6 17-1-16,18 12 1 15,14 12 0-15,17-1 1 16,16-4-1-16,16-2 2 16,12-7-75-16,9-10 0 15,4-10 0-15,5-14 0 16,6-15-27-16,1-14-485 16,2-14-1283-1,-7-16 152-15,-6-18 130 16,-11-14 113-16</inkml:trace>
  <inkml:trace contextRef="#ctx0" brushRef="#br0" timeOffset="17553.87">20163 7274 7774 0,'0'0'46'15,"0"2"0"-15,0 11 0 16,0 11 0-16,0 12 1 15,0 12-2-15,0 12 2 16,0 1-1-16,0-3 2 16,0 1-48-1,-3-8 0-15,-4-8 0 16,1-7-107-16,-3-9-503 16,-2-13-1138-16,-6-9 145 15,-5-13 124-15</inkml:trace>
  <inkml:trace contextRef="#ctx0" brushRef="#br0" timeOffset="17777.17">19886 7365 6970 0,'23'-14'131'16,"14"-1"2"-1,14-3 1-15,14-1 1 16,0 4 0-16,0 9 2 15,-2 1 0-15,-5 0 1 16,-11 4 3-16,-8-2-141 16,-8 3-289-16,0-1-448 15,-16-1-928-15,-6-3 132 16,-3-2 114 0,-7-4 100-16</inkml:trace>
  <inkml:trace contextRef="#ctx0" brushRef="#br0" timeOffset="18051.18">20408 6870 6589 0,'29'-5'172'32,"13"5"1"-32,16 16 1 0,10 18 3 0,-9 25 1 15,-8 24 0-15,-14 24 4 16,-19 5 1-16,-11 3 2 15,-20-2-185-15,-14-7 0 16,-13-10 0-16,-6-12 0 16,-10-11 0-16,8-17 0 15,12-15 0 1,13-20-367-16,14-20-1474 16,20-9 159-16,15-21 135 15,18-17 119-15</inkml:trace>
  <inkml:trace contextRef="#ctx0" brushRef="#br0" timeOffset="18264.98">20986 7417 8191 0,'6'-3'0'0,"6"-2"0"15,12-4 0-15,14-2 0 16,13-2 0-16,13-2 0 15,3 3 0 1,-2 1-329-16,-2 2-425 16,-24 4-895-16,-19 4 128 15,-17 1 114-15,-26 6 98 16</inkml:trace>
  <inkml:trace contextRef="#ctx0" brushRef="#br0" timeOffset="18448.81">20937 7599 7195 0,'-3'8'108'0,"0"3"0"16,3 2 2-16,8 1-1 16,16-6 2-16,14-7 0 15,8 0 1-15,15-3 0 16,1-2 3-16,0-3-439 16,-4-10-1529-1,-4 4 161-15,-6-8 137 16,-5 0 120-16</inkml:trace>
  <inkml:trace contextRef="#ctx0" brushRef="#br0" timeOffset="19286.13">22459 7055 5464 0,'0'-13'285'0,"-4"-5"5"0,-2 1 2 31,-3 0 6-31,-3 6 5 0,-6 8 3 16,-4 3 7-16,-2 5 4 15,-2 9 6-15,0 10-323 16,0 12 0-16,-5 12 0 15,0 5 0-15,-1 4 0 16,0-2 0-16,-2-3 0 16,1-5 0-16,4-7 0 15,1-5 0-15,2-10 0 16,7-6 0-16,9-6 0 16,4-5 0-16,4-6 0 15,6-7 0 1,4-7 0-16,7-6 0 15,8-4 0-15,3-1 0 16,3 4 0-16,-3 9 0 16,-6 9 0-16,-5 17 0 15,-5 16 0-15,-4 17 0 16,-11 20 0-16,-6 20 0 16,-2 7 0-16,3 5 0 15,1-5 0-15,7-10 0 16,10-16 0-16,15-19 0 15,13-14 0-15,14-14 0 16,12-15 0-16,8-5 0 16,-5-4-95-1,-9-4-383-15,-14-62-1308 16,-18 53 150-16,-13-2 129 16</inkml:trace>
  <inkml:trace contextRef="#ctx0" brushRef="#br0" timeOffset="20419.6">16182 9118 6889 0,'0'-4'140'0,"1"0"2"0,3 4 0 16,-2 5 2-16,1 12 0 31,0 14 2-15,-2 12 1-16,2 12 1 0,0 6 1 15,0 0-149-15,-3 1 0 0,1-10 0 16,1-3 0 0,-2-11 0-16,-2-9 0 0,4-10 0 15,-2-7 0-15,0-7 0 16,-2-3 0-16,-1-11 0 15,-1-7 0-15,-3-14 0 16,1-13 0 0,2-20 0-16,2-12 0 15,5-9 0-15,7-1 0 16,5 2 0-16,5 9 0 16,9 14 0-16,5 9 0 15,6 9 0-15,1 11 0 16,4 7 0-16,1 6 0 15,-2 9 0-15,-4 4 0 32,-1 3 0-32,-11 5 0 0,-4 2 0 0,-8 5 0 15,-9 3 0 1,-4 6-284-16,-1 2-311 16,-11 3-1109-16,-8 1 137 15,-11-2 119-15</inkml:trace>
  <inkml:trace contextRef="#ctx0" brushRef="#br0" timeOffset="20624.41">16127 9300 5143 0,'0'7'306'16,"0"-1"5"-16,1 2 6 0,9 0 5 15,16-2 5-15,12-5 6 16,12-1 5-1,14-5 6-15,5-4-221 16,1-3-507-16,0-22-1365 16,-8 16 144-16,-8-2 124 15</inkml:trace>
  <inkml:trace contextRef="#ctx0" brushRef="#br0" timeOffset="21010.05">16875 9055 5337 0,'0'-6'293'0,"0"2"5"16,0 1 5-16,-5 1 3 16,0 10 6-16,-5 11 6 15,-2 8 4 1,-1 14 6-16,3 9 6 16,4 3-294-16,3 4-40 15,5-1 0-15,4-4 0 16,11-6 0-16,2-9 0 15,8-10 0-15,8-11 0 16,1-10 0-16,1-9 0 16,-4-9 0-16,-4-9 0 15,-10-9 0-15,-9-11 0 16,-5-12 0 0,-5-7 0-16,-8-1 0 15,-4 4 0 1,-3 5 0-16,-8 13 0 0,-4 8 0 15,-1 12 0-15,1 5 0 16,6 8-344 0,11 3-416-16,6 2-885 0,5-3 129 15,15 1 112-15</inkml:trace>
  <inkml:trace contextRef="#ctx0" brushRef="#br0" timeOffset="21289.79">17216 8920 5601 0,'0'6'272'15,"3"10"3"-15,-2 13 4 16,2 13 4-16,-2 13 5 16,1 14 2-16,-2 4 7 15,3 2 3-15,2-1 6 16,3-9-306-16,2-6 0 15,8-11 0-15,1-8 0 16,9-12 0 0,5-12 0-16,7-9 0 15,4-4-300-15,12-11-434 16,-10-10-928-16,-3-10 131 16,-6-11 114-16,-6-10 100 15</inkml:trace>
  <inkml:trace contextRef="#ctx0" brushRef="#br0" timeOffset="21632.48">17629 8965 5562 0,'0'-4'275'0,"0"4"5"16,0 3 2-1,1 9 6-15,-1 11 4 16,0 17 3 0,3 12 6-16,0 12 4 0,3 7 6 15,2-2-311-15,5-1 0 16,2-7 0-16,5-7 0 16,2-4 0-16,1-13 0 15,3-10 0 1,4-12 0-16,-1-8-365 15,53-10-592-15,-54-8-629 16,-5-8 120-16,-3-9 105 31,-2-11 93-31</inkml:trace>
  <inkml:trace contextRef="#ctx0" brushRef="#br0" timeOffset="21989.14">18059 9049 5963 0,'0'0'235'0,"0"5"3"0,0 8 4 16,-1 9 2-16,-1 13 2 15,-1 15 6-15,3 8 1 16,-1 6 3-16,2 1 6 16,5-3-262-1,10-7 0-15,5-7 0 16,8-10 0-16,10-12 0 15,0-13 0-15,4-7 0 16,-3-11 0-16,-6-7 0 16,-6-8 0-16,-11-10 0 15,-8-11 0 1,-6-13 0-16,-12-6 0 16,-2-4 0-16,-10 1 0 15,-2 4 0-15,-7 12 0 16,-2 11 0-16,-1 8 0 15,2 12-294-15,8 9-317 16,8 1-1086-16,9 5 137 16,12 1 118-16,9 1 103 15</inkml:trace>
  <inkml:trace contextRef="#ctx0" brushRef="#br0" timeOffset="22510.65">18501 9052 5530 0,'4'3'279'0,"2"6"3"16,0 9 5-16,0 10 4 15,-5 9 4 1,2 9 4-16,-3 0 6 16,0-1 4-16,0-4 5 15,0-7-314-15,1-10 0 16,-1-6 0-16,5-7 0 15,3-8 0-15,7-4 0 16,1-9 0 0,7-7 0-16,-4-3 0 15,-1-2 0-15,-1 2 0 0,-5 6 0 16,-4 7 0 0,-1 6 0-16,-3 7 0 15,0 4 0-15,2 7 0 16,1 2 0-16,2 1 0 15,7-2 0-15,0-5 0 16,7-7 0-16,1-3 0 16,2-3 0-16,0-5 0 15,-5-6 0-15,-4-7 0 16,-4-11 0-16,-6-10 0 16,-6-5 0-1,1-7 0-15,-8-2 0 16,-2 4 0-1,-7 5 0-15,-7 8 0 0,-6 9-421 32,-6-36-1406-32,-2 48 156 31,3 0 134-31</inkml:trace>
  <inkml:trace contextRef="#ctx0" brushRef="#br0" timeOffset="22992.2">19702 8715 7599 0,'-11'0'65'0,"-8"11"0"0,-11 17 1 15,-9 18-2-15,-9 22 3 16,2 25-2-16,10 14 2 16,10 3-2-16,14 2 3 15,17-8-68 16,13-9 0-31,11-13 0 0,9-16 0 0,5-16 0 16,9-15-8-16,6-16-417 0,0-60-1399 16,-4 31 156-16,-3-9 134 15</inkml:trace>
  <inkml:trace contextRef="#ctx0" brushRef="#br0" timeOffset="23263.78">20127 9110 8191 0,'0'-4'0'0,"0"1"0"15,0 1 0-15,0 11 0 16,0 13 0-16,0 18 0 16,0 8 0-16,0 9 0 15,0 3 0-15,-4-3 0 16,-1-5 0-16,-2-5 0 15,-5-8 0-15,0-10 0 16,0-6-343 0,-2-14-1504-16,-2-5 159 15,-4-11 137-15,-3-12 119 16</inkml:trace>
  <inkml:trace contextRef="#ctx0" brushRef="#br0" timeOffset="23518.54">19801 9177 7083 0,'18'-14'121'16,"14"-2"-1"-16,16-2 2 15,14 1 0-15,9 5 1 16,1 6 0-16,-4 3 2 16,-9 2 0-16,-9 1 2 15,-12 0-127 1,-16 0 0-16,-9 0 0 15,-9 0 0-15,-4 0-302 16,3 0-423-16,-3-3-940 16,1-3 132-16,1-4 114 15</inkml:trace>
  <inkml:trace contextRef="#ctx0" brushRef="#br0" timeOffset="23762.31">20433 8722 6371 0,'3'-8'194'0,"0"1"2"16,1 1 2-16,5 4 2 16,-5 12 2-16,6 13 2 15,2 6 2-15,0 4 3 16,-3 5 2-16,-3-1-211 15,-1-3 0-15,-7-5 0 16,-1-1-332 0,-1-4-1519-16,-4-7 161 15,-4-3 137-15,-5-7 119 0</inkml:trace>
  <inkml:trace contextRef="#ctx0" brushRef="#br0" timeOffset="24049.06">20596 8413 8191 0,'42'16'0'0,"14"22"0"16,15 20 0-16,9 27 0 15,-26 14 0-15,-9 20 0 16,-16 8 0-1,-19 4 0-15,-8 0 0 16,-23-3 0-16,-19-6 0 16,-15-16 0-16,-12-16 0 15,-16-18-28 1,22-20-791-16,-12-22-893 0,11-18 138 16,11-17 120-1,22-14 106-15</inkml:trace>
  <inkml:trace contextRef="#ctx0" brushRef="#br0" timeOffset="24583.08">21587 9174 8191 0,'1'-2'0'0,"1"2"0"15,11-3 0-15,14-1 0 16,14-1 0 0,12-4 0-16,13 0 0 0,-2-1-210 15,-5 4-344 1,-9 0-1181-16,-17 1 142 0,-18 2 124 31,-15 1 106-31</inkml:trace>
  <inkml:trace contextRef="#ctx0" brushRef="#br0" timeOffset="24795.87">21545 9365 6503 0,'0'10'181'0,"1"1"1"16,10 2 1-16,13-2 3 15,15-2 1-15,16-6 2 16,14-3 2-16,4-7-257 16,2-1-360-16,-4-8-1277 15,-4-4 137 1,-10-9 119-16,-4 0 105 0</inkml:trace>
  <inkml:trace contextRef="#ctx0" brushRef="#br0" timeOffset="25418.08">22657 8865 4629 0,'1'-15'345'0,"-1"-3"6"16,2 0 6-16,-1-5 9 16,-4 10 5-16,-1 6 7 15,-6 0 8-15,-4 4 7 16,-8 5 8-16,-4 6-187 16,-3 7-214-16,0 9 0 15,1 13 0-15,3 7 0 16,-1 6 0-16,4-1 0 15,1-2 0-15,0-3 0 16,4-7 0-16,4-9 0 16,3-9 0-1,6-6 0 1,2-4 0-16,2-7 0 0,2-4 0 16,1-3 0-16,6-9 0 15,6-5 0-15,4-3 0 16,1 1 0-16,0 4 0 15,-4 7 0 1,-4 9 0-16,-4 14 0 0,-2 19 0 16,-2 16 0-16,-2 19 0 15,-8 17 0-15,2 8 0 16,2 1 0 0,2-8 0-1,10-10 0-15,11-13 0 0,15-17 0 16,16-14 0-16,11-14 0 15,8-11 0-15,0-8 0 16,-6-2 0 0,-14-2 0-16,-10-3 0 0,-15-1-379 15,-17-1-1459-15,-12-1 158 16,-13-1 137-16,-14 2 117 16</inkml:trace>
  <inkml:trace contextRef="#ctx0" brushRef="#br0" timeOffset="26530.2">16426 10894 6763 0,'1'-8'154'16,"1"4"1"-16,2 0 1 15,2 5 1-15,-1 17 1 16,3 12 2-16,6 12 1 15,-1 13 2-15,1 6 1 16,-3 2-164-16,-3-1 0 16,-2-7 0-16,-4-6 0 15,-1-10 0 1,-1-12 0-16,0-7 0 16,0-9 0-16,-1-7 0 15,-5-4 0-15,-4-7 0 0,-3-10 0 16,0-13 0-1,0-11 0-15,3-17 0 16,7-10 0-16,3-9 0 16,6-8 0-16,11-1 0 15,6 2 0-15,9 9 0 16,10 10 0-16,5 14 0 16,-2 11 0-1,0 16 0-15,-3 7 0 0,-6 6 0 16,-4 9 0-1,-4 2 0-15,-5 5 0 16,-6 4 0-16,-6 5 0 16,-7 4 0-16,-2 4-254 15,-2 1-378-15,-9 2-1070 16,-7 2 138 0,-5-1 118-16,-11 3 105 0</inkml:trace>
  <inkml:trace contextRef="#ctx0" brushRef="#br0" timeOffset="26758.99">16393 11028 5586 0,'0'8'273'0,"0"1"3"15,6 1 5-15,9 3 4 16,17-5 3-16,11-3 7 16,17-3 2-1,3-1 5-15,5-5 3 16,-5-1-675-16,1-1-490 15,-18-4-751-15,-8-3 125 16,-8-3 107-16</inkml:trace>
  <inkml:trace contextRef="#ctx0" brushRef="#br0" timeOffset="27087.21">17063 10803 5111 0,'0'-6'301'16,"0"4"7"-16,0-1 3 15,-5 6 6-15,-1 13 5 16,-2 13 6-16,1 12 4 16,-1 11 7-16,5 6 5 15,5 2-166-15,4 0-178 16,9-6 0-16,6-5 0 16,6-8 0-16,8-11 0 15,5-14 0-15,-1-7 0 16,-3-11 0-1,-1-12 0-15,-7-5 0 16,-10-10 0-16,-11-9 0 16,-4-10 0-16,-7-4 0 15,-9-6 0-15,-6 1 0 16,-2 5 0-16,-10 8 0 16,-5 10 0-1,-1 13 0-15,0 11-177 0,2 5-252 16,11 4-1348-16,10 7 148 15,11-1 129 1,12-2 112-16</inkml:trace>
  <inkml:trace contextRef="#ctx0" brushRef="#br0" timeOffset="27409.91">17497 10709 5955 0,'2'0'236'0,"2"4"3"16,5 9 3-16,-2 14 3 16,-1 12 3-16,0 15 3 15,-3 14 3-15,-3 4 4 16,0-1 5-16,1-5-263 16,0-7 0-1,8-8 0-15,0-12 0 0,8-7 0 16,8-14 0-1,9-8 0-15,6-7 0 16,7-8-106-16,0-5-317 16,-6-17-1375-16,-9 2 152 15,-6-10 131 1,-9-4 113-16</inkml:trace>
  <inkml:trace contextRef="#ctx0" brushRef="#br0" timeOffset="27680.66">17922 10658 5995 0,'3'0'232'16,"0"1"3"-16,-2 14 3 16,2 12 2-16,0 15 4 15,-2 16 2-15,-1 13 4 16,2 3 3-16,-2 0 5 15,0-3-258-15,2-4 0 16,3-11 0 0,4-3 0-16,1-11 0 0,10-8 0 15,4-13 0 1,5-12 0-16,9-6-85 16,2-10-342-16,1-13-1376 15,-2-5 153-15,0-6 131 16</inkml:trace>
  <inkml:trace contextRef="#ctx0" brushRef="#br0" timeOffset="28086.81">18408 10846 5764 0,'0'-4'255'0,"0"3"3"15,-1 1 5 1,-6 11 2-16,1 12 4 15,-3 16 5-15,-1 9 2 16,0 11 5-16,6 4 5 16,1 3-286-16,3-4 0 15,9-5 0-15,5-8 0 16,9-9 0-16,7-16 0 16,8-11 0-16,1-11 0 15,0-8 0-15,-4-10 0 16,-6-9 0-16,-9-8 0 15,-8-9 0 1,-7-10 0-16,-4-8 0 0,-6-4 0 16,-7 1 0-1,-8 2 0-15,-8 8 0 16,-13 9 0-16,-1 14-313 16,6 11-395-16,2 9-959 15,13 4 133-15,13 4 113 31</inkml:trace>
  <inkml:trace contextRef="#ctx0" brushRef="#br0" timeOffset="28571.05">18808 10747 5886 0,'5'4'243'16,"1"10"3"-1,0 12 4-15,-2 15 2 0,-4 9 4 16,0 9 3-16,0 1 4 16,0-6 3-16,3-8 4 15,-1-8-270-15,3-10 0 16,1-10 0-16,4-8 0 16,4-5 0-1,4-8 0-15,3-8 0 16,2-4 0-16,-1-10 0 15,-2 4 0-15,-1 0 0 16,-8 8 0-16,-3 7 0 16,-1 6 0-16,-1 10 0 15,-1 5 0-15,3 7 0 16,1 0 0-16,5 1 0 16,2-6 0-16,5-4 0 15,5-6 0 1,3-7 0-16,0-2 0 15,-2-6 0-15,-5-7 0 16,-4-7 0-16,-7-9 0 16,-2-11 0-16,-6-9 0 15,-2-5 0-15,-2-2 0 16,-8 6 0-16,-8 7-94 31,11 9-824-31,-30 9-750 0,-12 4 132 16,8 5 114-16,2 2 102 0</inkml:trace>
  <inkml:trace contextRef="#ctx0" brushRef="#br0" timeOffset="29048.25">20225 10459 8191 0,'-21'13'0'0,"-13"12"0"16,-8 26 0-1,-11 19 0 1,5 17 0-16,11 19 0 0,12 8 0 15,15-6 0-15,17-1 0 16,15-12 0-16,8-12 0 16,5-12 0-16,9-17 0 15,0-18 0-15,1-15-411 16,1-20-1418 0,-3-8 156-16,-1-15 135 0,-7-11 117 15</inkml:trace>
  <inkml:trace contextRef="#ctx0" brushRef="#br0" timeOffset="29495.44">20579 10855 8151 0,'2'-4'5'0,"-1"3"-2"16,0 11 2-16,1 16-1 15,-4 17 1-15,2 17-1 16,0 10 1-16,0 3-1 15,0-5 1-15,-1-6-5 16,0-7 0-16,-2-13 0 16,0-12 0-16,1-11 0 15,1-9 0-15,-1-7 0 16,-4-10 0-16,2-8 0 16,-1-13 0-1,2-15 0-15,1-14 0 0,7-13 0 16,6-9 0-1,5-6 0-15,7-1 0 16,7 6 0-16,7 9 0 16,0 14 0-1,3 11 0-15,1 16 0 0,-2 5 0 32,-2 10 0-32,-4 4 0 0,1 5 0 15,-5 6 0-15,-5 0 0 16,1 4 0-16,-2 6 0 15,-5 5 0-15,-3 4-406 16,-3 5-1425-16,-7 3 157 16,-6 0 135-16,-13 2 117 15</inkml:trace>
  <inkml:trace contextRef="#ctx0" brushRef="#br0" timeOffset="29729.22">20541 11057 5621 0,'-2'4'270'15,"2"0"3"-15,8 3 3 16,18 1 6-16,18-1 3 16,15-6 3-1,13 0 6-15,-3-2 5 0,-7-6 4 16,-8-1-303 0,-15-1-329-16,0-1-535 0,-23-5-756 15,-9-2 124-15,-7-5 110 16,-6-9 97-1</inkml:trace>
  <inkml:trace contextRef="#ctx0" brushRef="#br0" timeOffset="29977.99">20893 10278 5764 0,'21'-10'255'16,"12"7"3"-16,16 10 5 0,16 17 2 15,0 26 4-15,-3 30 5 16,-10 20 2-16,-16 13 5 16,-21 6 5-1,-16-2-286 1,-21-6 0-16,-16-10 0 0,-9-11 0 16,-11-14 0-16,-7-13 0 15,7-18-531 1,8-14-1266-16,9-19 152 0,11-16 131 15,13-12 113 1</inkml:trace>
  <inkml:trace contextRef="#ctx0" brushRef="#br0" timeOffset="30363.2">21790 10990 8191 0,'0'-5'0'0,"8"-2"0"0,11-6 0 32,16-1 0-32,10 0 0 0,19 2-17 15,7 1-337-15,8 5-492 16,-23 3-768-1,-16 3 124 1,-22 0 109-16,-29 5 95 0</inkml:trace>
  <inkml:trace contextRef="#ctx0" brushRef="#br0" timeOffset="30560.01">21691 11143 6319 0,'0'12'199'0,"7"1"2"15,11 2 3-15,15 2 1 16,17-7 3-1,18-6 2-15,10-4 2 0,5-2-261 16,13-2-538-16,-16-6-1067 16,-10-5 130-1,-6-8 114-15</inkml:trace>
  <inkml:trace contextRef="#ctx0" brushRef="#br0" timeOffset="31235.11">23030 10639 5448 0,'5'-12'284'0,"3"-5"5"16,-2-2 4-16,3-5 5 15,-6 3 3 1,-1 1 7-16,-1 1 4 16,-1 2 3-16,-1 0 8 15,-7 3-303-15,-3 5-20 0,-5 2 0 16,-8 4 0-1,-4 5 0-15,-1 7 0 16,-1 15 0-16,0 11 0 16,-1 14 0-16,1 12 0 15,3 9 0 1,-1 2 0-16,5-1 0 16,0-3 0-16,0-5 0 15,-2-11 0-15,5-10 0 16,4-11 0-16,5-9 0 0,3-8 0 15,6-9 0 1,2-2 0-16,2-9 0 16,6-7 0-16,5-7 0 15,7-9 0-15,7-3 0 16,3 3 0-16,-1 3 0 16,-5 12 0-16,-3 8 0 15,-2 15 0-15,-9 17 0 16,-5 18 0-16,-4 23 0 31,-10 23 0-31,-1 9 0 0,2 3 0 16,3-3 0-16,10-11 0 15,13-16 0-15,13-15 0 16,11-18 0-16,12-14 0 16,8-11 0-16,4-9 0 15,-1-8-512-15,-9-24-1291 16,-6 7 153-16,-11-5 131 15</inkml:trace>
  <inkml:trace contextRef="#ctx0" brushRef="#br0" timeOffset="45517.92">22884 3397 4316 0,'1'-2'204'15,"-1"2"165"-15,3 0 11 16,0 0 8 0,0 0 7-16,2-3 8 0,0 2 9 15,-1-2 8-15,1 0 10 16,-1 0-156-16,-2 0-78 16,-1 0-192-1,0 0-4-15,-2 1 0 0,1-3 0 16,-1-1 0-16,-2-1 0 15,-6-1 0-15,-8 0 0 16,-8-1 0-16,-5 2 0 16,-11 3 0-1,-5 3 0-15,-7 1 0 16,-4 1 0 0,3 5 0-16,3 5 0 0,9 7 0 15,13 3 0-15,15 7 0 16,9 1 0-16,15 6 0 15,18 0 0 1,12 2 0-16,14-1 0 0,9-3 0 16,4 0 0-1,-4-3 0-15,-8-1 0 0,-13 1 0 16,-17 1 0 0,-14-3 0-1,-16 0 0-15,-15-1 0 0,-14-3 0 16,-11-5 0-16,-7-3 0 15,-6-7 0-15,5-3 0 32,3-5 0-32,7-1-365 0,43-3-1477 0,-27-7 159 15,9-5 135-15,12-1 120 16</inkml:trace>
  <inkml:trace contextRef="#ctx0" brushRef="#br0" timeOffset="46323.86">22598 3065 3752 0,'0'-8'234'16,"0"-2"172"-1,0-2 24-15,0-2 11 16,0 5 10-16,0 2 11 16,0 4 11-16,0 2 12 15,-3 5 11 1,0 10-181-16,-1 14-89 0,0 14-206 15,-1 20-20 1,-1 18 0-16,2 13 0 16,1 10 0-16,0-1 0 0,3 0 0 31,0-3 0-31,1-12 0 0,2-8 0 16,0-9 0-16,2-8 0 15,1-8 0 1,-3-11 0-16,-1-9 0 15,-2-8 0-15,0-7 0 0,0-6 0 16,0-6 0-16,0-1 0 16,0-3 0-1,0-3 0-15,0 0 0 16,0 0 0 0,0-2 0-16,0-1 0 0,0-5-133 15,2-6-477-15,3-7-1129 16,4-2 142-16,1-5 123 15,8 5 109-15</inkml:trace>
  <inkml:trace contextRef="#ctx0" brushRef="#br0" timeOffset="46604.6">23138 4065 6249 0,'3'2'206'16,"1"6"3"-16,-3 9 2 16,-1 6 2-16,-11 12 3 15,-13 10 2 1,-14 3 2-16,-8 8-545 0,-12 0-1406 15,-4-4 140-15,0-7 124 16,-2-8 106-16</inkml:trace>
  <inkml:trace contextRef="#ctx0" brushRef="#br0" timeOffset="68728.81">9001 12584 3496 0,'0'0'131'16,"0"0"39"-16,0 0 36 31,0 0 43-31,0 0 65 0,0 0 93 0,0 0 57 16,0 0 12-16,0 0 10 15,0 0-80 1,0 0-53-16,0 0-41 15,0 0-36 1,0 0-46-16,0 0-73 0,0 0-99 16,0 0-58-16,0 0 0 15,0 0 0-15,0 0 0 16,0 0 0-16,0 0 0 16,0 0 0-16,0 0 0 15,0 0 0-15,0 0 0 16,0 0 0-1,0 0 0-15,6 0 0 16,8 0 0-16,12 0 0 16,13 0 0-16,13-3 0 15,8-2 0-15,4-2 0 16,-1-3 0-16,-5-2 0 16,-6 0 0-16,-6 1 0 15,-8 0 0-15,-8 3 0 16,-8 1 0-1,-9 2 0-15,-3 2 0 16,-9 0 0-16,-1 2 0 16,0 1 0-16,0 0 0 15,0 0 0-15,0 0 0 16,-4 0 0-16,-1 0-308 16,-9 1-226-16,-4-15-1180 15,-8 20 139-15,-7 4 120 16,-4 2 106-16</inkml:trace>
  <inkml:trace contextRef="#ctx0" brushRef="#br0" timeOffset="69072.56">9077 12745 4514 0,'-16'8'286'15,"-1"1"66"-15,0 2 8 16,-1 1 5-16,13-7 9 15,2-2 5-15,7-1 10 16,13 1 6-16,11-3 9 16,11 0-105-16,10-1-225 15,7-5-74-15,-4 0 0 16,0-1 0 0,-7-5 0-16,-3 3 0 15,-12 1 0-15,-7-2 0 16,-5 4 0-16,-8 2 0 15,-5 1 0-15,0 2 0 16,-5 1 0-16,0 0 0 16,0-2 0-16,0 1 0 15,1 1 0-15,-1-1 0 16,2 1 0-16,-2 0 0 16,0 0-265-1,24-3-1605-15,-17-1 165 16,5-7 138-16,5-9 122 15</inkml:trace>
  <inkml:trace contextRef="#ctx0" brushRef="#br0" timeOffset="70794.2">28539 3863 5878 0,'0'-1'245'0,"2"-2"2"15,-2 1 2 1,2 1 5-16,-1 1 2 15,2 1 4-15,3 8 3 0,-2 7 5 32,0 8 3-32,-2 12-271 0,1 9 0 15,-3 2 0-15,0 4 0 16,0-5 0-16,0 0 0 16,0-7 0-16,0-6 0 15,0-10 0 1,0-4 0-16,0-8 0 0,0-7 0 15,0-3 0 1,0 1 0-16,-3-9 0 16,0-6 0-16,-3-7 0 0,2-7 0 15,-2-10 0-15,3-2 0 16,1-4 0 0,2-1 0-16,0-1 0 15,7-1 0-15,1 1 0 16,5 3 0-16,6 0 0 15,6 2 0-15,2 3 0 16,2 1 0-16,6 1 0 16,1 3 0-16,0 3 0 15,0 2 0-15,1 5 0 16,-2 3 0-16,-3 6 0 16,1 1 0-16,-4 4 0 15,-2 1 0-15,-1 0 0 16,-4 3 0-1,-4 2 0-15,-3 0 0 16,-3 2 0-16,-5 0 0 16,-3 0 0-16,-2 0 0 15,-2 3 0-15,0 2-363 16,59 6-1480 0,-63 5 160-16,-7 3 135 0,-4 1 120 15</inkml:trace>
  <inkml:trace contextRef="#ctx0" brushRef="#br0" timeOffset="71172.84">28481 4014 4184 0,'-3'4'233'15,"-1"-1"128"-15,-1 1 30 0,2-1 9 16,5-1 7-16,-1-2 10 16,1 4 8-16,10 1 10 15,2 0 9-15,7-1-153 16,8 3-116-16,7-3-147 16,3-3-28-16,6-1 0 15,3 3 0 1,-1-3 0-16,-2-3 0 0,-5 2 0 15,-3-3 0-15,-9 0 0 16,-5-1 0-16,-7-1 0 16,-4 0 0-1,-3 2 0-15,-1-2-361 16,79 0-1482 0,-70 1 160-16,6-2 135 0,2 3 119 15</inkml:trace>
  <inkml:trace contextRef="#ctx0" brushRef="#br0" timeOffset="71770.82">29437 4005 3702 0,'-3'0'257'16,"1"-2"160"-16,1 2 20 16,-1 0 9-16,2 0 11 15,0 0 11-15,0 0 12 16,0 0 11-16,0 0 14 15,-1 0-189-15,1 0-114 16,0 0-189 0,-3 0-13-16,2 0 0 15,1 0 0-15,0 0 0 16,-2 0 0-16,4 0 0 16,-1 0 0-16,8 0 0 15,8 0 0 1,14 0 0-16,13 0 0 0,10 0 0 15,9 0 0-15,-3 0 0 16,-3 0 0 0,-3 0 0-16,-8 0 0 15,-9 0 0-15,-8 0 0 16,-7 0 0-16,-6 0 0 16,-6 0 0-16,-6 0 0 15,0-1 0-15,-2 1 0 16,-2 0 0-16,0-3 0 15,1 0 0-15,1-1-389 16,37-3-583-16,-35 0-605 16,2-5 119-16,-1 1 104 15</inkml:trace>
  <inkml:trace contextRef="#ctx0" brushRef="#br0" timeOffset="72331.84">29785 3791 3555 0,'-5'-3'181'0,"1"-1"70"16,0-1 151-16,-1 0 49 15,1 1 10-15,4 1 13 16,-1 2 11-16,1-2 11 16,-2 3 15-16,2 0-168 15,0-3-38-15,0 3-78 16,0 0-178 0,0 0-49-16,0 0 0 15,0 0 0-15,0 0 0 16,0 0 0-16,0 3 0 15,3-1 0-15,6 3 0 16,5 3 0-16,9 3 0 16,10 2 0-1,4-1 0-15,2 1 0 0,1 0 0 16,-4-1 0 0,-6 2 0-16,-4-1 0 15,-7 4 0-15,-6 3 0 0,-7 2 0 16,-3 5 0-1,-8 6 0-15,-5 3 0 16,-8 4 0-16,-5 1 0 16,-8-3 0-16,1-2 0 15,0-6 0-15,2-4 0 16,5-5 0-16,1-4 0 16,1-4 0-16,2-2 0 15,0-4-264-15,28-4-1605 16,-19-9 163-16,8-9 139 15,7-8 122-15</inkml:trace>
  <inkml:trace contextRef="#ctx0" brushRef="#br0" timeOffset="73452.8">30686 3378 5811 0,'0'-6'251'0,"0"-1"2"15,-1 2 5-15,-8-2 2 16,-6 11 5 0,-11 8 2-16,-7 16 5 15,-7 14 2-15,1 17 6 16,5 13-280-16,10 10 0 15,8 0 0-15,9 1 0 16,9-2 0-16,10-4 0 16,3-5 0-16,8-6 0 15,3-8 0 1,3-8 0-16,-3-6 0 0,1-10 0 31,0-9 0-31,0-10-276 0,7-10-360 16,-5-7-1059-1,0-17 136-15,-2-12 118 0,1-8 103 0</inkml:trace>
  <inkml:trace contextRef="#ctx0" brushRef="#br0" timeOffset="74078.57">31080 3562 4866 0,'0'-7'340'0,"0"0"6"16,0-2 7-16,0 1 5 15,0 4 8-15,-1 4 7 0,-5 6 6 32,-3 7 9-32,-7 11 7 0,-5 7-368 0,0 11-27 15,1 4 0-15,6 1 0 16,7-1 0-16,4-1 0 16,4-3 0-1,9-5 0-15,3-1 0 0,6-5 0 16,5-2 0-1,4-3 0-15,2-6 0 16,5-3 0-16,-2-4 0 16,3-6 0-16,0-3 0 15,-1-2 0-15,-2-5 0 16,-2-7 0-16,-7-2-294 31,-5-8-138-31,-3-5-353 0,-12-4-752 0,-2 0 112 31,-8-3 101-31,-6 2 87 0</inkml:trace>
  <inkml:trace contextRef="#ctx0" brushRef="#br0" timeOffset="74375.29">31054 3562 4324 0,'-3'-16'379'0,"0"-3"7"15,2-2 8-15,1-3 8 16,9 5 9-16,9 3 8 16,10 3 10-16,5 4 9 15,7 1 9-15,2 1-285 16,-4 3-162 0,-4-1 0-16,-5 2 0 0,-4 0 0 15,-8 0 0-15,-4-1 0 16,-7 4 0-1,-5-1 0-15,1 1-210 0,-2 0-183 16,4 2-435 0,-5 4-731-16,-8-2 117 15,-7 4 102 1</inkml:trace>
  <inkml:trace contextRef="#ctx0" brushRef="#br0" timeOffset="74628.06">30972 3675 4395 0,'0'8'372'16,"3"0"7"-16,8 4 8 16,9 0 7-16,8 1 9 15,9-7 8-15,7 0 9 16,0-3 10 0,0-2 8-16,-1 1-276 15,-7-2-162-15,-6-2 0 16,-4 2-12-16,-7 0-331 15,-1 0-294-15,-7-5-1037 16,3-4 133 0,-3-3 115-16</inkml:trace>
  <inkml:trace contextRef="#ctx0" brushRef="#br0" timeOffset="75034.68">31486 3103 5051 0,'8'-12'324'15,"4"-1"6"-15,7-3 6 16,4 1 5-16,2 9 7 15,5 3 5 1,5 4 8-16,3 7 7 16,3 9 6-16,2 13-369 15,2 10-5-15,-6 15 0 16,-4 11 0 0,-6 12 0-16,-9 6 0 0,-9 8 0 15,-6 1 0-15,-4 4 0 16,-7-3 0-16,-10-5 0 15,-7-5 0-15,-11-7 0 16,-14-5 0-16,-10-8 0 16,-8-9 0-1,-8-7-373-15,-5-45-1467 0,-1 18 159 32,-4-14 136-32,-5-11 119 0</inkml:trace>
  <inkml:trace contextRef="#ctx0" brushRef="#br0" timeOffset="77382.17">31214 4537 5594 0,'0'0'272'15,"0"-2"4"-15,0 2 4 0,0-1 3 16,0 2 6-16,0-1 3 16,0-1 5-16,2 4 4 31,-1 5 6-31,3 7-307 0,1 9 0 16,1 12 0-16,0 10 0 0,-3 9 0 15,-1 9 0-15,-2 4 0 16,3 0 0-1,-3-1 0-15,0-3 0 16,0-10 0-16,0-4 0 16,-3-7 0-1,2-8 0-15,-2-4 0 0,0-7 0 16,-1-4 0 0,1-6 0-16,3-5 0 0,-2-4 0 15,2-2 0-15,0-3 0 16,-1 0 0-16,-2-2 0 15,-3-9-191-15,21-11-1699 16,-23-14 167-16,3-9 143 16,0-7 123-1</inkml:trace>
  <inkml:trace contextRef="#ctx0" brushRef="#br0" timeOffset="78382.64">31250 4525 3740 0,'2'-4'201'0,"-1"1"123"15,1-4 106-15,-1 0 9 16,2 1 11-16,-1 4 11 16,-2-1 11-16,0 2 11 0,1 1 12 15,-1 0-186-15,0 0-44 16,-1 4-143 15,-5 5-122-31,-8 7 0 0,-4 10 0 0,-11 7 0 16,-4 4 0-16,-2 1 0 15,2 2 0 17,0-4 0-32,0-1 0 0,9-4 0 15,3-4 0-15,4-5 0 0,6-5 0 16,6-5 0-16,2-4 0 0,1-6 0 15,1 0 0 1,1-1 0-16,1-1 0 16,2-3 0-16,2-5 0 31,8-5 0-31,7-10 0 0,9-7 0 31,2-7 0-31,6-3 0 0,-4 2 0 0,-1-1 0 0,-5 7 0 16,-1 3 0-16,-5 5 0 15,-1 4 0-15,-3 3 0 16,-1 2 0-16,-1 4 0 16,-1 2 0-16,-3 4 0 15,1-1 0 1,0 6 0-16,4 0 0 16,3 4 0-16,7 4 0 15,3 9 0-15,6 8 0 16,1 9 0-1,0 9 0-15,-1 0 0 0,-5 4 0 16,-4-4 0 0,-6-3 0-16,-7-6 0 0,-4-5 0 15,-5-9 0-15,3-4 0 16,-4-5 0-16,0-5 0 16,-1-2 0-16,-1-3 0 15,-1-1 0-15,0 0 0 16,0 0 0-1,0 0 0-15,0-3 0 0,0-6 0 16,13-8-874 0,-10-8-831-16,1-11 138 15,3-5 119-15,2 0 104 16</inkml:trace>
  <inkml:trace contextRef="#ctx0" brushRef="#br0" timeOffset="82273.34">31643 2906 3325 0,'0'-3'128'0,"0"0"28"0,0-1 26 16,0 0 20-1,0-1 28-15,0 2 27 0,0 1 81 16,0-2 76 0,0 1 79-16,0 2-111 15,0 0-17-15,0-1-25 16,0 2-23-16,0-1-17 16,0 1-26-16,0 0-25 15,0-3-90-15,0 3-81 16,0 0-76-16,0-1-2 15,0 1 0 1,0 0 0-16,0 0 0 16,0 0 0-16,-1 0-324 0,27 0-651 15,-32 0-617-15,-1 0 121 16,-1 0 105-16,8 0 94 16</inkml:trace>
  <inkml:trace contextRef="#ctx0" brushRef="#br0" timeOffset="83579.62">31496 2975 2862 0,'0'-1'155'15,"0"1"38"-15,0 0 51 0,0-1 45 16,0 2 95-16,0-2 94 15,0 1 50-15,0 0 16 16,0 0 14-16,0 0-106 16,0 0-57-16,0-2-38 15,0 2-54-15,0 0-47 16,1 0-108-16,2 0-103 16,5-1-45-16,-1 1 0 15,6 0 0 1,-2 0 0-16,4-1 0 0,-5 1 0 15,2 0 0 1,-3 0 0-16,0 0 0 16,0 0 0-16,0 0 0 15,2 1 0-15,-1 3 0 16,3 0 0-16,-1 3 0 16,-2 3 0-16,3 0 0 15,-2 2 0-15,-2 1 0 16,1-2 0-16,0 0 0 15,-4-1 0-15,1 0 0 16,3 0 0-16,-2 2 0 16,-1-1 0-1,3 1 0-15,-4-1 0 16,-1 0 0-16,4-1 0 16,-4 1 0-16,1-1 0 15,0-1 0 1,0 3 0-16,-3-1 0 0,2 0 0 15,0-1 0-15,1 2 0 32,-2-1 0-32,1 2 0 0,-4 1 0 15,1 1 0-15,-1-2 0 16,0 2 0-16,2 0 0 16,-1 0 0-16,-1 2 0 0,-1-1 0 15,0 3 0 1,0 0 0-1,0 2 0-15,0 0 0 0,0-2 0 16,0 1 0-16,0-1 0 16,-3 2 0-16,0-2 0 15,2-1 0-15,-5 0 0 16,2-2 0 0,-2-1 0-16,2 0 0 0,-2 1 0 15,3 0 0-15,-3 1 0 16,3 1 0-16,-3 1 0 15,3-1 0 1,0-1 0-16,1 2 0 16,-2 0 0-16,-1-2 0 15,1 2 0-15,-2-1 0 16,-1-1 0-16,6-1 0 16,-2 0 0-16,0-1 0 15,-2 0 0-15,3-3 0 16,-1 2 0-16,0-3 0 15,0 0 0-15,0-1 0 16,-1 3 0-16,0-1 0 16,-4 2 0-16,4 0 0 15,-4-1 0-15,3 1 0 16,-5 2 0-16,2-1 0 16,-2 2 0-1,0 1 0-15,-1 2 0 16,-1-2 0-16,-4 1 0 15,6-3 0-15,-3 0 0 16,5-1 0-16,0-2 0 16,5-5 0-16,0-2 0 15,-1-3 0-15,4-3 0 16,-3 0 0-16,-5 0 0 16,-6-5 0-16,2-9-405 15,3-20-1426 1,3 0 157-16,6-8 135 15,9-3 117-15</inkml:trace>
  <inkml:trace contextRef="#ctx0" brushRef="#br0" timeOffset="89240.63">29029 461 3472 0,'0'0'130'0,"0"-2"23"15,0 2 29-15,2-1 23 16,-2-1 20 0,0 1 17-16,0 1 57 15,1-3 49-15,-1 3 61 16,0 0-58-16,0 0-5 0,0-1-22 15,0 1-26-15,0 0-22 16,0 0-15 0,0 0-15-16,-3 0-59 0,-4 0-50 15,-1 4-61-15,-3 3-52 16,-1 2-24 0,0 7 0-16,2 5 0 0,0 5 0 15,2 5 0-15,3 6 0 16,2 3 0-16,1 1 0 15,2-1 0-15,3-2 0 16,5-5 0-16,9-4 0 16,6-3 0-16,10-5 0 15,4-4 0-15,1-6 0 16,0-2 0 0,-5-3 0-16,-4-3 0 0,-3-2 0 15,1-1 0-15,-4-4-147 16,-4 0-197-1,-2-4-154 1,2-8-302-16,-12-7-665 16,-7-8 103-16,-3-1 92 0,-8 0 82 15</inkml:trace>
  <inkml:trace contextRef="#ctx0" brushRef="#br0" timeOffset="89710.7">29035 477 2325 0,'-6'-2'179'0,"-2"-2"42"15,2 0 46-15,-1-1 45 16,3-1 53-16,3 2 131 16,1 1 84-16,1-1 17 15,-1 1 19-15,0 1-137 0,2-1-55 16,4-1-39 0,3 0-49-16,7-1-45 15,2 0-58-15,9-2-148 0,1 1-85 16,6-1 0-16,-1 2 0 15,-1-2 0-15,-2 1 0 16,-6 0 0 0,-3 3 0-16,-5 0 0 15,-5-1 0-15,-4 3 0 0,1-1 0 16,-5 1 0-16,-3 1 0 16,0-2 0-1,0 2 0-15,0 0-143 16,0 0-201-16,0 2-179 0,0-1-1146 15,-6 5 132-15,-5-2 114 16</inkml:trace>
  <inkml:trace contextRef="#ctx0" brushRef="#br0" timeOffset="90288.34">28986 660 3271 0,'0'2'150'0,"0"1"36"16,0-1 46-16,0 0 51 16,0 1 93-16,0-3 97 15,0-2 20-15,0 2 14 16,0 0 13-16,2 0-130 15,-1 0-28-15,2 0-37 16,0 0-49 0,2 2-55-16,-3-1-105 0,-1 1-106 15,0 1-10-15,1-2 0 16,-2-1 0-16,3 2 0 16,2-2 0-16,0 0 0 15,7 0 0-15,1 2 0 16,3-4 0-16,0 2 0 15,5 0 0 1,3 0 0-16,0 0 0 16,-1 0 0-16,3 0 0 0,-3 0 0 15,-1 0 0-15,-3 0 0 16,1 0 0-16,-4 0 0 16,-1-1 0-16,-1 1 0 15,-4-1 0-15,3 0 0 16,-6-1 0-16,-3 2 0 0,1-3 0 15,-4 3 0-15,-1 0 0 16,0 0 0-16,0-1 0 16,0 1 0-1,0 0 0-15,0 0 0 16,0-2-440-16,0-11-1382 0,-1 9 157 16,1 0 133-16,1 0 116 15</inkml:trace>
  <inkml:trace contextRef="#ctx0" brushRef="#br0" timeOffset="90955.42">29760 587 3914 0,'-1'0'220'0,"-1"0"174"32,1-2 23-32,-1 2 9 0,2 0 8 0,0 0 12 15,5 0 10-15,3 0 10 16,7 0 11-16,6-2-175 16,8 0-78-16,4 1-209 15,2 0-15-15,3 0 0 16,1 0 0-16,3-2 0 15,2 2 0-15,2 1 0 16,-2 0 0-16,-3 0 0 16,-3 0 0-16,-7 0 0 15,-7 0 0-15,-6 0 0 16,-7 0 0-16,-5 0 0 16,-3 0 0-1,-3 0 0-15,0 0-236 0,-3 0-198 16,17 1-1326-16,-27-1 147 15,-8 3 125-15,-5-1 111 16</inkml:trace>
  <inkml:trace contextRef="#ctx0" brushRef="#br0" timeOffset="91265.13">29746 849 3548 0,'0'4'226'15,"1"0"201"-15,9 1 22 16,10 2 9 0,11-4 13-16,11-3 12 0,8 2 11 15,3-4 13-15,3 2 15 16,-2 0-187-16,-2 0-79 16,0 0-241-1,-7-1-15-15,-7 0 0 16,-5 0 0-16,-7-2 0 15,-6 2 0-15,-5-2-153 16,-3-2-202 0,-3 1-229-16,-3-58-1064 15,-3 45 129-15,0-5 113 16</inkml:trace>
  <inkml:trace contextRef="#ctx0" brushRef="#br0" timeOffset="91947.5">30059 372 2819 0,'-1'-3'156'16,"-2"-1"33"-16,0 0 39 15,1-2 45-15,1 3 49 16,-1-1 114-16,4-1 95 16,-2 2 13-16,-2 1 16 15,2 1-123 1,0-1-40-16,0 2-30 0,0 0-41 16,0 0-45-16,3 0-53 15,8 2-131-15,10 1-97 16,12 6 0-16,14 6 0 15,8 2 0 1,-1 4 0-16,-2 1 0 0,-8-1 0 16,-10 1 0-16,-5-1 0 15,-6-2 0-15,-4 0 0 16,-2 0 0-16,-3 1 0 16,-3 4 0-16,-4 6 0 15,-4 7 0-15,-6 8 0 16,-10 7 0-16,-13 7 0 0,-7 4 0 15,-10-1 0-15,-4-5 0 16,0-7 0 0,5-7 0-16,7-9 0 15,3-7 0-15,8-8 0 16,5-5 0-16,5-8 0 16,1-2-25-16,7-4-440 15,3-39-1343-15,12 22 153 16,15-6 133-1,15-8 114-15</inkml:trace>
  <inkml:trace contextRef="#ctx0" brushRef="#br0" timeOffset="92608.88">31175 619 4638 0,'0'-2'339'0,"0"0"17"16,2 0 8-16,-2 4 7 15,0 6 6-15,-2 10 8 16,1 10 8 0,-3 9 7-16,1 8 9 0,0 3-265 15,0-4-129 1,0 0-15-16,3-8 0 0,-2-6 0 16,1-7 0-16,1-6 0 15,-1-8 0-15,-1-4 0 16,0-2 0-1,0-3-351-15,1-3-355 16,-4-8-951-16,-1-6 130 16,2-9 114-16</inkml:trace>
  <inkml:trace contextRef="#ctx0" brushRef="#br0" timeOffset="92890.62">30946 651 3931 0,'-2'-9'260'0,"1"-3"148"0,1 2 9 16,1-4 9-16,7 5 12 15,12 5 8-15,3-2 10 16,14 4 12-16,4-2 11 16,4 4-194-16,-4-1-108 15,0 0-177-15,-5 1 0 16,-4 0 0-16,-6-2 0 15,-6 0 0-15,-7 2 0 16,-3-2 0 0,-4 2-322-16,1 0-194 0,0-4-1199 15,2 1 140-15,2 3 120 16,4-1 106-16</inkml:trace>
  <inkml:trace contextRef="#ctx0" brushRef="#br0" timeOffset="93229.31">31550 581 3923 0,'0'0'380'15,"0"-1"33"1,0 1 10-16,0-1 9 16,0 1 10-16,0 0 10 0,-5 1 12 15,-4 6 9-15,-5 7 13 16,-3 8-216-16,-2 7-237 15,1 8-33 1,4 6 0-16,7 0 0 16,3 1 0-16,2-2 0 0,5-7 0 15,3-5 0-15,7-1 0 16,1-8 0 0,9-4 0-16,5-7 0 0,2-3 0 15,-1-4 0 1,0-3-262-16,-4 0-156 15,3-4-403-15,-9-7-719 16,-7-8 113-16,-2-8 100 16</inkml:trace>
  <inkml:trace contextRef="#ctx0" brushRef="#br0" timeOffset="93502.06">31536 612 4152 0,'-4'-10'374'0,"0"-3"22"0,1-1 9 16,0-3 7-16,7 4 11 16,8 2 8-1,8 2 10-15,3-3 9 16,12 5 13-16,-4-1-237 16,1 4-208-16,-4 1-18 0,-3 0 0 15,-8 2 0-15,-1-3 0 16,-5 4 0-16,-4-2 0 15,-2 2-251 1,-1-2-142-16,-4 4-203 0,2-28-1012 16,-7 26 124-1,-4 3 107-15,-11 3 95 0</inkml:trace>
  <inkml:trace contextRef="#ctx0" brushRef="#br0" timeOffset="93721.84">31489 665 2867 0,'-7'11'215'15,"1"0"59"-15,1 3 139 16,1 0 97-16,4-6 15 16,1-7 14-16,5 3 15 15,6-3 17-15,5 0 16 16,8-1-174-16,3 0-72 0,6-1-321 16,-1 1-304-16,2-3-366 15,-2-2-944-15,0-4 122 16,-4-1 105-1,-3-4 94-15</inkml:trace>
  <inkml:trace contextRef="#ctx0" brushRef="#br0" timeOffset="94284.33">32052 335 3694 0,'0'-9'208'0,"0"0"152"16,1-3 74-16,1 0 10 16,-2 2 11-16,1 4 10 0,-1 3 11 15,2 0 13-15,-2 2 11 16,0-1-175-16,0 1-67 15,0 1-175-15,0 0-83 16,0 0 0 0,0 5 0-16,0 10 0 15,0 3 0-15,-5 7 0 0,1 10 0 16,-3 1 0-16,1-1 0 16,-1-3 0-16,4-1 0 15,0-4 0 1,2-7 0-16,-1-2 0 15,2-7 0-15,0-6 0 0,0-2 0 16,0-1 0-16,0-2 0 16,0 0 0-16,-1 0 0 15,-1 0 0-15,1-2-318 16,23-2-1536-16,-30-1 160 16,-3 0 138-16,-12-2 120 0</inkml:trace>
  <inkml:trace contextRef="#ctx0" brushRef="#br0" timeOffset="96511.37">32270 681 4077 0,'0'0'175'0,"0"0"120"16,6 0 101-16,7 0 8 31,13 0 9-31,13 2 9 0,7-2 9 0,9 0 10 16,1 1 10-16,-4 2-134 15,-3-3-63-15,-5 2-139 16,-6 0-115-16,-6-2 0 16,-3-2 0-16,-6 4 0 15,-1-2 0-15,-3 0 0 16,-3 0 0-16,-5 0 0 0,-2 0 0 15,-6 2 0-15,-2-1-110 16,-1 3-228 0,0 1-181-16,-6-2-1162 15,-8 7 135-15,-6-2 115 16,-11 6 103-16</inkml:trace>
  <inkml:trace contextRef="#ctx0" brushRef="#br0" timeOffset="96806.1">32316 957 4239 0,'-6'5'369'16,"2"-1"19"-16,1 2 7 15,2 0 8-15,14-1 9 16,13-3 9-16,9 3 8 16,11-2 12-16,11-2 7 15,-2-1-216-15,-3 0-218 16,-4 0-14-16,-9 0 0 15,-6 0 0-15,-5 0 0 16,-6-1 0-16,-1-2 0 16,-2 0 0-1,-2-3-276-15,0-1-165 16,21-2-484-16,-22-4-578 16,-8-5 108-16,1-3 96 15,0-3 85-15</inkml:trace>
  <inkml:trace contextRef="#ctx0" brushRef="#br0" timeOffset="97167.77">32748 445 5085 0,'0'-9'322'0,"0"-2"5"16,2-2 6-16,-2 2 5 16,9 4 6-16,8 7 7 15,13 0 6-15,10 9 6 16,8 8 8-16,4 8-371 16,-3 13 0-1,-4 10 0-15,-6 12 0 16,-10 6 0-16,-11 5 0 0,-9 4 0 15,-6 0 0-15,-15-1 0 16,-9-10 0-16,-11-2 0 16,-13-7 0-1,-11-7 0-15,-10-8 0 0,-5-5-330 16,48-8-1521 0,-57-11 160-16,1-10 138 15,8-6 119-15</inkml:trace>
  <inkml:trace contextRef="#ctx0" brushRef="#br0" timeOffset="98270.31">31108 1291 1937 0,'-3'2'174'15,"0"0"57"-15,0 0 50 0,0-1 49 16,0-1 53-16,3-1 142 16,0 1 90-16,0 0 20 15,0 0 22-15,0 0-145 16,0 0-38-16,0 0-60 16,0 0-51-16,3 0-52 15,7-2-54-15,6 2-165 31,4-2-92-31,8-2 0 0,0 2 0 0,0-1 0 16,-5 0 0 0,-3 2 0-16,-5 1 0 15,-8-1 0-15,-3 1 0 16,-4 0 0-16,0 0 0 16,-7 0 0-16,-5 0 0 15,-8 0 0-15,-7 0 0 31,-6 0 0-31,-1 2 0 0,5 0 0 0,5 2 0 16,8-2 0 0,3 2 0-16,7-3 0 15,5 0 0-15,1-1 0 0,0 2 0 16,9-2 0 0,8 0 0-16,7 0 0 15,7 0 0-15,2 0 0 16,-6 0 0-1,-9 0 0-15,-9 0 0 16,-7 0 0-16,-2 0 0 16,-7 0 0-16,-8 0-59 15,-2 0-443-15,-3-40-1287 16,-3 35 150-16,6-5 129 16</inkml:trace>
  <inkml:trace contextRef="#ctx0" brushRef="#br0" timeOffset="102713.26">28265 2114 4461 0,'0'-2'315'0,"0"2"53"15,0-2 6-15,0 2 9 0,0 0 6 16,0 0 8 0,0 0 9-16,0 2 8 15,0 6 10-15,-3 9-220 16,2 7-148-16,-2 9-56 15,-2 5 0-15,0 4 0 16,1 1 0-16,0-3 0 16,2 0 0-16,-1-4 0 15,2-8 0 1,-1-4 0-16,1-6 0 0,-1-4 0 16,2-4 0-1,-2-5 0-15,-1-2 0 16,3-2 0-16,0-1 0 15,0 0 0-15,-2-3 0 16,-1-2 0-16,-1-6 0 16,0-7 0-16,-1-5 0 15,1-6 0-15,2-4 0 16,2 0 0 0,0-2 0-16,0-1 0 0,0-1 0 15,2 2 0 1,2 0 0-16,1 1 0 15,2 4 0-15,4 3 0 16,0 3 0-16,2 2 0 16,1 4 0-16,3 1 0 15,2 3 0 1,3 1 0-16,0 3 0 0,1 3 0 16,0-1 0-16,1 3 0 15,-2 1 0-15,-1 1 0 16,1 2 0-16,-3 1 0 15,1 0 0-15,-4 0 0 16,3 0 0 0,-2 0 0-16,-2 0 0 15,-1 0 0-15,-4 0 0 16,-4 0 0-16,-5 0 0 16,-1 0 0-16,2 0 0 15,-4 1-349-15,21 2-584 16,-28-2-664-16,-2 3 122 15,-5 2 106-15,-4 2 94 16</inkml:trace>
  <inkml:trace contextRef="#ctx0" brushRef="#br0" timeOffset="103019.97">28143 2323 4272 0,'0'2'273'16,"0"0"106"-1,1-2 9-15,5 0 6 16,5 2 9-16,10-2 8 16,5 0 9-16,6 0 9 15,4 1 10-15,1 2-178 16,0-3-139-16,-3 0-122 15,-4 1 0 1,-1-1 0-16,-3-1 0 0,5 1-295 16,13 0-506-1,-8 0-845-15,3-6 128 16,-2 2 113-16,-2-6 99 16</inkml:trace>
  <inkml:trace contextRef="#ctx0" brushRef="#br0" timeOffset="103450.59">29021 2176 5340 0,'0'-4'297'16,"0"1"4"0,0-1 6-16,0 0 4 15,1 5 6-15,1 2 3 16,-1 4 8-16,2 10 3 16,0 8 8-16,-2 5-339 15,-1 8 0-15,0 5 0 16,0-3 0-16,0-1 0 15,-1-2 0-15,-1-6 0 16,-2-5 0-16,3-5 0 16,-2-8 0-1,1-3 0-15,0-4 0 0,-1-3 0 16,-2-2 0-16,-1-1-265 16,-2-3-281-1,-1-65-1176 1,2 49 140-16,2-4 122 0,1-6 105 15</inkml:trace>
  <inkml:trace contextRef="#ctx0" brushRef="#br0" timeOffset="103805.24">28818 2213 4174 0,'0'-7'349'0,"0"-1"47"15,2-3 8-15,4-3 7 16,8 1 10-16,8-1 10 16,14-1 8-1,7 3 11-15,5-2 11 16,1 6-254-16,-3 2-159 15,-1 0-48-15,-9 2 0 16,-4 1 0 0,-8 0 0-16,-5-1 0 0,-3 3 0 15,-1-3 0 1,-4 3 0-16,2-2-322 0,6 0-416 16,-3-4-918-1,-3-3 130-15,0-2 114 0,0-3 100 16</inkml:trace>
  <inkml:trace contextRef="#ctx0" brushRef="#br0" timeOffset="104161.91">29453 1711 4472 0,'0'-8'370'16,"0"-1"6"-16,0 0 9 15,0-1 7-15,0 6 9 16,0 6 7-16,0 4 10 16,0 11 7-1,0 4 12-15,0 10-330 16,-5 6-107-16,4 2 0 15,-5 1 0-15,0-3 0 16,-1-1 0-16,-4-2 0 16,0-2 0-16,2-6-303 15,6-3-345 1,-2-6-1037-16,10-9 136 16,6-4 116-16,2-2 102 15</inkml:trace>
  <inkml:trace contextRef="#ctx0" brushRef="#br0" timeOffset="104545.55">29682 2096 5359 0,'0'-2'296'0,"0"1"3"16,0 1 6-16,0-1 3 15,0 5 7-15,-4 4 3 16,-6 9 7-16,-2 10 5 16,-4 8 6-1,2 9-336-15,1 0 0 16,6 2 0-16,4-1 0 16,3-1 0-16,4-4 0 15,6-6 0-15,2-5 0 16,5-6 0-16,6-6 0 15,6-4 0-15,4-6 0 16,5-5 0-16,-1-2 0 16,-2-6 0-16,-2-6-147 15,-5 1-227 1,-4-6-305-16,-12-5-940 16,-5 0 125-16,-4 1 110 15,-6-5 95-15</inkml:trace>
  <inkml:trace contextRef="#ctx0" brushRef="#br0" timeOffset="104814.3">29671 2179 4395 0,'0'-11'376'0,"0"-1"7"16,4-5 9-16,3-2 7 15,9 5 9-15,7 2 8 16,9 1 10-16,3 1 8 15,-1-1 11-15,0 4-328 16,0-2-117-16,-9 1 0 16,-1 3 0-16,-8-1 0 15,-6 2 0-15,-5 2-251 16,-2 2-211 0,-3-6-1285-16,-5 8 143 15,-5 0 124-15,-9 4 110 16</inkml:trace>
  <inkml:trace contextRef="#ctx0" brushRef="#br0" timeOffset="105065.06">29653 2265 4553 0,'0'1'365'16,"2"2"6"-16,2-1 7 15,8 2 8-15,8-1 8 16,9-2 8-1,7-1 8-15,5-1 9 0,0 1 9 16,-5-4-392-16,-4 0-386 16,-3-4-278-16,-5-3-1037 15,-8-2 132 1,-1-6 114-16</inkml:trace>
  <inkml:trace contextRef="#ctx0" brushRef="#br0" timeOffset="105456.71">30098 1588 5449 0,'0'-5'286'0,"0"0"4"16,0 1 6-16,0-1 3 15,0 12 5 1,0 11 6-16,0 8 3 15,0 9 6-15,0 8 6 16,-1 2-325-16,1 1 0 16,0-5 0-16,-2-4 0 15,1-3 0-15,-2-6 0 16,-2-2 0-16,0-7 0 16,0-4 0-16,1-4-358 15,47-4-1487-15,-37-4 161 16,2-7 135-16,4-4 120 15</inkml:trace>
  <inkml:trace contextRef="#ctx0" brushRef="#br0" timeOffset="109221.77">28118 2911 3442 0,'0'0'159'0,"0"0"52"0,0 0 124 0,0 0 120 31,0 0 11-31,0 0 11 0,0 0 12 16,0 0 13-16,0 0 14 15,0 0-140-15,0 0-34 16,0 0-58-16,0 0-147 0,0 0-137 15,0 0 0 1,5 0 0-16,4-1 0 0,13-2 0 16,10-4 0-1,9-1 0-15,8-2 0 16,1-2 0-16,-4 1 0 16,-2 1 0-16,-8 4 0 15,-9-1 0-15,-6 1 0 16,-9 3 0-16,-6 0 0 15,-3 0 0-15,-1 2 0 16,-2 0 0-16,2-1 0 31,-2 2 0-31,0-1 0 0,-2 1 0 16,-3 0-275-16,-3-2-138 16,-5 5-216-16,-8-21-959 15,-3 24 121-15,-4 2 105 0,-3 4 93 16</inkml:trace>
  <inkml:trace contextRef="#ctx0" brushRef="#br0" timeOffset="109755.59">28049 3008 3246 0,'-10'4'181'0,"2"0"40"16,1-1 96-1,1 2 135-15,8-4 34 0,7-1 11 16,11 0 14-16,7 0 14 15,11 0 13 1,7 0-162-16,5 0-39 0,-1-1-42 16,-5 0-111-16,-5-2-159 15,-6 2-25 1,-9-4 0-16,-5 5 0 16,-7-2 0-16,-6 0 0 15,-1 2 0 1,-2 0 0-16,-2 0 0 0,-1 0 0 15,1 0 0-15,-1 0 0 16,0 0 0-16,2 0 0 16,-2 0 0-1,0 0 0-15,0 0 0 16,0 0 0-16,2 0 0 16,-2 0 0-16,0 0 0 15,0 0 0 1,0 0 0-16,0 0 0 0,0 0 0 15,0 0 0-15,0 0 0 16,0 0 0 0,0 0 0-16,0 0 0 0,0 0 0 15,0 0 0-15,0 0 0 16,0 0 0 0,0 0 0-16,0 0 0 15,0 0 0-15,0 0 0 16,0 0 0-16,0 0 0 15,0 0 0-15,0 0 0 16,0-4 0-16,-2-1-164 16,0 0-413-16,2-6-1164 15,0-8 143-15,0-1 123 16</inkml:trace>
  <inkml:trace contextRef="#ctx0" brushRef="#br0" timeOffset="116836.09">30257 2292 3341 0,'0'0'241'0,"0"-1"160"15,0-1 67-15,0 1 14 16,0 2 10-1,0-1 14-15,0-1 12 0,0 1 15 16,0 0 15 0,0-1-223-16,0 1-62 0,0 0-190 15,6 0-73-15,2 0 0 16,11 0 0 0,6-2 0-1,8-1 0-15,4-1 0 0,2 1 0 16,-2-1 0-16,-4 0 0 15,-4 0 0-15,-5 1 0 16,-6 2 0-16,-3-2 0 16,-6 2 0-16,-3 1 0 15,-2 0 0-15,-3-4 0 32,-1 2 0-32,0 2-179 0,0-1-165 15,-1 4-148-15,-6 5-174 16,-5-8-827-16,-6 8 107 15,-6 6 95-15,-6-1 84 16</inkml:trace>
  <inkml:trace contextRef="#ctx0" brushRef="#br0" timeOffset="117146.89">30175 2487 3522 0,'0'2'243'16,"0"1"182"-1,0-1 29-15,0-1 9 0,4-1 14 16,5 0 10 0,11 2 14-16,10 0 12 0,14 1 14 15,10 0-213-15,10-2-73 16,0 0-217-16,-4-1-24 16,-4 0 0-16,-9 0 0 15,-9 0 0 1,-7 0 0-16,-8 0 0 15,-1 0 0-15,-8-1 0 16,-1 0 0 0,-3-2-302-16,3 0-421 0,-8-4-942 15,2-4 132 1,-4-2 113-16,0-6 102 16</inkml:trace>
  <inkml:trace contextRef="#ctx0" brushRef="#br0" timeOffset="117993.15">30509 2289 3366 0,'0'-1'177'0,"2"1"28"15,7 0 40-15,4-1 75 16,10 1 97 0,9-3 64-16,4 1 13 15,4 1 12-15,-4-2 14 0,-4 3-176 16,-5 0-18-16,-6 0-30 16,-4 0-38-16,-4 0-86 15,-2 0-108-15,-5-3-64 16,0 3 0-16,-3 0-230 31,2 0-148-31,-4 0-259 0,1-2-970 16,-2-2 123-16,2-2 107 15</inkml:trace>
  <inkml:trace contextRef="#ctx0" brushRef="#br0" timeOffset="118641.14">30640 2101 2687 0,'-2'-3'198'0,"2"2"37"15,0-2 41 1,-1 1 43-16,-1-1 87 16,1 2 94-16,-1-2 53 15,2-1 16-15,-1 2 17 16,1 1-154-16,0 0-64 16,0 1-35-16,0 0-46 15,0 0-41 1,0 0-97-16,0 0-102 15,-2 0-47-15,0 0 0 16,0 1 0-16,1 0 0 16,1 1 0-16,0 0 0 15,0 0 0 1,0 1 0-16,1 1 0 0,6 1 0 16,6 2 0-16,10 5 0 15,9 3 0-15,9 3 0 16,3 6 0-16,4 2 0 15,4 5 0-15,-6 5 0 16,-5 4 0 0,-11 2 0-16,-17 4 0 0,-11 1 0 15,-16-1 0 1,-13-1 0 0,-12-2 0-16,-4-3 0 0,-9-6 0 15,4-2 0-15,2-8 0 16,7-6 0-16,6-4 0 15,2-4 0-15,8-1 0 16,6-4 0 0,6 2-350-16,20-2-552 0,-6-2-703 15,10-1 124-15,12-5 106 16,13-7 95-16</inkml:trace>
  <inkml:trace contextRef="#ctx0" brushRef="#br0" timeOffset="120300.89">31414 1875 4623 0,'-2'-7'354'31,"1"-1"8"-31,-2 0 5 0,-3-3 8 16,-4 7 8-16,-2 1 7 15,-6 4 7-15,-6 7 10 16,-2 10 8 0,-4 10-297-16,0 12-118 0,4 12 0 15,4 6 0-15,11 5 0 16,5-1 0-16,9-2 0 15,5-5 0-15,10-7 0 16,2-4 0 0,6-5 0-16,4-8 0 0,-1-7 0 15,0-4 0 1,-3-6 0-16,1-3-363 16,-3-7-1480-16,2-4 160 15,0-9 135-15,0-9 120 16</inkml:trace>
  <inkml:trace contextRef="#ctx0" brushRef="#br0" timeOffset="120754.66">31610 2091 3323 0,'0'-8'223'0,"0"-1"113"16,0-3 131-16,0 1 9 15,0 2 13-15,0 2 14 16,0 3 11 0,-1 3 15-16,-2 0 14 15,-3 3-188-15,-3 9-71 16,-2 6-135-16,-1 7-149 15,2 10 0-15,2 6 0 16,2 1 0-16,4-1 0 16,2-5 0-16,3-4 0 15,3-2 0-15,4-6 0 16,5-4 0 0,5-5 0-16,5-5 0 15,1-3 0-15,1-5 0 16,0-2 0-16,-2-3 0 15,-7-7-276-15,-2-3-150 16,16-6-444-16,-24-8-651 16,0-5 111-1,-2 1 97-15,-3-1 88 0</inkml:trace>
  <inkml:trace contextRef="#ctx0" brushRef="#br0" timeOffset="121009.42">31623 2070 3541 0,'-4'-8'284'32,"1"-3"160"-32,-1-2 10 0,2 0 10 0,2 1 14 15,6 5 10 1,1-1 13-16,8 1 12 16,5 0 16-16,6 1-225 15,2-1-113-15,3 2-191 16,-4 0 0-16,-2-1 0 15,-3 3 0-15,-5 2-292 16,-6-1-210-16,-3 0-1225 16,-5 2 141-1,-3 1 122-15,-8 2 107 0</inkml:trace>
  <inkml:trace contextRef="#ctx0" brushRef="#br0" timeOffset="121230.22">31532 2188 3926 0,'-3'9'372'0,"-1"1"43"16,2 2 9-16,-2-3 10 15,10-2 9-15,4-6 11 16,6-1 10-16,10 0 12 16,7 0 11-16,10 0-234 15,-5-1-280-15,1-1-302 16,1 1-300-1,-8-3-1035-15,-7-3 132 16,-1-1 113-16,-4-4 102 0</inkml:trace>
  <inkml:trace contextRef="#ctx0" brushRef="#br0" timeOffset="121865.7">31890 1770 3503 0,'0'-4'242'16,"0"-1"149"-16,0-3 63 15,3 3 11-15,3-1 11 16,3 6 13-1,6-3 11-15,6 6 14 0,5 4 14 16,1 9-210-16,6 10-73 16,1 10-179-1,-1 13-66-15,-3 8 0 0,-4 10 0 16,-7 7 0 0,-11 1 0-16,-3 1 0 15,-8-3 0-15,-6-5 0 0,-8-5 0 16,-7-9 0-1,-8-7 0-15,-4-7 0 16,1-10-298-16,39-7-1563 16,-30-11 162-16,7-8 139 15</inkml:trace>
  <inkml:trace contextRef="#ctx0" brushRef="#br0" timeOffset="122737.13">32682 2053 5032 0,'3'-5'327'16,"0"-1"5"0,-1 1 7-16,2 1 4 0,-2 1 8 15,-1 3 5-15,-1 7 8 16,0 7 5-16,0 9 9 15,0 11-378 1,0 10 0-16,0 2 0 16,0 3 0-16,0-7 0 15,0-6 0-15,0-6 0 16,0-7 0-16,0-8 0 16,0-6 0-16,0-1 0 15,0-4 0-15,-3-4 0 16,-3 0 0-16,-3-4-268 15,-3-6-256-15,-5-28-1203 16,-1 13 141 0,4-6 122-16,4-1 107 0</inkml:trace>
  <inkml:trace contextRef="#ctx0" brushRef="#br0" timeOffset="123068.88">32452 2039 3906 0,'0'-8'411'0,"0"0"8"15,0-3 10-15,0-1 9 16,0 4 10-16,0 4 11 0,6 0 11 16,7-2 12-1,10 3 11-15,9-1-257 16,11 0-236-1,2 2 0-15,0-1 0 0,-1 0 0 16,-8 3 0-16,-5-4 0 16,-7 4 0-1,-6-4 0-15,-7 1 0 16,-5 2 0-16,-3 1-73 16,-2-1-285-16,1 1-314 15,-1-2-972-15,1 1 127 16,-2-3 113-16,4-2 99 15</inkml:trace>
  <inkml:trace contextRef="#ctx0" brushRef="#br0" timeOffset="123596.12">32932 1743 4364 0,'1'-6'379'15,"0"-2"7"-15,1 0 8 0,2-1 8 16,-4 7 9-16,1 0 8 16,1 9 10-16,-2 4 9 15,0 6 9 1,0 7-325-16,1 6-122 15,-1 0 0-15,0-2 0 16,0-4 0 0,0-1 0-16,0-4 0 15,0-4 0-15,-1-2 0 0,-1-1 0 16,1-4 0-16,1-2-334 16,0-2-308-16,0-2-1036 15,3-2 134 1,3-3 115-1,2-2 103-15</inkml:trace>
  <inkml:trace contextRef="#ctx0" brushRef="#br0" timeOffset="124038.7">33219 1975 5747 0,'3'-1'257'0,"-3"0"3"16,1-1 4-16,0 1 4 15,-1 1 3-15,-2 0 4 16,-4 4 4-16,-6 4 4 16,-2 8 4-16,-6 7-287 15,1 8 0-15,2 2 0 16,2 5 0-1,8 0 0-15,4-2 0 16,2-3 0-16,5-1 0 0,7-2 0 16,4-3 0-1,5-4 0-15,9-3 0 16,4-5 0-16,3-7 0 16,3 0 0-1,-1-7 0-15,-1-1 0 0,-6-5-305 16,-5-6-224-1,-6-29-1186-15,-7 19 138 0,-3-8 121 16,-7 0 106-16</inkml:trace>
  <inkml:trace contextRef="#ctx0" brushRef="#br0" timeOffset="124281.47">33207 1978 4700 0,'0'-11'356'16,"0"-1"8"-16,0-1 5 0,3-4 8 16,6 5 8-16,7 4 7 15,5-2 8-15,11 2 9 16,3 1 7-16,2 3-393 16,-2 0-23-16,-2 0 0 15,-7 0 0-15,-3 0 0 16,-7 1 0-16,-7 1 0 15,-5 0 0-15,-2 1 0 16,-2 1 0 0,-3 0-303-16,-2 1-196 15,-2-1-1225-15,-15 4 140 0,-6 4 122 16,-4 5 107 0</inkml:trace>
  <inkml:trace contextRef="#ctx0" brushRef="#br0" timeOffset="124525.25">33145 2029 3630 0,'-6'5'371'16,"-1"3"69"-16,1-2 10 16,1 2 11-16,5-2 11 15,4-2 13-15,6 0 11 16,5-3 12-16,9 1 15 16,8-1-243-16,4-1-205 15,3 0-290-15,-6-1-193 16,6-1-378-16,-14-3-778 15,-2-2 118-15,-4-4 102 16,-1-3 91-16</inkml:trace>
  <inkml:trace contextRef="#ctx0" brushRef="#br0" timeOffset="125289.95">33616 1589 4390 0,'1'-5'374'15,"1"-1"10"-15,-1 0 7 16,-1-1 8-16,3 3 8 0,-3 3 9 16,0 1 9-16,0 0 9 15,1-1 10-15,-1 2-317 16,0-2-127-1,0 3 0-15,0 4 0 0,0 3 0 16,0 4 0-16,0 7 0 16,0 0 0-16,0 2 0 15,0 2 0-15,-1 1 0 16,1-2 0 0,-1-4 0-16,-1 1 0 0,-1-4 0 15,2-3 0 1,-2-3 0-16,2-3 0 0,1-3 0 0,0-2 0 15,0-2 0 1,0 0 0-16,-2 0 0 16,1 0 0-16,-1 0 0 15,1 0-17-15,2 0-724 16,-1-4-995 0,0-1 141-16,2-6 124 0,-1-2 108 15</inkml:trace>
  <inkml:trace contextRef="#ctx0" brushRef="#br0" timeOffset="128272.32">29067 1201 1677 0,'-3'3'138'0,"1"-2"38"15,0 2 38-15,0-1 37 16,-1-2 33-16,3 0 30 15,-1 0 24-15,1 0 25 16,0 0 23 0,-1 0-104-16,1 0-20 15,0 0-26-15,0 0-13 0,0 0-5 16,0 0 6 0,0 0 2-16,0 0 16 15,0 0 24-15,0 0 18 16,0 0-12-16,0 0-8 15,0 0-12-15,5 0-26 16,5 0-36-16,12-2-40 16,9-1-33-1,10-3-35-15,4 1-48 0,0 0-34 16,-6-3 0-16,-7 4 0 16,-11 0 0-1,-8 0 0-15,-4 1 0 0,-6 2 0 16,-3 1 0-1,0 0 0-15,0 0 0 0,0 0-107 16,0 0-201 0,0 0-115-16,0 1-250 15,-7 0-864-15,-2 1 112 16,-4-1 101-16,-4 2 87 16</inkml:trace>
  <inkml:trace contextRef="#ctx0" brushRef="#br0" timeOffset="128657.96">29006 1298 3112 0,'0'0'182'15,"0"0"44"-15,0 0 45 16,0 0 105-16,3 0 117 15,5 0 14-15,9 0 13 16,4-1 13-16,14-1 17 16,4 0-163-16,5-3-39 15,-3 1-46-15,0 0-50 16,-10-1-120-16,-6 1-132 16,-9 1 0-16,-6 0 0 15,-7 2 0 1,-2-1 0-16,1 2 0 15,-2 0 0-15,0-1 0 16,0 1 0-16,0 0-94 16,0 0-245-16,1 0-288 15,-1 3-1029-15,2-3 130 16,3 0 114-16,4 1 100 31</inkml:trace>
  <inkml:trace contextRef="#ctx0" brushRef="#br0" timeOffset="131317.14">31196 2739 3204 0,'0'0'150'16,"0"0"48"0,0 0 47-16,0 0 80 0,0 0 105 0,0 0 58 15,0 0 14-15,0 0 14 32,0 0 13-32,0 0-114 0,0 0-46 0,0 0-51 15,0 0-51 1,0 0-90-16,1-1-119 15,2 0-58-15,3-3 0 16,5 0 0-16,4-4 0 16,8 1 0-1,3-1 0-15,1 2 0 0,3-1 0 16,-2-1 0 0,1 2 0-16,-3 2 0 0,0 0 0 15,-3 2 0-15,0-1 0 16,-4 3 0-16,1 0 0 15,-2 0 0 1,0 3 0-16,1-1 0 0,0 4 0 16,-1 0 0-1,0 6 0-15,-1-2 0 16,-2-1 0-16,-2 1 0 16,0 0 0-16,2-2 0 15,0-1 0-15,2 0 0 16,1 1 0-16,2-3 0 15,-2-1 0-15,0-1 0 16,2 0 0-16,-2-3 0 16,0 0 0-16,1-1 0 15,-2 1 0-15,2 0 0 16,0-2 0 0,1-1 0-16,0 1 0 0,-1-4 0 15,1 2 0 1,-1-1 0-16,-3 1 0 15,0-1 0-15,-3 3 0 16,0-1 0-16,-3 0 0 16,0 2 0-16,1 0 0 15,0 1 0-15,-1 0 0 32,3 0 0-32,-2 1 0 0,1 2 0 0,2 1 0 15,-1 3 0 1,2 1 0-16,-2-2 0 0,1 1 0 15,1 0 0 1,0-2 0-16,1-1 0 16,5-1 0-16,-2-1 0 15,1-2 0-15,0 0 0 16,-1 0 0-16,-2-2 0 16,1 2 0-1,-1 0 0-15,1-1 0 0,-3-1 0 16,3 0 0-16,0-1 0 15,1-1 0-15,-2 0 0 16,3 0 0-16,0-2 0 16,-4 2 0-16,0 1 0 15,-4 0 0 1,1 0 0-16,-2 2 0 0,0 1 0 16,3 0 0-1,-2-3 0-15,3 7 0 0,-2-1 0 16,4 1 0-1,0 0 0 1,1 1 0-16,-3-1 0 0,2 1 0 16,-1-4 0-1,0 1 0-15,-2 0 0 0,4-2 0 16,-2 0 0-16,1 0 0 16,-1-2 0-16,3 2 0 15,-1-1 0-15,-2 0 0 16,3-2 0-16,-2 0 0 15,-1-1 0-15,2 1 0 16,-4 1 0 0,-1-1 0-16,-2 2 0 15,0-2 0-15,-1-1 0 16,0 4 0-16,0 0 0 16,-1 0 0-1,2 0 0-15,-2 0 0 0,2 0 0 16,1 0 0-1,-2 0 0-15,2 0 0 16,2 4 0-16,-2-2 0 16,0-1 0-1,2 0 0-15,0-1 0 0,-1-1 0 16,2 1 0-16,0-1 0 16,1-2 0-16,0-4 0 15,1 3 0-15,-1-3 0 16,1 2 0-16,-2-1 0 15,1 2 0 1,-3-2 0-16,-3 3 0 0,0 1 0 16,0 0 0-16,-2 2 0 15,-3 0 0-15,4 0 0 16,-3 0 0-16,1 0 0 0,0 0 0 16,6 0 0-1,-3 0 0-15,3 0 0 0,0 0 0 16,0 0 0-1,0 0 0-15,0 0 0 16,-1 0 0-16,-4 0 0 16,1 0 0-16,-4 0 0 15,-1 0 0-15,0 0 0 0,-4-2 0 16,1 0 0-16,-1 2 0 16,-1-1-339-16,4 0-514 15,-14-3-768-15,-7-3 124 16,-5-5 111-1</inkml:trace>
  <inkml:trace contextRef="#ctx0" brushRef="#br0" timeOffset="133810.54">31664 1531 2704 0,'0'-5'161'15,"0"-2"40"1,0-2 34-16,1-3 33 16,-1 1 36-16,0 1 77 15,0-2 102-15,0 0 68 16,0 2 16-1,0 1-118-15,0 2-48 0,0 3-41 16,0-2-33 0,0 2-30-16,0 4-37 0,0-1-83 15,0 1-112 1,-3 3-65-16,-3 7 0 0,2 7 0 16,-5 6 0-1,4 5 0-15,0 5 0 16,4-2 0-1,1-3 0-15,0-3 0 0,-2-3 0 16,4-6 0-16,-4-5 0 16,2-3 0-1,-1-4 0-15,1-1 0 0,0-2 0 16,0-1 0-16,0 0 0 16,0 0 0-16,0-2 0 15,0-6 0-15,0-6 0 16,0-5 0-1,0-8 0-15,0-6 0 0,0-1 0 32,0 0 0-32,0 1 0 0,0 8 0 15,0 4 0-15,0 7 0 16,0 3 0-16,0 5 0 16,0 3 0-16,0 1 0 15,0 2 0 1,0 9 0-16,-2 5 0 0,1 9 0 15,-5 8 0 1,0 7 0-16,-2 0 0 0,2-2 0 16,2-8 0-16,1-4 0 15,3-6 0-15,-2-5 0 16,4-7 0-16,-2 0 0 16,0-5 0-1,0-1 0-15,0 0 0 0,0-4 0 16,1-7 0-1,2-4 0 1,0-8 0-16,1-6 0 16,2-4 0-16,0 0 0 0,-5 0 0 15,1 7 0-15,-2 7 0 16,0 8-329 0,0 7-199-16,0 1-1182 0,0 12 139 15,0 5 120 1,1 6 104-1</inkml:trace>
  <inkml:trace contextRef="#ctx0" brushRef="#br0" timeOffset="134343.03">31391 1669 1561 0,'0'-2'174'0,"0"0"42"16,1-1 53-16,-1-3 43 31,0-1 41-31,0 2 33 0,0 1 37 16,0 0 29-16,0 3 24 16,0-1-130-16,0 2 23 0,0 2 76 15,3 3-53-15,2 4-39 16,3 5-37-1,5 1-30-15,4 1-26 16,6 1-23-16,1-2-13 0,3-3-16 16,-3-1-75-1,1-2-133-15,-5-5 0 16,-1 3-236-16,-2-2-133 16,-1-1-168-1,3-3-1097-15,-5 1 127 0,2-2 111 16,-3 0 98-16</inkml:trace>
  <inkml:trace contextRef="#ctx0" brushRef="#br0" timeOffset="134638.75">31880 1679 2222 0,'10'-8'213'16,"5"-1"63"-16,2-2 54 15,-3-3 100-15,-8 3 143 16,-3 4 17-16,-1 1 19 16,-4 2 20-16,2 2 20 15,-6 2-172-15,-4 4-70 16,-7 4-66-16,-6 3-60 16,-7 3-117-1,3 4-164-15,0-2 0 16,2 0 0-16,4-3 0 0,5-3 0 15,0 0 0-15,4-2-251 16,0 3-178 0,33-5-1328-16,-22 0 145 15,-1-3 126-15,8-3 109 16</inkml:trace>
  <inkml:trace contextRef="#ctx0" brushRef="#br0" timeOffset="136529.1">32152 2785 3717 0,'-5'-1'170'0,"-1"1"32"15,-2 0 76-15,-2-1 95 16,2 2 58 0,3-2 20-16,2 1 9 0,0 0 13 15,3 0 11 1,0 0-150-16,3 0-38 15,0 0-32-15,7 0-87 16,6 0-108-16,11 0-57 16,8 0-12-16,5-2 0 15,-1 1 0 1,0 0 0-16,-5 0 0 16,-8-1 0-16,-11 1 0 0,-7-1 0 15,-7 1 0-15,-2 1 0 16,-10 0 0-1,-7 0 0-15,-7 1 0 16,-11 2 0-16,-7 2 0 0,-2 2 0 16,3 2 0-1,1-1 0-15,7-2 0 16,11 0 0-16,4 0 0 16,10-4 0-16,8 1 0 15,-1-1 0-15,2 0 0 16,3 0 0-1,5-2 0-15,7 0 0 0,13 0 0 16,12-2 0 0,10 0 0-16,4-1 0 0,1-1 0 15,-7 0 0-15,-8-1 0 16,-9 1 0 0,-11 1 0-16,-10 2 0 15,-7 0 0-15,-3-1 0 16,-6 2 0-16,-11 0 0 15,-8-1 0-15,-9 1 0 16,-11 0 0-16,-4 0 0 16,5 1 0-1,4 1 0-15,7-1 0 16,9 2 0-16,7-1 0 0,7 0 0 31,3-2 0-31,6 3 0 0,1-3 0 16,0 1 0-16,5-2 0 15,10 2 0-15,8-2 0 16,10 1 0-16,9 0 0 16,4 0 0-16,-4-2 0 15,-6 2 0-15,-10-1 0 16,-10-1 0-16,-10 2 0 16,-3 0 0-16,-9 0 0 15,-10 0 0-15,-7 0 0 16,-9 0 0-1,-5 0 0-15,-2 0 0 16,5 0 0-16,8 0 0 16,8 0 0-16,9 0 0 15,5 0 0-15,2 0 0 16,2 0 0-16,2 0 0 16,-2 0 0-16,0 0 0 15,0 0 0-15,0 0 0 16,3 0 0-16,-3 0 0 15,1-1 0-15,0 1-255 16,4 0-313-16,2-3-1151 16,0-2 140-1,5-2 121-15,2-3 105 16</inkml:trace>
  <inkml:trace contextRef="#ctx0" brushRef="#br0" timeOffset="142820.27">23444 3262 4023 0,'0'0'141'0,"0"-2"37"15,0 2 70 17,0-1 68-32,0 2 78 0,0-1 22 0,0-1 11 15,0 1 8 1,0 0 10-16,0 0-119 16,0-2-34-16,0 2-38 0,0 0-76 31,0-1-79-31,0 1-80 0,0 0-19 15,0 0 0-15,0 0 0 0,0 0 0 16,0 0 0 0,0 0 0-16,0 0 0 0,0 0 0 15,0 0 0 1,2 0 0-16,2 0 0 31,3 0 0-31,2 0 0 0,2 0 0 16,4 1 0-16,-4 2 0 0,4 3 0 15,-2-1 0 1,0 2 0-16,0 3 0 0,0-2 0 16,-2 0 0-16,-2-2 0 31,0 1 0-31,-1 1 0 0,-1 1 0 0,1 0 0 16,1 1 0-1,-1 2 0-15,-1-1 0 16,-1 0 0-16,-2 1 0 15,-1 0 0 1,2 2 0-16,2 0 0 0,-3 2 0 16,0 0 0-1,1 1 0-15,-1 0 0 0,-4-1 0 16,3 2 0-16,-1-2 0 16,-1-2 0-1,2 2 0-15,-2-3 0 0,3 3 0 16,-1 0 0-16,-1 1 0 15,-2-1 0 1,1 0 0-16,1 1 0 0,-2 0 0 16,0 0 0-1,0 1 0-15,0-1 0 16,0-3 0-16,0 0 0 16,0 0 0-16,0 0 0 15,0-1 0-15,-3-1 0 16,0 2 0-1,0-1 0-15,-2-2 0 0,-3 1 0 16,1 1 0-16,1-1 0 16,-4 1 0-1,1 0 0-15,1 0 0 16,-5-1 0-16,0 0 0 0,1 2 0 16,-4-1 0-1,2 1 0-15,-2 0 0 16,3-2 0-16,0 0 0 15,3-4 0-15,4-1 0 32,2-3 0-32,-2 2 0 0,5-3 0 0,-2-2 0 15,3 0 0 1,-2 1 0-16,-2-1 0 16,-5-1 0-16,-2 0-361 15,-4-18-1482-15,-2 9 160 0,2-9 135 16,10-5 119-16</inkml:trace>
  <inkml:trace contextRef="#ctx0" brushRef="#br0" timeOffset="163143.39">9298 12311 3650 0,'0'0'163'16,"0"0"33"-16,0-3 34 31,0 3 84-31,0 0 72 0,0 0 59 16,0 0 15-16,0 0 12 15,0 0 11-15,0 0-119 16,0 0-57-16,0 3-35 16,-1 3-37-1,-5 7-92-15,-3 11-77 0,-5 8-61 16,-6 12-5-16,-2 7 0 15,-3 5 0-15,1 2 0 16,2-1 0 0,3-6 0-16,4-5 0 15,4-10 0-15,4-7 0 16,2-10 0-16,2-3 0 16,1-8 0-16,1-2 0 15,1-3 0-15,-2-1 0 16,2-1 0-16,0-1 0 15,-1 0 0-15,-1-4 0 16,-2-4 0-16,2-5-440 16,1-38-1382-16,-1 20 157 15,4-8 133 1,5-5 116-16</inkml:trace>
  <inkml:trace contextRef="#ctx0" brushRef="#br0" timeOffset="163845.82">9266 12304 3287 0,'0'-3'131'15,"0"1"44"-15,0-2 25 0,0 0 20 16,0 1 19 0,-3 2 42-16,-6 1 84 15,-9 0 83-15,-8 5 48 16,-7 6-62-16,-6 1-70 15,-1 8-46-15,2 1-21 16,5-1-17-16,4 2-15 16,6-6-44-1,7-3-94-15,5-3-84 0,7-4-43 16,3-3 0 0,1-2 0-16,0-1 0 15,3-1 0-15,4-4 0 16,5-3 0-16,8-4 0 15,6-6 0-15,4-3 0 16,2 1 0-16,-2 2 0 16,-4 1 0-16,0 4 0 15,-3 3 0-15,-4 4 0 16,-5 2 0 0,1 2 0-16,-4 1 0 0,1 6 0 15,7 7 0-15,1 7 0 16,0 9 0-16,2 11 0 15,-2 0 0 1,-5 4 0-16,-5-3 0 0,-2-3 0 16,-2-9 0-1,-3-5 0-15,-2-6 0 16,2-7 0 0,-1-4 0-16,-1-3 0 0,-1 0 0 15,-1-5 0-15,-4 0-437 16,0-60-1385-16,2 46 155 15,0-6 134 1,7-5 116 0</inkml:trace>
  <inkml:trace contextRef="#ctx0" brushRef="#br0" timeOffset="174641.34">23466 3285 1450 0,'0'4'108'0,"0"-2"21"16,1 0 19-16,-1 0 19 15,0-1 17-15,2-1 18 16,-2 0 18-16,1 0 24 16,-1 0 24-16,2 0-72 15,-2 0-9-15,0 0-8 16,0 0-7-1,0 0-7-15,1 0-6 16,-1 0-8 0,0 0-6-16,0 0-15 0,0 0-8 15,0 0-9-15,2 0-4 16,-2 0-5 0,0 0-5-16,0 0-6 0,1 0-4 31,-1 0 0-31,1 0 10 0,1 0 3 15,-1 0 1-15,3 0-3 16,-1 0-1 0,0 0-1-16,2 0-2 0,-2 0 9 15,1 0 2 1,-1 0 10-16,0 0 13 16,-2 0 16-16,1 0 24 0,-1 0 15 15,3 0-9-15,-2 0-7 16,2 0-2-16,2 0-16 15,1 0-5-15,-1 0-21 16,4 0-32 0,-3 0-33-16,0 0-35 15,1 0-25-15,-1 0 0 0,-3 0 0 16,2 0 0-16,-2 0 0 16,1 0 0-16,1 0 0 15,-1 0 0 1,-2 0 0-16,3 0 0 15,-3 0 0 1,3 0 0-16,-2 0 0 16,3 1 0-16,-4 2 0 0,3-1 0 15,-3 0 0-15,0 0 0 16,2 2 0-16,1-4 0 16,-2 2 0-16,2 0 0 15,-2 0 0 1,1 1 0-16,1-1 0 0,0 1 0 15,0 1 0-15,2-1 0 16,-2 1 0 15,1-1 0-31,-3 0 0 0,2 1 0 0,0 0 0 16,-2 0 0-16,0 0 0 16,1 0 0-16,-1 0 0 31,-2-1 0-31,2 0 0 0,0 2 0 15,-1-1 0-15,1 0 0 16,-1 0 0-16,2 0 0 0,-4 1 0 16,1-3 0-16,-1 1 0 15,1 0 0 1,0-1 0-16,1 2 0 16,-2 0 0-16,1 1 0 15,-1 2 0 1,-1 0 0-16,3-2 0 0,-1 2 0 15,-1-1 0 1,1 1 0 0,1-3 0-16,-3 0 0 0,1 2 0 0,0-1 0 15,-1-1 0-15,0 2 0 16,0-2 0-16,0 2 0 16,0 1 0-1,0-3 0-15,0 0 0 0,0 0 0 16,0 0 0-16,0 0 0 31,0 0 0-31,0 1 0 0,0 0 0 16,0 2 0-1,0-1 0-15,0 1 0 0,0 0 0 16,0-2 0-16,0 1 0 31,0 2 0-31,0-1 0 0,-1-2 0 16,1 2 0-16,-3-1 0 15,2 3 0-15,1 0 0 0,-2 2 0 16,-1 2 0 0,2 0 0-16,1 1 0 15,-2-2 0-15,1 0 0 16,1 0 0 0,-2 0 0-16,1-3 0 0,-4 2 0 15,5 1 0 1,-3-4 0-16,0 4 0 15,-3 4 0-15,1-1 0 0,0 2 0 16,-2 4 0-16,-1-3 0 16,2 1 0-1,-2-2 0-15,2-2 0 16,-1-4 0-16,3-1 0 16,2-5 0-16,1-1 0 15,1-2 0-15,0-1 0 16,0-1 0-16,0 0 0 15,-2 0 0-15,-5 0 0 16,-7 0 0 0,-4 0-329-16,2 3-575 0,-12-11-707 15,6 8 125 1,3-2 107-16</inkml:trace>
  <inkml:trace contextRef="#ctx0" brushRef="#br0" timeOffset="176598.51">28719 5574 1667 0,'-4'1'121'32,"-1"2"27"-32,0-2 32 0,0 2 29 0,5-3 39 15,0 0 31-15,0-3 26 16,0 3 28-16,0 0 27 15,0 0-78-15,0 0-3 16,0 0 20-16,0 0 58 16,0-1 71-16,0 1-28 15,-1 0-27 1,1-1-17-16,0-1-20 0,0 2-18 16,0-1-21-16,0 1-27 15,0 0-50 1,0 0-103-16,0-1-108 15,0 1-9-15,1 0 0 16,12 0 0-16,26 0 0 0,29 0 0 16,42 0 0-1,47 0 0-15,42 1 0 16,30 3 0-16,26 0 0 16,14 7 0-16,5-2 0 15,-2 2 0-15,-10-3 0 16,-16-2 0-16,-19-4 0 15,-15-2 0-15,-18-4 0 16,-18-2 0-16,-22-2 0 16,-21-1 0-16,-19-2 0 15,-18-1 0-15,-14 3 0 16,-8 2 0 0,-11 1 0-16,-7 2 0 15,-4 2 0 1,-8 1 0-16,-7 1 0 0,-2-2 0 15,-5 2 0-15,-2 0 0 16,-2 0 0-16,-5 0 0 16,-5 0 0-16,-4 0 0 15,-7 0 0-15,-2 0 0 16,-3 0 0-16,0 0 0 16,-5 0 0-16,-14 0 0 15,-14 0-440-15,-22-16-1382 16,-19 12 157-16,-20-5 133 15,-9-1 116 1</inkml:trace>
  <inkml:trace contextRef="#ctx0" brushRef="#br0" timeOffset="-192336.96">8332 16305 7995 0,'0'0'22'0,"1"0"-1"16,-1 0 1-1,2 0-1-15,1 0 1 16,0 0 0-16,1 0 0 15,0 0-1-15,2 0 2 16,-3 0-23-16,1 0 0 16,0 0-52-1,5 0-373-15,3-29-1386 0,8 28 153 16,6-4 133-16,9-3 116 16</inkml:trace>
  <inkml:trace contextRef="#ctx0" brushRef="#br0" timeOffset="-191536.65">9906 16226 4881 0,'0'0'165'0,"0"0"151"15,0 0 5 1,0 0 7-16,0 0 4 0,0 0 6 16,0 0 6-1,0 0 6-15,0 0 6 16,0 0-70-16,0 0-112 16,0 0-174-1,0 0 0-15,0 0 0 0,0 0 0 16,0 0 0-16,0 0 0 15,0 0 0-15,0 0 0 16,0 0 0 0,0 0 0-16,0 0 0 0,0 0 0 15,0 0 0-15,0 0 0 16,0 0 0-16,0 0 0 16,0 0 0-1,0 0-156-15,0 0-352 16,-2-18-1253-16,-3 13 146 15,-5 1 126-15,-6-1 111 16</inkml:trace>
  <inkml:trace contextRef="#ctx0" brushRef="#br0" timeOffset="-189287.76">5790 16820 3461 0,'0'-1'177'16,"0"1"32"-16,0 0 22 15,2-1 70 1,-1 2 67-16,1-2 50 0,1 1 61 0,1 0 12 31,2 0 13-31,-4 0-150 0,0 0-44 16,-1 0-30-16,1 0-22 15,-2 0-77-15,1 0-72 16,1 0-49 0,-1 0-60-16,-1 0 0 0,2 0 0 15,-2 0 0 1,0 0 0-16,0 0 0 0,1 0 0 16,-1 0 0-1,2 0 0-15,-1 0 0 16,1 0 0-16,-1 0 0 0,-1 0 0 15,1 0 0-15,1 0 0 16,-2 0 0 0,0 0 0-16,1 0 0 15,-1 0 0-15,0 0 0 16,0 0 0-16,0 0 0 16,0 0 0-16,2 0 0 31,-1 0 0-31,-1 0 0 0,3 0 0 15,-2 0 0-15,2 0 0 16,-1 0 0-16,1 0 0 0,-2 0 0 16,1 0 0-1,-2 0 0-15,1 0 0 16,-2 0 0-16,1 0 0 16,1 0 0-16,-1 0 0 15,0 0 0 1,0 0 0-16,0 0 0 0,0 0 0 15,1 0 0 1,-1 0 0-16,0 0 0 0,2 0 0 16,-2 0 0-16,0 0 0 31,1 0 0-31,-1 0 0 0,0 0 0 16,0 0 0-1,2 0 0-15,-2 0 0 0,1 0 0 16,1 0 0-16,1 0 0 15,-2 0 0-15,1 1 0 16,0-1 0-16,-2 0 0 16,0 1 0-1,0-1 0-15,0 0 0 0,0 0 0 16,0 0 0 0,0 0 0-16,0 0 0 15,2 0 0-15,-2 0 0 16,0 0 0-16,1 0 0 15,-1 0 0-15,0 0 0 16,0 0 0-16,0 0 0 16,0 0 0-1,0 0 0-15,0 0 0 16,0 0 0-16,0 0 0 0,0 0 0 16,2 0 0-1,-2 0 0 1,1 0 0-16,-1 0 0 0,1 0 0 31,-1 0 0-31,0 0 0 0,0 0 0 31,2 0 0-31,-2 0 0 0,0 0 0 0,0 0 0 16,0 0 0-16,0 0 0 0,0 0 0 16,0 0 0-16,0 0 0 15,0 0 0 1,0 0 0-16,0 0 0 15,0 0 0-15,0 0 0 16,0 0 0-16,0 0 0 16,0 0 0-16,0 0 0 15,0 0 0 1,0 0 0-16,0 0 0 0,0 2 0 16,0-2 0-16,0 0 0 15,0 0 0-15,0 0 0 16,0 0 0-1,0 0 0-15,0 0 0 16,0 0 0-16,1 0 0 16,1 0 0-16,-2 0 0 15,1 0 0-15,2 0 0 16,-1 0 0 0,-2 0 0-16,1 0 0 15,-1 0-219-15,2 4-263 0,9-28-1269 16,1 23 145-16,12-7 124 15,14-6 110-15</inkml:trace>
  <inkml:trace contextRef="#ctx0" brushRef="#br0" timeOffset="-188269.92">9710 16336 8191 0,'0'0'0'0,"0"0"0"0,0 0 0 31,3 2 0-31,-2-2 0 16,5 0 0-16,-5 0 0 0,2 0 0 16,-2 0 0-16,-1 0 0 15,0 0 0-15,0 0 0 16,0 0 0-16,0 0 0 16,-1 0 0-16,-3 0-25 15,-9 0-497-15,-5-2-1271 16,-11-2 151-16,-9-5 130 31,-7-1 114-31</inkml:trace>
  <inkml:trace contextRef="#ctx0" brushRef="#br0" timeOffset="-187560.99">8167 16491 4725 0,'5'0'332'0,"2"0"7"16,0 0 5-16,3-2 7 16,2-1 6-16,-2 1 7 15,-1-2 5-15,1 0 9 16,0 3 7-1,-4-2-138-15,-2 2-247 0,-1 1 0 16,-2 0 0-16,-1-1 0 16,2 1 0-1,-2-2 0-15,1 2 0 16,1 0 0-16,3-1 0 16,2 1-369-16,8-4-1472 15,5-2 158-15,3-4 137 31,3-7 119-31</inkml:trace>
  <inkml:trace contextRef="#ctx0" brushRef="#br0" timeOffset="-181818.82">22443 7760 4695 0,'0'0'250'16,"0"-1"92"0,0 1 7-16,0 0 6 15,0 0 7-15,0 0 5 0,0 0 9 16,0 0 6 0,0 0 9-16,0 0-173 15,0 0-114-15,0 0-104 16,0 0 0-16,0 0 0 15,0 0 0-15,0 0 0 16,0 0 0-16,2-2 0 16,9 0 0-16,14-3 0 15,15-1 0-15,14-2 0 16,9 1 0-16,7-3 0 16,-5 4 0-16,-5-2 0 15,-6 2 0-15,-8 0 0 16,-13 0 0-1,-7 1 0 1,-9 1 0-16,-6 0 0 0,-6 0 0 16,-3 3 0-16,-2 1 0 15,0-1 0-15,0 1-243 16,0-1-468-16,-3-3-973 31,-4-4 135-31,1-2 116 0,-3-3 102 0</inkml:trace>
  <inkml:trace contextRef="#ctx0" brushRef="#br0" timeOffset="-181271.33">22757 7513 4963 0,'0'-8'334'16,"0"-1"5"-16,0-2 6 15,0-1 6-15,1 2 7 16,1 4 6-16,1-1 8 16,-2 4 6-1,0 2 9-15,-1 1-387 16,0 0 0-16,2 8 0 16,-1 14 0-1,1 11 0-15,-2 13 0 0,1 14 0 16,-1 6 0-16,0-2 0 31,0-1 0-31,0-6 0 0,0-7 0 0,0-10 0 16,2-9 0-16,-2-11 0 15,1-4 0-15,-1-12 0 16,0-1 0-16,0-3 0 31,0 0 0-31,0 2 0 16,-1-2 0-16,6-5-866 0,-12-4-841 15,0-8 137-15,-5-5 120 16,-8-6 105 0</inkml:trace>
  <inkml:trace contextRef="#ctx0" brushRef="#br0" timeOffset="-136245.93">12801 6380 6811 0,'0'2'136'15,"0"-2"3"-15,2 2 0 16,-2-2 2 0,0 0 0-16,0 0 2 0,0 0 0 15,0 0 2-15,0 0 1 16,0 0-39-16,0 0-107 16,0 2 0-1,0-2 0-15,0 0 0 16,0 0 0-16,0 1 0 0,0-1 0 15,0 0 0 1,0 0 0-16,0 1 0 16,0-2 0-16,0 1 0 15,0 0 0 1,0 0 0-16,0 0 0 0,0 0 0 16,0 0 0-16,0 0 0 15,0 0 0-15,0 0 0 16,0 0 0-1,0 0 0-15,0 0 0 0,0 1-278 16,7 2-454 0,-7-3-937-16,2 0 132 15,-2-7 114-15</inkml:trace>
  <inkml:trace contextRef="#ctx0" brushRef="#br0" timeOffset="-133856.88">9723 16697 4150 0,'0'0'280'0,"0"-1"107"0,0 1 9 0,0 0 9 16,0 0 8-16,0 0 9 16,0 0 9-1,0 0 10-15,0 0 10 0,0 0-162 16,0 0-163-16,0 0-126 16,0 0 0-1,0 0 0-15,-2 0 0 16,2 0 0-16,0 0 0 0,-1 0 0 15,-1 0 0 1,0 0 0-16,2 0-325 16,8-11-1528-16,11-1 161 15,10-10 137-15,17-12 121 16</inkml:trace>
  <inkml:trace contextRef="#ctx0" brushRef="#br0" timeOffset="-118606.04">19575 4623 3799 0,'-5'0'168'0,"-1"0"34"16,1 0 122-16,0-2 103 15,3 2 8-15,1 0 11 16,1 0 11-16,0 0 9 16,0 0 13-16,-2-1-154 15,2 1-33-15,0 0-36 16,0 0-141-16,0-2-115 16,2 1 0-1,2-3 0-15,8-2 0 16,8-2 0-16,7 0 0 15,9-1 0-15,4-1 0 16,0 2 0 0,-4-1 0-16,-4 0 0 0,-6 2 0 15,-6 2 0-15,-4-2 0 16,-6 3 0-16,-4 1 0 16,-3-1 0-16,-1 3 0 15,-4 1 0-15,2-1 0 16,-2 1-204-1,-5 1-246-15,-5-2-1314 16,-8 3 147 0,-6 1 126-16,-3 2 111 15</inkml:trace>
  <inkml:trace contextRef="#ctx0" brushRef="#br0" timeOffset="-118274.34">19463 4693 4044 0,'-3'2'273'0,"3"-1"124"16,-2-1 8-16,4 0 9 16,9 2 9-16,11-4 9 15,8-1 10 1,9 1 9-16,10-1 13 16,-2-3-162-16,-3 2-158 15,-5 0-144-15,-5 0 0 16,-8-1 0-16,-10 3 0 15,-4-2 0-15,-6 1 0 16,-3 2 0-16,-1 1 0 16,-2 0 0-16,0 0 0 15,0 0 0-15,0 0 0 16,0 0 0-16,0 0 0 31,0 0 0-31,0 0-460 0,0-3-1356 16,-2-2 155-16,2-4 132 15,0-5 116-15</inkml:trace>
  <inkml:trace contextRef="#ctx0" brushRef="#br0" timeOffset="-117355.57">19461 7674 5457 0,'0'0'7'16,"2"0"-1"-16,-1 0-36 16,5 0-122-16,0-4-1032 0,4 1 70 15,3-7 62 1,8-2 57-16</inkml:trace>
  <inkml:trace contextRef="#ctx0" brushRef="#br0" timeOffset="-116505.95">23137 7806 8191 0,'0'0'0'16,"1"0"0"-16,1 5 0 15,-2 7 0-15,0 6 0 16,-3 8 0-16,-5 4 0 16,-5 2 0-16,-8-3 0 15,-4-1 0 1,-7-7 0-16,3-4-68 0,6-4-561 15,4-8-1123 1,2-6 144-16,13-12 125 0,2-10 110 16</inkml:trace>
  <inkml:trace contextRef="#ctx0" brushRef="#br0" timeOffset="-115481.91">24116 7395 5489 0,'1'-6'279'0,"1"-3"4"0,-1-1 4 31,0-5 4-31,-1 5 5 0,-2 0 4 0,-4-2 5 16,-6 2 6-1,-7 1 4-15,-9-2-280 0,-7 5-35 16,-7 2 0-16,-7 1 0 16,-6 3 0-16,2 4 0 15,3 5 0 1,7 3 0-16,10 3 0 16,15 6 0-16,9 1 0 15,14 1 0-15,14 5 0 16,16 0 0-16,12 2 0 15,5-1 0-15,2 1 0 16,-4 0 0-16,-12-1 0 16,-11 1 0-1,-10 0 0-15,-12 1 0 16,-14-3 0-16,-15-2 0 0,-10-5 0 16,-10-4 0-1,-8-6 0-15,-2-5 0 16,1-4 0-1,1-4 0-15,6-8-223 0,5-2-224 16,11-12-1313-16,11 2 147 16,12-5 125-16,10 1 111 15</inkml:trace>
  <inkml:trace contextRef="#ctx0" brushRef="#br0" timeOffset="-114948.42">23928 6996 5055 0,'1'-14'325'0,"1"-1"5"16,-2-1 5-1,1 0 7-15,-1 10 5 16,0 4 7-16,2 14 6 16,-2 18 7-16,0 20 9 15,-2 20-376-15,-5 25 0 16,-2 10 0-16,-5 3 0 16,-2 4 0-16,-1-6 0 15,3-7 0 1,3-11 0-16,2-12 0 0,1-13 0 15,2-18 0-15,3-9 0 16,2-16 0-16,-1-5 0 16,1-8 0-1,-1-6 0-15,-1-1 0 16,2-8-358-16,1-8-1487 16,12-7 161-16,3 0 135 15,11-5 120-15</inkml:trace>
  <inkml:trace contextRef="#ctx0" brushRef="#br0" timeOffset="-114589.21">24326 7938 8191 0,'-3'26'0'0,"-8"9"0"16,-8 11 0-16,-13 6 0 15,-8-5 0-15,-8-6 0 16,6-6 0-16,7-8-460 15,13-11-1356-15,9-7 155 16,10-11 132 0,10-14 116-16</inkml:trace>
  <inkml:trace contextRef="#ctx0" brushRef="#br0" timeOffset="-113976.82">24702 7053 5097 0,'0'-6'321'0,"0"-1"5"16,1 1 4-16,-1-4 8 16,0 4 5-16,3 4 6 15,2 0 6-15,2 1 8 16,2 2 6 0,2 1-369-16,5 4 0 15,3 3 0-15,4 4 0 16,1 10 0-1,1-1 0-15,2 7 0 0,-3 4 0 16,0 3 0-16,-2 5 0 16,-8 7 0-16,-3 7 0 15,-4 4 0 1,-5 5 0-16,-3 4 0 0,-4 0 0 16,-3-1 0-16,-7-6 0 15,-3-4 0 1,-4-10 0-16,-3-8 0 15,0-10 0-15,-6-4 0 16,-1-5 0-16,1-12-399 16,-1-47-1434-1,6 32 158-15,4-13 135 16,6-8 117-16</inkml:trace>
  <inkml:trace contextRef="#ctx0" brushRef="#br0" timeOffset="-64274.06">23126 5506 4446 0,'5'-1'285'0,"-1"1"79"16,1-2 6-1,1 0 8-15,-3 0 8 16,2-2 7-16,1 0 8 16,-1-1 9-16,1-1 8 15,0 2-166-15,-2-2-164 16,-2 1-88-16,-1 0 0 16,-1-1 0-16,-1-1 0 15,-5 2 0 1,-8-3 0-16,-9 1 0 15,-8 1 0-15,-8 4 0 16,-4 1 0-16,-2 1 0 16,2 3 0-16,5 5 0 15,6 4 0-15,9 3 0 16,7 4 0-16,12 2 0 16,7 4 0-16,16 1 0 15,11 1 0-15,13 4 0 16,9 1 0-16,3 1 0 15,-6 1 0 1,-6-1 0-16,-11-1 0 16,-14-2 0-16,-10-4 0 0,-9-1 0 15,-16-5 0 1,-9-7 0-16,-10-1 0 16,-9-8 0-16,-10-2 0 15,-1-2 0-15,1-4 0 16,7-1-333-16,12-1-365 15,13-1-965-15,10-2 131 16,10-4 114-16,9-2 100 16</inkml:trace>
  <inkml:trace contextRef="#ctx0" brushRef="#br0" timeOffset="-63684.61">22930 5286 4366 0,'-4'-15'375'16,"2"-3"10"-16,-1-1 5 15,1-1 10-15,3 9 7 16,-2 7 10-16,1 1 8 16,0 8 10-16,1 12 9 15,0 16-297-15,4 17-147 16,-1 18 0-16,0 13 0 16,-2 12 0-16,-1 0 0 15,2-4 0-15,3-1 0 16,0-9 0-16,2-14 0 15,1-7 0 1,-3-12 0-16,-5-11 0 16,1-9 0-16,-2-6 0 15,1-8 0-15,-2-3 0 16,1-5 0-16,0-4-285 16,26 0-643-16,-21-8-688 15,4-5 125-15,10-4 109 16,5-3 95-16</inkml:trace>
  <inkml:trace contextRef="#ctx0" brushRef="#br0" timeOffset="-63471.81">23446 6012 7383 0,'1'11'88'0,"1"8"0"15,-1 7 2 1,-5 8-2-16,-8-1 3 15,-5 1-2-15,-4-1 2 16,-3-3 0-16,2-6-215 16,11-3-431-16,2-12-1178 31,6-6 141-31,3-9 124 0</inkml:trace>
  <inkml:trace contextRef="#ctx0" brushRef="#br0" timeOffset="-62913.33">23746 5333 5923 0,'1'-6'239'0,"5"0"3"16,10 0 4-16,8 1 2 15,13 9 4-15,5 7 3 16,7 14 3-16,-5 11 3 15,-4 13 6-15,-10 15-267 16,-9 4 0-16,-10 2 0 16,-6 2 0-16,-5-5 0 15,-8-7 0-15,-5-8 0 16,-7-4 0 0,-9-10 0-16,-6-10 0 15,-1-5-351-15,1-19-1495 16,3 4 160-16,0-8 136 15,4-8 119-15</inkml:trace>
  <inkml:trace contextRef="#ctx0" brushRef="#br0" timeOffset="-12367.57">28123 9401 6726 0,'3'0'158'16,"-2"0"0"-16,0 0 3 0,-1-1-1 15,2 1 4 1,-2 0-1-16,1 0 3 16,5 0 0-16,-3 0 3 15,1 0-169-15,2 0 0 16,0-1 0-16,-5-1 0 15,1 1 0-15,5-2-169 16,4 0-450-16,6-2-1109 16,13-3 140-16,13-5 123 15,18-3 107-15</inkml:trace>
  <inkml:trace contextRef="#ctx0" brushRef="#br0" timeOffset="-4386.34">12727 6407 2423 0,'0'3'85'0,"0"-1"18"15,0-1 15-15,0 0 15 16,0-1 23-16,0 0 23 16,0 0 19-16,0 0 23 15,0 0 27-15,0 0-38 16,0 0 1-1,0 0 10-15,0 0 39 16,0 0 53-16,0 0 39 16,0 0 14-16,0-1 8 15,0 1-12 1,0-1-21-16,0-1-24 0,0 1-24 16,-1-1-28-16,1 1-56 15,0 0-77 1,0-2-196-16,0 1-193 0,0 1-133 15,28 1-534 1,-24 0-555-16,-4-6 105 16,-5-4 93-16</inkml:trace>
  <inkml:trace contextRef="#ctx0" brushRef="#br0" timeOffset="-2625.9">31912 7879 5193 0,'3'-2'256'16,"0"-4"45"-16,2-1 7 0,1-1 3 16,-2 3 5-1,1-3 5-15,-2 5 7 16,-2-1 4-16,-1 3 5 15,2 1-490-15,-2-3-313 16,-5-23-1258-16,-6 23 141 16,-8-1 122-1</inkml:trace>
  <inkml:trace contextRef="#ctx0" brushRef="#br0" timeOffset="5408.87">20391 6199 3450 0,'0'0'142'0,"0"0"30"0,0 0 29 15,0-2 25-15,0 2 27 16,0 0 48-16,0 0 20 15,0 0 9-15,0 0 6 16,0 0-131-16,-1 0-113 16,-2 4-110-1,-3 5-185-15,57 2-1111 16,-61 8 85-16,-1 5 76 16,-1 1 67-16</inkml:trace>
  <inkml:trace contextRef="#ctx0" brushRef="#br0" timeOffset="5931.38">21047 8097 6296 0,'2'-1'191'15,"-2"1"3"-15,2 0 2 16,-1-1 2-16,-1 2 1 16,3-2 3-16,-3 1 2 15,2 0-105 1,-2 0-254-16,66 0-701 16,-57-3-704-16,5-6 116 0,2-6 102 15,6-8 91 1</inkml:trace>
  <inkml:trace contextRef="#ctx0" brushRef="#br0" timeOffset="6656.7">23287 6155 4928 0,'0'0'250'0,"0"0"68"16,0-1 6-16,0 1 4 31,0 0 8-31,0 0 4 0,0 0 7 0,1-1 5 16,-1-2 8-16,0 1-128 15,0 0-362-15,3 0-339 16,3-23-1290-16,7 21 146 16,4-2 126-16</inkml:trace>
  <inkml:trace contextRef="#ctx0" brushRef="#br0" timeOffset="7063.85">24352 6039 5328 0,'2'0'188'16,"-1"-2"27"-16,2 2 13 16,-1-3 4-16,-1 3-17 0,1 0-154 15,-2 0-56-15,0 0-108 16,3 5-339-16,-3 5-902 16,-2 2 88-1,-5 6 79-15,-7 5 70 16</inkml:trace>
  <inkml:trace contextRef="#ctx0" brushRef="#br0" timeOffset="7742.27">23032 8263 4770 0,'0'0'204'15,"0"0"78"1,0 0 51-16,0 0 7 0,0 0 7 16,0 0 5-1,0 0 6-15,0 0 7 0,3 0 8 16,2 0-160-1,4 0-404 1,19 0-619-16,-3 0-795 0,5 0 124 16,11-4 106-16,9-1 95 15</inkml:trace>
  <inkml:trace contextRef="#ctx0" brushRef="#br0" timeOffset="8120.93">24842 8159 4202 0,'0'1'43'15,"0"-1"3"-15,0 0 0 16,0 0-1-1,0 1-42-15,-2-2-123 16,-7-7-815-16,-9 7 45 16,-9-3 40-16,-16-2 39 0</inkml:trace>
  <inkml:trace contextRef="#ctx0" brushRef="#br0" timeOffset="8466.61">22871 8167 4556 0,'0'0'70'15,"0"0"6"1,0-3 4-16,1 3-1 0,-1 0 0 16,0 0-22-1,3 0-57-15,4 0-152 16,8-16-922-16,5 13 57 15,9-3 53-15,6 0 48 16</inkml:trace>
  <inkml:trace contextRef="#ctx0" brushRef="#br0" timeOffset="73946.1">30638 9292 4162 0,'0'0'83'31,"0"0"11"-31,0-1 21 0,0 1 36 31,2 0 26-31,-2 0 57 0,0 0 56 0,1 0 73 16,-1 0 41-16,0 0-54 15,0 0-27-15,1 0-3 16,-1 0-23-16,0 0-33 16,0 0-28-16,0 0-61 15,0 0-60 1,0 0-77-16,0 0-38 0,0 0 0 16,0-1 0-16,0 1 0 15,0 0 0 1,0 0 0-16,0 0 0 15,0 0 0-15,0 0 0 16,0 0 0-16,0 0 0 16,0 0 0-16,0 0 0 15,0 0 0-15,0 0 0 16,0 0 0-16,0 0 0 16,0 0 0-16,0 0 0 15,0 0 0-15,0 0 0 16,0 0 0-16,0 0 0 15,0 0 0-15,0 0 0 16,0 0 0 0,0 0 0-16,0 0 0 15,0 0 0-15,0 0 0 16,0 0 0-16,0 0 0 16,0 0-332-16,5-6-1519 15,-7-1 161-15,2-9 137 16,11-6 119-1</inkml:trace>
  <inkml:trace contextRef="#ctx0" brushRef="#br0" timeOffset="86109.96">23664 10910 5826 0,'1'-5'250'0,"1"0"2"16,-2-1 3-1,2 2 4-15,-2 1 4 0,0 3 3 16,0 3 3-16,-4 2 4 15,-7 12 5-15,-11 10-278 16,-10 12 0-16,-8 9 0 16,-9 7 0-16,2 0 0 15,3-2 0 1,5-5 0-16,8-8 0 16,8-9 0-16,7-11 0 15,6-6 0 1,0-9-133-16,7-9-279 0,49-9-1381 15,-43-8 151-15,3-6 130 16,1-5 113 0</inkml:trace>
  <inkml:trace contextRef="#ctx0" brushRef="#br0" timeOffset="86360.72">23276 11001 5472 0,'0'-8'284'16,"0"-2"4"-16,2 2 5 0,5 1 4 15,10 13 5-15,11 11 4 16,7 10 5 0,5 10 5-16,2 5 6 15,-2 1-322-15,-5-1 0 16,-5-4 0-16,-4-7 0 16,-10-4 0-16,-5-8 0 15,-6-7 0-15,-4-5 0 16,-2-5-307-16,-6-8-204 15,-2-13-1209-15,-2-7 139 16,-8-12 122-16,-4-10 105 16</inkml:trace>
  <inkml:trace contextRef="#ctx0" brushRef="#br0" timeOffset="86635.46">23411 10817 5449 0,'0'-12'286'16,"0"3"4"-16,0 0 6 15,1 2 3-15,2 14 5 32,9 16 6-32,1 12 3 0,5 14 6 15,1 8 6-15,0 5-325 0,-6-3 0 16,-1-5 0-16,-7-3 0 16,-3-8 0-16,-1-5 0 15,-4-6 0-15,-4-6 0 16,-6-7-332-1,-1-5-351-15,-12-10-985 16,-3-8 132-16,-6-12 114 16</inkml:trace>
  <inkml:trace contextRef="#ctx0" brushRef="#br0" timeOffset="86919.2">23064 11171 5739 0,'0'-8'258'0,"0"0"4"0,12-1 2 15,17 0 4-15,23 4 4 16,20 2 3 0,19 1 5-16,6 1 4 15,-6 1 5-15,-11 0-289 16,-13 0 0-16,-15-1 0 16,-16-1 0-16,-12 0-282 15,-10-1-296-15,-8-4-1131 16,-5-3 138-16,-1-2 120 15,0-1 104-15</inkml:trace>
  <inkml:trace contextRef="#ctx0" brushRef="#br0" timeOffset="110811.8">20172 8022 7901 0,'0'0'32'0,"0"0"0"0,0 2 0 16,1-1 0 0,-1-1 0-16,0 0 1 15,0 0-1-15,2 0 0 16,-2 0 1-16,0 0-33 0,0 0 0 31,1 0 0-31,-1 0 0 0,2 0 0 16,-2 0 0-16,0 0 0 15,0 0 0-15,0 0 0 16,0 1-517 0,0-1-1284-16,0-2 152 0,1-4 131 15,3-3 115 1</inkml:trace>
  <inkml:trace contextRef="#ctx0" brushRef="#br0" timeOffset="111880.33">20641 11750 5749 0,'3'-2'91'15,"-1"0"38"-15,1-1 8 16,0-1 1-16,-3-2-58 15,3 2-133-15,0 0-204 16,3-56-1108 0,2 48 90-16,4-4 81 0,9-3 73 15</inkml:trace>
  <inkml:trace contextRef="#ctx0" brushRef="#br0" timeOffset="112817.45">24147 11432 8191 0,'2'-5'0'15,"-1"1"0"-15,1 3 0 16,-1 1 0-16,-1 7 0 16,-3 10 0-16,-1 5 0 15,-8 4 0-15,-5 2 0 16,-9 0 0 0,-3-2 0-16,0-2-358 0,7-6-1487 15,8-6 161 1,10-7 135-1,8-8 120-15</inkml:trace>
  <inkml:trace contextRef="#ctx0" brushRef="#br0" timeOffset="113260.14">24553 11229 7028 0,'0'0'126'0,"0"0"1"15,3 0 0 1,-3 0 1-16,10 0 2 0,13 0-1 16,16 0 2-16,10 0 1 15,12 0 1-15,-3 0-133 16,-6-2 0-16,-10 0 0 16,-5-3 0-16,-8 1 0 15,-7-2 0-15,-5 0 0 16,-8 0 0-1,-5 2 0-15,0 0 0 16,-4 0-343 0,-2 0-325-16,-9 0-1000 0,-3-2 132 15,-6-1 114-15,-5 1 101 16</inkml:trace>
  <inkml:trace contextRef="#ctx0" brushRef="#br0" timeOffset="113728.24">24767 11013 3715 0,'0'-9'305'0,"0"-4"122"0,1-3 10 15,1-1 10-15,-1 2 11 16,1 3 11-16,-1 6 11 16,-1 1 11-16,3 4 14 15,0 7-192-15,3 8-169 16,-2 9-144-16,3 12 0 15,1 11 0-15,0 7 0 16,-2 1 0 0,3-3 0-16,-2-2 0 15,2-5 0-15,-4-8 0 16,1-5 0-16,-6-8 0 16,2-8 0-1,-2-6 0-15,0-2 0 0,0-5 0 16,0-2 0-16,0 1-358 15,25-2-1487-15,-22-1 161 16,3 0 135-16,2-6 120 16</inkml:trace>
  <inkml:trace contextRef="#ctx0" brushRef="#br0" timeOffset="114025.96">25219 11372 8191 0,'4'15'0'0,"-2"5"0"16,-1 9 0-16,-4 6 0 16,-6-3 0-1,-6-2 0-15,-1-3 0 0,0-5-302 16,7-3-494-16,-1-6-850 16,2-9 128-16,3-1 113 15</inkml:trace>
  <inkml:trace contextRef="#ctx0" brushRef="#br0" timeOffset="114633.47">25902 10890 5609 0,'2'-13'271'0,"-2"-6"3"15,2-2 4-15,-2-2 5 16,0 5 3-16,-4 7 5 15,-3 2 4-15,-7 1 4 16,-6 4 6-16,-8 1-305 16,-4 1 0-16,-2 7 0 15,-3 3 0-15,4 3 0 16,7 5 0 0,3 6 0-16,11 2 0 15,6 3 0-15,12 4 0 16,17 1 0-1,11 0 0-15,11 1 0 0,6-3 0 16,-1-1 0-16,-10-3 0 16,-11-3 0-16,-10-2 0 15,-11-4 0-15,-8 0 0 16,-11-3 0-16,-11-2 0 16,-8-3 0-16,-10-2 0 15,-11-2 0-15,-1-5 0 16,2 0 0-1,9-2-259-15,10-2-152 16,18-3-466-16,8-4-651 16,5-4 112-16,7-8 98 15</inkml:trace>
  <inkml:trace contextRef="#ctx0" brushRef="#br0" timeOffset="114997.14">25722 10604 4543 0,'0'-8'364'16,"2"-2"9"-16,-2 1 5 15,3 3 9-15,6 3 7 16,2 18 9-16,7 16 8 16,2 14 9-1,-2 14 8-15,-1 11-338 0,-4 4-90 16,-5-3 0 0,-3-3 0-16,-4-5 0 0,-1-6 0 15,0-3 0 1,-1-9 0-16,0-5 0 0,1-10 0 15,0-7-398 1,0-14-1434-16,5-5 156 16,5-8 136-16,9-6 117 15</inkml:trace>
  <inkml:trace contextRef="#ctx0" brushRef="#br0" timeOffset="115270.88">26218 11239 7915 0,'3'14'30'0,"2"11"1"16,-5 7-1-16,-6 11 1 16,-11 0 0-16,-6 0-2 15,-4-4 2-15,-2-3 0 16,7-7-316-16,60-5-1570 16,-54-10 160-16,12-9 138 15</inkml:trace>
  <inkml:trace contextRef="#ctx0" brushRef="#br0" timeOffset="115822.37">26486 10658 5653 0,'0'-7'266'16,"2"-1"4"15,9 4 4-31,7-2 3 0,9 10 5 0,5 10 3 16,6 16 6-16,-2 9 2 15,-3 16 7 1,-4 9-300-16,-6 7 0 0,-9 2 0 0,-8 1 0 16,-5-4 0-16,-8-3 0 15,-11-3 0-15,-7-9 0 16,-7-6 0-16,-8-10 0 31,0-11-519-31,1-16-1281 0,8-10 152 16,-3-16 131-1,5-8 115-15</inkml:trace>
  <inkml:trace contextRef="#ctx0" brushRef="#br0" timeOffset="144626.53">31990 7790 4711 0,'-3'2'-65'16,"0"-1"-143"-16,-3-2-768 16,2 2 48-16,3-1 44 15,-1 0 40-15</inkml:trace>
  <inkml:trace contextRef="#ctx0" brushRef="#br0" timeOffset="148736.53">22791 9345 3443 0,'0'-1'189'16,"0"1"37"0,0 0 100-16,0-2 112 15,0 4 30-15,0-4 13 16,0 2 11-16,0 0 13 0,0 0 14 16,0 0-164-1,0 0-50-15,3-1-36 16,10 0-119-1,12-3-125-15,14 0-25 0,13 0 0 16,14-2 0 0,6 2 0-16,-2 0 0 0,-2-1 0 15,-9-1 0-15,-10-1 0 16,-13 1 0-16,-10-2 0 16,-10 2 0-16,-6-1 0 15,-7 3 0 1,-2 0 0-16,-1 0-282 15,0 1-311-15,-4-4-1112 16,-3-1 138-16,0-2 119 16,-4-1 105-16</inkml:trace>
  <inkml:trace contextRef="#ctx0" brushRef="#br0" timeOffset="149246.54">23093 9083 3497 0,'-3'-5'228'0,"0"-2"167"16,0-5 56-16,-2 1 12 16,2 3 12-1,2 1 11-15,-1 3 13 0,2 3 13 16,-1-1 13 0,-1 2-184-16,2 2-82 15,0 5-199-15,-1 10-60 16,2 13 0-16,-5 12 0 15,-1 12 0-15,-1 7 0 16,0-1 0-16,0-4 0 16,4-8 0-1,1-9 0-15,1-10 0 0,0-9 0 16,0-6 0 0,0-7 0-16,-2-3 0 15,1-2 0-15,-2 2 0 16,-4 3 0-1,-3 2 0-15,4 3-295 0,3 3-329 16,3-2-1070-16,10-3 137 16,9-5 117-16,4-3 104 15</inkml:trace>
  <inkml:trace contextRef="#ctx0" brushRef="#br0" timeOffset="149526.53">23480 9536 6167 0,'0'-4'215'0,"2"3"2"15,0-2 3-15,0 7 2 16,-4 9 3-16,2 6 2 16,-5 5 3-16,-4 7 2 15,-3 1 4-15,-5 0-236 16,0-1 0-1,0-6 0 1,5-3-284-16,5-5-381 0,4-8-1020 16,2-5 134-16,3-8 117 15,4-9 102-15</inkml:trace>
  <inkml:trace contextRef="#ctx0" brushRef="#br0" timeOffset="150266.53">24348 9158 4797 0,'4'-8'336'0,"-1"-1"5"16,2-3 7-16,-2-1 5 16,-2 1 8-16,-1 1 6 15,0 0 8 1,-3 0 5-16,-6 0 10 15,-6 0-247-15,-11 3-143 0,-9 3 0 16,-4 1 0 0,-5 1 0-16,1 3 0 15,4 3 0-15,5 4 0 16,3 2 0-16,8 4 0 0,7 8 0 31,6 3 0-31,6 1 0 0,5 2 0 0,14 2 0 16,9 0 0-1,14 0 0-15,8-3 0 16,10-1 0-16,-1-2 0 16,-8 0 0-16,-11-1 0 15,-10 0 0 1,-15 0 0-16,-8-3 0 0,-14 3 0 16,-13-3 0-1,-12-2 0-15,-4-5 0 0,-8 0 0 16,-1-7 0-1,3-2 0-15,7-3 0 16,6 0-300-16,11-3-254 0,9-57-1157 16,9 47 139-1,8-5 120-15,8-5 104 16</inkml:trace>
  <inkml:trace contextRef="#ctx0" brushRef="#br0" timeOffset="150776.53">24168 8968 3882 0,'0'-10'381'15,"0"-3"36"1,0-3 9-16,0-3 10 0,0 6 12 16,0 2 8-1,0 3 11-15,0 4 12 0,0 4 12 16,-2 0-218-1,-1 0-238-15,-2 13-35 16,-3 10 0 0,1 17 0-16,0 20 0 0,0 17 0 15,4 10 0-15,1 4 0 16,2-1 0-16,0-6 0 16,2-13 0-16,-2-8 0 15,0-11 0-15,0-12 0 16,0-9 0-16,0-11 0 15,0-8 0 1,0-5 0-16,0-3 0 0,-5-2 0 31,3-2-268-31,0 0-396 0,1-4-1026 16,4-5 135-16,7 0 117 16</inkml:trace>
  <inkml:trace contextRef="#ctx0" brushRef="#br0" timeOffset="151026.53">24493 9629 8191 0,'12'4'0'0,"-4"5"0"15,-2 8 0-15,-1 6 0 16,-13 3 0-16,-7 9 0 16,-2 0 0-16,-3 1 0 15,1-3 0 1,3-6-152-16,6-7-263 15,4-53-1373-15,4 29 151 16,2-8 128-16</inkml:trace>
  <inkml:trace contextRef="#ctx0" brushRef="#br0" timeOffset="151476.54">24832 8965 5796 0,'1'-11'252'16,"2"-1"3"-16,5-2 4 31,3-1 3-31,6 9 3 0,12 5 5 16,7 11 3-16,8 9 4 0,5 14 5 15,-2 12-282 1,-8 10 0-16,-10 6 0 0,-7 5 0 16,-16-4 0-16,-3-2 0 15,-9-5 0 1,-8-7 0-16,-8-7 0 16,-7-5 0-1,-9-5 0-15,-3-6 0 0,0-7-339 16,1-28-1510-16,6 13 160 15,7-13 137 1,11-12 119-16</inkml:trace>
  <inkml:trace contextRef="#ctx0" brushRef="#br0" timeOffset="193186.54">12583 10042 3846 0,'0'0'75'0,"0"-1"50"15,0-1 34 1,0 2 26-16,0-4 66 16,2-2 71-16,-2 1 46 0,1 0 49 15,-1 1 18-15,0-1-2 16,0 5-67-1,0-3-50-15,2 2-34 0,-2-1-27 16,0 2-73-16,2 0-78 16,-2 0-47-16,0 0-44 15,0 0-13 1,2-1 0-16,-2-1 0 16,0 0 0-16,0-3 0 15,0 2 0-15,0 1 0 31,0-1 0-31,0 0 0 0,0 3-132 0,0-1-184 16,0 1-126-16,6 1-247 31,-3 3-830-31,1 0 110 0,-2-1 98 0,1 2 86 16</inkml:trace>
  <inkml:trace contextRef="#ctx0" brushRef="#br0" timeOffset="194596.53">12469 10171 796 0,'-7'9'83'16,"-9"3"44"-16,0 2 43 0,-4 2 38 15,4-3 31 1,2-4 30-16,1-1 37 0,-2-1 44 15,4-3 40 1,-1-2-26-16,3 1-2 16,0 0-19-16,0-3-18 15,4 0 10-15,1 0 24 16,0 0 36-16,1 0 33 16,3 0-39-16,0 0-31 15,0 0-24-15,3-3-27 31,6-2-25-15,13-6-26-16,10-6-55 0,15-8-59 0,8-2-69 31,6-1-73-31,-5 1 0 0,-4 2 0 0,-12 3 0 0,-8 2 0 16,-9 2 0 0,-10 6 0-16,-3 1 0 15,-6 3 0-15,0 3 0 16,-4 1 0-16,0 2 0 15,2 1 0-15,-2 1-210 16,0 0-127-16,-2 6-166 16,2 2-317-1,-11 7-624 1,-7 5 100-16,-9 5 90 0,-7 0 79 16</inkml:trace>
  <inkml:trace contextRef="#ctx0" brushRef="#br0" timeOffset="194876.53">12305 10335 2916 0,'-8'8'179'0,"-2"0"69"16,5 0 82-1,-1 0 75-15,14-6 70 0,9-6 45 16,18-3 16 0,14-8 13-1,14-2 17-15,12-6-106 16,-2-3-92-16,-8 1-76 0,-6 4-97 0,-15 1-83 15,-11 4-72 1,-12 4-40-16,-7 2 0 0,-7 2 0 16,-5 4 0-1,0 2 0-15,-2 0 0 16,0 0 0-16,0 0 0 16,0 0 0-16,2-2 0 15,-2 2 0-15,1-4 0 16,1 2-289-1,2-2-256-15,6-1-1170 0,-4-3 138 16,1-8 121-16,-1-4 106 16</inkml:trace>
  <inkml:trace contextRef="#ctx0" brushRef="#br0" timeOffset="207056.54">19951 10008 3256 0,'0'0'114'15,"-2"-1"36"1,1 1 45-16,-2 0 55 0,-3 0 146 16,2 0 78-16,0-1 11 15,-2-2 13 1,1 1 13-16,1 0-59 16,1-1-55-16,2 1-35 15,1-1-49-15,0 2-58 16,1-3-172-16,6-3-83 15,8-1 0-15,8-4 0 16,7-1 0-16,9 2 0 16,2-2 0-16,-2 1 0 15,-3-1 0-15,-6 4 0 16,-4-1 0 0,-6 1 0-16,-5 1 0 15,-3 4 0-15,-4 0 0 16,-5 0 0-16,-2 2 0 15,1 1 0-15,-2 1 0 16,0 0-122-16,-2 0-194 16,-2 3-118-16,-6 5-125 15,-3 0-186-15,7-1-621 16,-21 6 90-16,-5 3 81 16,-3 1 4274-16,-3 1-3694 15,-15 6 112 1,18-6 76-16,1-5 78 15,8 0 156-15,4-2 195 16,8-4 131-16,5-5 185 16,6 1 309-16,2-2 90 15,8-1-91-15,12-1-83 16,10 0-58-16,7-3-71 16,9-2-62-16,1-3-44 15,-4-2-37 1,-7-2-84-1,-5 2-149-15,-9 0-38 0,-3 3 0 16,-11 1 0-16,-3 1 0 16,-2 1 0-16,-2 1 0 15,0 1 0-15,0-2 0 16,0 4 0 0,0 0-190-16,1 1-294 0,1-7-988 15,1 7 104-15</inkml:trace>
  <inkml:trace contextRef="#ctx0" brushRef="#br0" timeOffset="208386.54">22952 9655 3682 0,'-2'-4'136'16,"1"-2"28"0,-1-2 23-16,-1-3 37 0,2 0 16 15,-2 0 21-15,3 2 3 16,-1 1 3-16,1 2-12 15,0 5-175-15,0-2-72 16,0 4-146 0,13 4-325-16,2 2-690 15,10-2 65-15,8-3 61 0,12 0 53 16</inkml:trace>
  <inkml:trace contextRef="#ctx0" brushRef="#br0" timeOffset="209936.54">24184 9665 4541 0,'0'0'111'0,"0"0"87"16,0 0 143-1,1 0 13-15,-1 0 6 0,0 0 7 16,2 0 8-16,-2 0 6 16,0 0 8-1,0 0-66-15,1 0-52 0,-1 0-100 16,0 0-162-16,0 0-9 16,0 0 0-16,0 0 0 15,0 0 0-15,0 0-92 16,0 0-261-1,1 0-322-15,2 0-965 16,4-4 127-16,6-4 113 16,9-4 97-16</inkml:trace>
  <inkml:trace contextRef="#ctx0" brushRef="#br0" timeOffset="210286.54">25279 9696 4595 0,'3'0'41'0,"1"0"33"15,0 0 32-15,1 0 26 16,-1 0 19-16,-1 0 5 16,-1 0 1-1,-2 0-19-15,1 0-50 0,-1 0-74 16,0 1-185-16,-6-1-1060 15,-5 7 73 1,-3-4 68-16</inkml:trace>
  <inkml:trace contextRef="#ctx0" brushRef="#br0" timeOffset="210616.54">25035 11740 6589 0,'2'0'172'0,"-2"-1"1"0,2 1 1 0,-2 0 3 16,0 0 1-16,0-3 0 16,0 2 4-16,0-2 1 15,0 0 2-15,0 0-185 16,0 0 0-16,0 2-302 15,0 1-356-15,0-1-1024 16,2-5 134-16,7-6 116 16,8-3 103-1</inkml:trace>
  <inkml:trace contextRef="#ctx0" brushRef="#br0" timeOffset="212136.54">25870 11654 5621 0,'0'1'146'0,"0"1"100"16,0-2 4-16,0 0 4 15,0 1 3 1,0-2 2-16,0 1 5 16,0 0 3-1,0 0 3-15,0 0-25 0,0 0-402 0,0 2-349 16,3-7-1226 0,3 8 142-16,6-3 123 15,3-6 106-15</inkml:trace>
  <inkml:trace contextRef="#ctx0" brushRef="#br0" timeOffset="212476.54">26530 11694 5540 0,'0'0'50'16,"0"0"21"-16,0 0 7 16,0-2 5-1,0 4-3-15,0-2-35 0,0-2-79 16,0 2-151-16,4 0-331 15,-4 2-649 1,-4-2 67-16,-4 0 61 16</inkml:trace>
  <inkml:trace contextRef="#ctx0" brushRef="#br0" timeOffset="-129410.19">24290 2803 4545 0,'0'-8'131'0,"0"-2"120"15,3-2 102 1,2-2 7-16,0 1 5 16,7 4 9-16,2-3 6 15,5 3 8-15,-3 1 7 16,3 2-113-16,-1 2-30 16,-2 3-137-16,2 4-115 15,2 7 0-15,-3 11 0 16,-1 8 0-1,-4 14 0 1,-7 13 0-16,-5 4 0 16,0 5 0-16,0 0 0 0,0-3 0 0,5-3 0 15,6-8 0 1,11-10 0 0,7-6 0-16,13-9 0 0,10-10 0 15,1-6 0 1,2-7 0-16,-3-6 0 0,-10-4 0 15,-11-5 0 1,-12-4 0-16,-13-1 0 0,-10-2 0 16,-21 3 0-16,-13 9 0 15,-13 2 0-15,-5 10 0 16,-4 11 0-16,14 13 0 16,17 13 0-1,18 15 0 1,22 18 0-1,23 13 0-15,17 11 0 0,9 9 0 0,2 5 0 32,-12 3 0-32,-18-1 0 0,-18-9 0 15,-22-10 0-15,-25-13 0 0,-22-17 0 16,-19-16 0-16,-19-19 0 16,-12-16 0-16,1-15 0 15,4-15-524-15,12-41-1276 16,22 17 153-1,20-4 131-15</inkml:trace>
  <inkml:trace contextRef="#ctx0" brushRef="#br0" timeOffset="-126580.19">24319 4973 3795 0,'4'-6'196'16,"4"0"111"-16,1-4 112 16,2-2 13-16,-2-2 10 15,2 2 11-15,4 0 11 16,-2 2 10 0,4 2 13-16,0 2-165 15,3 2-59-15,-1 1-133 0,0 2-123 16,0 1-7-1,0 3 0-15,-1 5 0 16,-3 7 0-16,-4 11 0 16,-6 10 0-16,-2 12 0 15,-5 4 0-15,1 3 0 16,-1-2 0-16,2-3 0 16,5-4 0-16,7-8 0 15,10-6 0-15,9-9 0 16,13-4 0-16,1-9 0 15,3-4 0 1,-11-6 0-16,-6 0 0 16,-11-1 0-16,-11-4 0 15,-7 0 0 1,-12-2 0-16,-14 2 0 0,-14 2 0 16,-9 6 0-16,-8 10 0 15,5 12 0-15,17 12 0 16,19 14 0-16,24 14 0 15,31 10 0 1,15 6 0-16,10 5 0 0,-1 1 0 16,-13-7 0-1,-21-3 0-15,-24-9 0 16,-32-7 0-16,-32-12 0 16,-27-11 0-16,-16-11 0 15,-21-13 0-15,0-10 0 16,11-11-307-16,22-8-535 15,4-8-790-15,25-5 126 16,25-8 111-16,24-2 98 16</inkml:trace>
  <inkml:trace contextRef="#ctx0" brushRef="#br0" timeOffset="-124090.19">25729 6747 3059 0,'-2'-1'177'16,"2"-3"54"-16,0-3 71 0,0-3 119 0,2-4 76 15,3-1 14 1,3 1 15-16,5-1 13 31,8 0 16-31,2 2-143 0,-1 6-54 0,4 2-56 16,-1 10-84-16,-2 13-135 16,-7 11-83-16,-3 14 0 15,-8 14 0-15,-3 10 0 16,-4 3 0-16,2 0 0 15,4-3 0-15,3-10 0 16,11-8 0-16,7-8 0 16,9-12 0 15,10-7 0-31,2-8 0 16,-6-8 0-16,-5-3 0 0,-10-3 0 0,-14-5 0 15,-6-1 0-15,-8-3 0 16,-14 2 0-16,-14 1 0 15,-13 4 0-15,-9 14 0 16,-10 11 0-16,7 14 0 16,11 15 0-16,21 17 0 15,16 10 0-15,26 9 0 16,18 3 0-16,10 0 0 16,0-4 0-1,-4-5 0-15,-21-12 0 0,-17-9 0 16,-33-10 0-1,-27-12 0-15,-24-10 0 16,-13-11 0-16,-12-12 0 16,8-5-252-16,7-7-301 15,12-31-1170-15,13 16 139 16,13-2 122-16,12-8 107 16</inkml:trace>
  <inkml:trace contextRef="#ctx0" brushRef="#br0" timeOffset="-120900.19">25569 8471 3424 0,'0'-7'229'15,"2"-2"139"-15,-2-6 90 16,8-3 11 0,-2 0 12-16,3 4 13 0,4-3 12 15,-1 5 13-15,1 4 15 16,1 1-192-16,-1 5-76 15,5 7-165-15,0 10-101 16,2 9 0 0,-5 13 0-1,-5 16 0-15,-5 10 0 0,-3 2 0 16,-2 2 0-16,0-4 0 0,2-12 0 16,5-6 0-1,6-9 0-15,7-9 0 16,7-6 0-16,7-9 0 15,2-7 0-15,0-2 0 16,-6-7 0 0,-8-4 0-16,-9-4 0 0,-8 1 0 15,-10-3 0 1,-13 5 0-16,-16 5 0 0,-10 7 0 16,-10 9 0-16,-1 12 0 15,13 16 0 1,13 14 0-16,20 16 0 15,23 11 0-15,17 6 0 16,11 3 0-16,2 1 0 16,-9-4 0-1,-20-4 0-15,-26-5 0 16,-33-9 0-16,-33-9 0 16,-19-16 0-16,-15-13 0 0,-3-15 0 15,10-15-94 1,22-12-473-16,19-14-1195 15,25-10 146-15,24-11 126 16,19-4 111-16</inkml:trace>
  <inkml:trace contextRef="#ctx0" brushRef="#br0" timeOffset="-118940.19">27483 10051 4633 0,'0'-12'301'16,"0"-5"49"-16,7-4 6 15,6-2 6-15,10 6 8 16,12 5 6 0,10 5 8-16,1 4 7 15,0 10 9-15,-4 15-184 16,-11 16-164-16,-6 14-52 15,-10 14 0-15,-6 7 0 16,0 2 0-16,0-1 0 16,6-6 0-16,3-9 0 15,8-9 0-15,3-10 0 16,9-9 0-16,1-13 0 16,3-8 0-16,-2-8 0 15,-7-6 0-15,-8-8 0 16,-14-6 0-1,-6 0 0-15,-14-3 0 16,-15 2 0-16,-21 12 0 16,-16 7 0-16,-18 17 0 15,3 26 0-15,11 23 0 16,24 23 0 0,26 25 0-1,30 10 0-15,22 6 0 0,5-1 0 0,2-9 0 16,-14-15 0-16,-19-17 0 15,-33-20 0-15,-34-18 0 16,-30-19 0-16,-26-16 0 16,-21-12 0-1,1-13 0-15,8-9 0 16,10-4-424-16,19-5-1402 16,19 3 156-16,16 0 134 15,19 2 118-15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5:43:41.31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6576 5336 3665 0,'-3'0'56'0,"3"0"28"16,-1 1 23-16,1-1 20 15,0 0 9-15,0 0 13 16,0 0 14-16,0 0 15 16,0 0 15-16,0 0-13 15,1 0-23-15,5-1-15 16,7-3-24-16,7-3-13 15,6-3-9-15,3-3-9 16,0-1-20-16,-3 0-36 16,-6 3-44-1,-4 5-66-15,-5-1-96 16,3 5-287-16,-9 1-678 16,-1 1 64-16,-1 0 59 15,-1 0 53-15</inkml:trace>
  <inkml:trace contextRef="#ctx0" brushRef="#br0" timeOffset="326.68">6586 5446 3666 0,'-4'4'67'0,"-1"-1"30"16,0 1 29-16,2 0 26 15,3-1 13-15,4-3 4 16,8-1 2-16,4-3 3 16,7-2 2-16,4-2-51 15,0-3-10-15,-2 0-26 16,-6 0-19-16,-6 3-14 16,-3 0 14-16,-6 4 31 15,-1 0 10-15,-3-1 3 16,0 4-5-16,0 1-79 15,0-1-92 1,2 1-275-16,-2-2-912 16,0 1 76-16,1-2 68 15,-1-2 64-15</inkml:trace>
  <inkml:trace contextRef="#ctx0" brushRef="#br0" timeOffset="754.25">6615 5319 1858 0,'0'-13'-387'16,"0"9"9"-16,1 1 7 15,1-1 8-15</inkml:trace>
  <inkml:trace contextRef="#ctx0" brushRef="#br0" timeOffset="1910.62">9025 4966 2825 0,'-3'3'62'15,"2"-2"36"-15,-2 2 40 16,0-2 28-16,1 0 21 16,1-2 23-1,0 1 16-15,-1 0 20 0,-3 0 18 16,2 1-18-16,-2-1-15 16,2 2-14-1,0-1-2-15,2 0 25 16,1-1 36-16,0 3 34 15,0-3-4-15,0 0-13 16,4 0-11-16,10-3-16 16,10-1-11-16,11-2-22 15,8-2-44-15,3-3-58 16,-4-1-64-16,-6 2-55 16,-4 0-12-16,-8 3 0 15,-8 2 0 1,-7 2 0-16,-2 2 0 0,-7 0 0 15,2 1 0 1,-2 0 0-16,1 0 0 16,-1 0 0-16,0 0 0 15,0 0 0-15,0 0 0 16,0 0 0-16,0 0 0 16,0 0-243-16,0 0-110 15,0 0-176-15,0-5-1110 16,-3 8 128-16,-10 3 112 15,-3 0 97-15</inkml:trace>
  <inkml:trace contextRef="#ctx0" brushRef="#br0" timeOffset="2790.97">7016 8586 2873 0,'0'-1'110'16,"0"-2"38"-16,0-1 30 16,2 0 31-16,-2 0 28 15,0 1 25 1,0-1 14-16,0 1 8 16,0-2 5-16,0 4-72 15,0 1-91-15,0 0-108 16,3-3-225-16,0 3-911 15,1 0 63-15,3 0 55 16</inkml:trace>
  <inkml:trace contextRef="#ctx0" brushRef="#br0" timeOffset="3879.34">9398 8650 3121 0,'-3'0'83'16,"1"-1"33"-16,1 1 28 15,-1-3 21-15,1 2 19 16,2-2 15-16,-1 3 20 16,-1 0 26-16,1 0 25 15,0-1 12-15,0-1 37 16,0-1 36-16,0 3 3 16,0-3-20-16,0 2-12 15,0 0-10-15,7-2-16 16,10-1-24-16,12-5-22 15,9-1-68 1,8-4-81-16,-1 0-75 16,-4-3-30-16,-8 3 0 15,-9 3 0-15,-8 4-211 16,-3 3-124-16,-7 2-123 16,41 2-1213-16,-45 0 133 15,-4 0 114-15</inkml:trace>
  <inkml:trace contextRef="#ctx0" brushRef="#br0" timeOffset="5143.42">6616 12726 3824 0,'0'0'44'15,"0"1"24"-15,0-1 15 16,0 2 6-16,0-2 0 16,0 0 1-16,0 0 0 15,2 0 3 1,-2 0-10-16,0 0-54 16,0 1-120-16,17 0-386 15,-13 1-399-15,1-2 40 16,-1 0 35-16</inkml:trace>
  <inkml:trace contextRef="#ctx0" brushRef="#br0" timeOffset="6439.8">8663 12490 3560 0,'-5'0'88'15,"0"0"37"-15,-1-1 21 16,1 1 14-16,5 0 8 15,0 0 9-15,0 0 8 16,3 0 8-16,5-2 10 16,12 0-34-16,10-7-41 15,12-2-35-15,10-4-18 16,2-4-5-16,-3-1 3 16,-3 0-5-1,-12 4-3-15,-10 1-1 16,-10 5 4-16,-9 3 10 15,-5 4 8-15,-8 2 10 16,-12 1 7-16,-13 5 19 16,-14 5 40-16,-10 1 55 15,-1 6 0-15,-1 1-4 16,10-1-12-16,12-4-21 16,9-4-14-16,13-2-12 15,6-3-10 1,4-1-212-16,10 0-213 15,11-3-260-15,12-26-1113 16,16 21 129-16,6-6 114 16,8 0 100-16</inkml:trace>
  <inkml:trace contextRef="#ctx0" brushRef="#br0" timeOffset="7303.61">10842 12386 5199 0,'-3'0'278'16,"0"0"17"-16,2 0 5 15,-2 0 5-15,6 0 5 16,11 0 4-16,15-3 5 16,14-1 7-1,8-3 4-15,8-2-133 16,-6-2-179-16,-8 2-18 15,-8-2 0-15,-14 4 0 16,-9 3 0-16,-7 0 0 16,-7 2 0-16,-12 2 0 15,-14 0 0-15,-14 4 0 16,-11 2 0-16,-9 2 0 16,5 2 0-16,13 1 0 15,13-2 0-15,15-3 0 16,11-3 0-1,7 0 0-15,14-3 0 16,13 0 0-16,8-4 0 16,10-2 0-16,-1 0 0 15,-8-3 0-15,-18 2 0 16,-10 3 0-16,-8 1 0 16,-11 2 0-16,-15 1 0 15,-8 1 0-15,-11 3 0 16,-9 4-329-16,11 4-493 15,-7 4-810-15,5 2 126 16,5-4 112 0</inkml:trace>
  <inkml:trace contextRef="#ctx0" brushRef="#br0" timeOffset="8403.34">4584 14955 4624 0,'-2'2'98'0,"-1"0"102"15,1-1 77-15,-1-1 30 16,3 0 20-16,0-1 11 15,8 1 22-15,9-2 7 16,12-4 8 0,14-5-43-16,12-4-58 15,4-5-119-15,1-2-84 16,-6 1-29-16,-6 3-18 16,-9 3-214-16,-6 4-152 15,-7 5-163-15,4 5-1152 16,-13-2 130-16,-3 3 114 15</inkml:trace>
  <inkml:trace contextRef="#ctx0" brushRef="#br0" timeOffset="9491.56">13877 14818 4198 0,'45'-7'7'16,"24"-6"0"-16,21-2-23 15,20-6-89 1,21 2-788-16,-27 0 40 16,-6-1 37-16,-2-1 36 15</inkml:trace>
  <inkml:trace contextRef="#ctx0" brushRef="#br0" timeOffset="10423.56">23912 14787 3632 0,'-1'3'103'16,"-2"-3"61"-16,0 1 62 15,1-1 114-15,2 1 65 16,0-2 39 0,0 1 11-16,9 1 11 15,11 0 11-15,15 2-58 16,17-3-45-16,14 2-67 16,7-2-69-16,0-3-270 15,-5-1-230-15,-7-1-127 16,-10-2-237-16,-9-6-927 15,-14 2 116-15,-12-3 101 16,-6 0 90-16</inkml:trace>
  <inkml:trace contextRef="#ctx0" brushRef="#br0" timeOffset="14215.42">7298 7855 3651 0,'0'0'46'0,"1"0"20"0,-1 0 16 15,2 0 7-15,-2 0 5 16,0 0-2-1,0 0-10-15,0 0-25 16,1 0-36-16,2 0-129 16,5-15-804-16,4 11 41 15,5 0 40-15,1-3 36 16</inkml:trace>
  <inkml:trace contextRef="#ctx0" brushRef="#br0" timeOffset="14959.86">9842 8149 3534 0,'0'-1'12'16,"0"1"16"-16,0 0 20 15,0-1 14-15,2 2 6 16,-2-2 3-16,0 1 0 16,0 0 1-16,0 0-1 15,0 0 5-15,0 0 0 16,0 0-3-16,0 0-9 15,0 0 0-15,0 0 7 16,0 0 11-16,0 0 12 16,0 0 13-1,0 0 3-15,0 0-5 16,0 0-7-16,0 0-9 16,1 0-12-16,-1 0-13 15,0 0-14-15,0 0-14 16,2 0-9-16,-2 0-15 15,0 0-14-15,0 0-37 16,0 0-73-16,33 0-1064 16,-33-2 69-1,-3-2 61-15,-7-6 57 16</inkml:trace>
  <inkml:trace contextRef="#ctx0" brushRef="#br0" timeOffset="39296.93">4618 15108 8191 0,'-2'-1'0'16,"2"1"0"-16,0-3 0 16,-1 1 0-16,2-1 0 15,-1-1-39-15,0 3-337 16,34 1-541-16,-27 0-668 15,0 0 121-15,2-3 104 16</inkml:trace>
  <inkml:trace contextRef="#ctx0" brushRef="#br0" timeOffset="39912.82">13082 14298 5728 0,'0'0'7'16,"0"-1"-5"-16,0-1-7 16,0 1-18-16,0 2-56 15,0-1-154-15,2-18-977 16,4 14 71-16,3-3 66 15,1 0 59-15</inkml:trace>
  <inkml:trace contextRef="#ctx0" brushRef="#br0" timeOffset="40599.03">25268 14591 4043 0,'0'0'9'16,"0"0"8"-16,0 0 0 15,0-1 1-15,3 1-3 16,-3 0-24-16,2 0-47 16,-2 0-113-16,0-33-675 15,0 29 35-15,0-2 34 16,1-4 32-16</inkml:trace>
  <inkml:trace contextRef="#ctx0" brushRef="#br0" timeOffset="41814.97">27364 15043 4201 0,'0'0'93'16,"0"0"45"-16,0 0 6 15,5-2 8-15,8 1 18 16,14-4 52 0,8-3 54-16,11-4 38 15,5-5 11-15,-1 2-37 16,-4-1-56-16,-2 2-47 16,-10 5-16-16,-8-1-92 15,-8 5-106-15,-8 1-115 16,-6 2-125-16,-4 2-166 15,-2 0-240-15,-12 2-545 16,-6 3 73-16,-3 1 67 16,-10 6 59-16</inkml:trace>
  <inkml:trace contextRef="#ctx0" brushRef="#br0" timeOffset="42044.93">27424 15118 3101 0,'-6'5'106'15,"3"1"58"-15,-3-1 51 16,2-1 33-16,4-1 16 16,8-3 36-16,11-1 23 15,10-4 28-15,13-3 13 16,16-2-63-16,4-6-53 16,0-6-97-16,-1 3-131 15,-5 2-108-15,-7 1-157 16,26 1-1072-1,-35 2 84-15,-3 0 76 0,0-3 69 16</inkml:trace>
  <inkml:trace contextRef="#ctx0" brushRef="#br0" timeOffset="42710.31">29017 14859 3593 0,'-8'0'117'0,"-2"2"45"16,0-1 33 0,1-1 19-16,6 0 17 0,2 0 50 15,1-1 50 1,0 1 41-16,6 0 29 15,9 0-44-15,7-2-24 16,10-4-31-16,10 0-33 16,0-4-17-16,-3 0-13 15,1-2-53-15,-5 2-51 16,-5 0-40-16,-1 1-24 16,-6 0-31-16,-5 2-25 15,-8 2-15-15,-3 1 0 16,-6 1-76-1,-1 2-211-15,0 1-78 16,-5 1-144-16,-1 4-304 16,-12 2-585-16,-12 2 94 15,-6 5 85-15,-1 1 76 16</inkml:trace>
  <inkml:trace contextRef="#ctx0" brushRef="#br0" timeOffset="42963.07">28992 14948 3459 0,'-6'2'112'15,"0"-1"68"-15,2 1 47 16,1-1 24-16,13-1 20 16,13-4 23-16,9 1 24 15,9-7 16-15,8 3 14 16,0-5-66 0,-2-1-40-16,-8 2-69 15,-5 2-42-15,-8 1-12 16,-9 0-3-16,-8 3-26 15,-7 2-125-15,-2 0-119 16,0-1-128-16,11 3-408 16,-19-2-618-16,0 1 84 15,-7-2 74-15,-2-3 69 16</inkml:trace>
  <inkml:trace contextRef="#ctx0" brushRef="#br0" timeOffset="55526.76">7909 15512 3636 0,'0'-4'91'0,"0"-1"17"0,0 0 12 16,0 1 7 0,1 3 12-16,2 0 17 15,2 1 14-15,2 1 18 16,3 4 25-16,3 0-49 16,1 4 11-16,1 4 8 15,2-2 20-15,0 1 25 16,4-3 40-16,2-3 12 15,4-3 12-15,9-5-14 16,5-7-24-16,2-5-23 16,8-6-35-16,-5-7-24 15,1-4-33-15,-5-3-33 16,-3 1-128-16,-7 2-229 16,-9 5-152-1,60 3-1335-15,-66 9 143 16,-9 2 122-16,-5 3 109 15</inkml:trace>
  <inkml:trace contextRef="#ctx0" brushRef="#br0" timeOffset="57146.87">7012 6669 3062 0,'0'0'-23'16,"0"0"-131"-16,0-30-460 15,0 26 19-15,6-2 20 16,6-1 17-1</inkml:trace>
  <inkml:trace contextRef="#ctx0" brushRef="#br0" timeOffset="66086.81">9168 15651 2422 0,'0'-3'83'15,"0"2"17"1,0-2 18-16,0 0 28 15,0-1 35-15,0 1 28 16,0-4 32-16,0 0 28 16,0 2 22-16,0-2-52 15,0 4-20-15,0 1-15 16,0 1-12-16,3 1-13 16,3 3-31-16,3 4-22 15,3 1-30-15,3 3-23 16,-1 2-8-1,2 0 6-15,0-4 7 16,2-2 21-16,3-3 21 16,2-2 13-16,1-2 14 15,4-6 3-15,7-9 9 16,4-7 1-16,3-9-7 16,2-6-17-16,-5-4-8 15,-2 2-20-15,-7 2-59 16,-7 4-105-16,-6 6-93 15,-1 3-67 1,-6 7-93-16,1 4-270 16,-6 5-779-16,-2 3 89 15,0 3 81-15,-2 4 72 16</inkml:trace>
  <inkml:trace contextRef="#ctx0" brushRef="#br0" timeOffset="70290.64">8822 10281 3403 0,'0'0'104'15,"0"0"50"1,0 0 51-16,0-2 66 16,0 2 114-16,0 0 75 15,0 0 12-15,0 0 11 16,0 0 12-16,0 0-45 16,0 0-56-16,0 0-54 15,0 0-56-15,4 0-73 16,4-1-131-16,13-2-80 15,8-5 0-15,10-3 0 16,4-3 0 0,2-3 0-16,-5 1 0 15,-7-1 0-15,-4 2 0 16,-4 2 0-16,-8 2 0 16,-3 1 0-16,-8 2 0 15,-3 4 0-15,-1-1-292 16,-2 5-217-16,-2-2-1216 15,-4 6 140-15,-5 1 122 16</inkml:trace>
  <inkml:trace contextRef="#ctx0" brushRef="#br0" timeOffset="70554.86">8843 10377 5039 0,'-14'10'227'16,"1"0"74"-16,0 1 7 15,1-1 5-15,11-4 4 16,15-8 6-16,11-3 6 16,9-3 4-16,8-4 7 15,12-4-65-15,-2-6-189 16,-7 2-86-16,-6 0 0 16,-9 4 0-1,-7 2 0-15,-13 3 0 16,-4 5 0-16,-5 5-373 15,-2 1-1467-15,-3 0 159 16,4 0 136-16,1-4 119 16</inkml:trace>
  <inkml:trace contextRef="#ctx0" brushRef="#br0" timeOffset="71158.13">12372 10239 5436 0,'0'0'285'16,"2"-2"5"-16,9-2 3 15,12-7 6-15,10-1 3 16,12-8 6-16,9-5 4 16,2-1 7-16,-4 0 3 15,-5 2-297-15,-6 2-25 16,-13 1 0-16,-5 4-164 16,-11 7-200-16,-8 6-279 15,-6 1-983-15,-12 6 125 16,-11 1 111-1,-6 6 96-15</inkml:trace>
  <inkml:trace contextRef="#ctx0" brushRef="#br0" timeOffset="71361.94">12468 10283 4546 0,'-2'7'185'16,"-2"0"163"-16,4-1 7 15,0-1 7-15,11-3 6 16,14-8 7-16,11-4 8 15,13-3 7-15,9-7 7 16,3-2-106-16,-5-2-316 16,-8 3-338-1,-6 3-226-15,-11 0-1038 16,-15 7 125-16,-7 3 111 16,-9 5 96-16</inkml:trace>
  <inkml:trace contextRef="#ctx0" brushRef="#br0" timeOffset="72666.57">17026 16911 2976 0,'0'-5'65'0,"0"-2"59"15,-1-2 38 1,-1-1 34-16,1 1 31 16,0 3 31-16,1-2 40 15,0 2 67-15,1-4 29 16,6 3-17-16,13-5-20 15,15-1-45-15,17-2-26 16,23-2-25 0,18 0-21-16,8 0-26 0,8 0-40 15,4-1-59-15,3 3-24 16,-7-1 2-16,4 0-8 16,0 0-10-16,-4 0-1 15,-3-2-8 1,-6 1-9-16,-5-1-4 15,-8-1-3-15,-7-2-9 16,-9 0-2-16,-7 0-8 16,-8 0-13-16,-10 1-1 15,-4 1-17-15,-7 1 0 16,-8-1 0-16,-5 5 0 16,-8 0 0-16,-5 4 0 15,-4 2-290-15,-4 4-311 16,-7 1-1100-16,-10 2 137 15,-10-1 118 1</inkml:trace>
  <inkml:trace contextRef="#ctx0" brushRef="#br0" timeOffset="84986.69">7921 18769 5533 0,'0'1'20'0,"1"-1"8"16,9 0 34-16,13 0 4 16,19-3-8-16,17-3-50 15,19-4-74-15,18-5-134 16,68-6-1039-16,-50 0 76 16,6-7 67-16</inkml:trace>
  <inkml:trace contextRef="#ctx0" brushRef="#br0" timeOffset="86538">6001 18713 7363 0,'3'0'-83'0,"10"-2"-21"16,15-6-26-16,23-5-96 15,20-3-165-15,26-65-1081 16,11 44 104-16,-4-2 93 15,2-1 81 1</inkml:trace>
  <inkml:trace contextRef="#ctx0" brushRef="#br0" timeOffset="87742.11">12270 18509 4504 0,'-2'2'125'0,"0"-2"149"16,0 1 49-16,4-1 21 16,16 0 7-16,18-4 1 15,14-4-156-15,21-2-147 16,76-3-1545 0,-51-5 108-16,-2-3 95 15</inkml:trace>
  <inkml:trace contextRef="#ctx0" brushRef="#br0" timeOffset="88166.2">14352 18319 5139 0,'13'1'11'16,"15"-1"2"-16,13-4-32 15,20-5-123-15,6-5-971 16,11-5 62-1,-2-7 56-15,-8-3 51 16</inkml:trace>
  <inkml:trace contextRef="#ctx0" brushRef="#br0" timeOffset="89202.36">19165 18544 3422 0,'-3'3'92'16,"2"-1"51"-16,-1 1 54 15,1-2 44-15,2 1 106 16,-1-4 78-16,8 1 41 16,12-2 12-16,13-4 12 15,18-2-42-15,12-8-45 16,7-2-211-1,-1-3-216-15,-4 4-145 0,-6-1-278 16,-7-6-1096 0,-11 10 113-16,-11 2 101 15,-9 4 89-15</inkml:trace>
  <inkml:trace contextRef="#ctx0" brushRef="#br0" timeOffset="89457.72">18967 18707 3599 0,'-8'6'114'0,"1"0"49"16,1-1 56-16,4-1 125 16,15-2 77-16,11-3 21 15,13-3 2-15,11-2 0 16,8-6-98-16,7-1-224 15,2-3-110-15,0-3-209 16,29-2-485-16,-26-1-627 16,3-6 84-16,-8-3 74 15,-6-1 68-15</inkml:trace>
  <inkml:trace contextRef="#ctx0" brushRef="#br0" timeOffset="90082.37">22074 18283 4828 0,'0'1'91'0,"2"-1"84"16,13 0 41-16,14-1 12 16,17-5 0-1,15-4 3-15,7-4-9 16,-2-2-76-16,-5-2-75 15,-12 3-114-15,-13 1-145 16,0 1-514-16,-26 6-535 16,-17 2 75-16,-13 2 67 15</inkml:trace>
  <inkml:trace contextRef="#ctx0" brushRef="#br0" timeOffset="90317.65">21987 18407 3565 0,'-9'12'121'16,"1"-2"67"-16,2 1 148 16,0-2 105-16,16-4 10 15,16-8 10-15,12-6 12 16,14-3 12-16,13 1 12 16,1-7-106-16,-4-3-22 15,-8 3-141-15,-10 1-311 16,-16 4-197-16,-8 3-54 15,-11 1-55-15,-6 5-116 16,15 1-964-16,-26 3 104 16,-7 0 92-16</inkml:trace>
  <inkml:trace contextRef="#ctx0" brushRef="#br0" timeOffset="91462.69">27391 18001 1479 0,'-11'4'48'16,"-3"1"20"-16,-6 4 6 16,0-2 3-16,6 1 0 15,2-2-4-15,-2 3-17 16,3-3-26-1,-1 0-28-15,3-2-64 16,-2-2-44-16,3 1-35 16,0-3-30-16,4 1-140 15,-3-2 5-15,3 5 5 16</inkml:trace>
  <inkml:trace contextRef="#ctx0" brushRef="#br0" timeOffset="91793.89">27141 18149 4581 0,'-2'2'103'15,"-2"-2"176"-15,4 0 64 16,-2 0 7-16,13 0 6 16,13-2 6-16,10-2 8 15,11-3 6-15,12-2 8 16,-4-3-117-16,-3 1-182 16,-8-1-302-16,-8 3-130 15,-8 4-86-15,-15 2-172 16,-9-11-822-16,-10 12 99 15,-10 0 87-15,-8 5 78 16</inkml:trace>
  <inkml:trace contextRef="#ctx0" brushRef="#br0" timeOffset="92038.66">27122 18247 4389 0,'-16'8'133'0,"0"1"168"16,0 1 64-16,-1 0 8 15,13-3 7-15,8-5 8 16,18-2 7-16,15 0 8 16,18-5 9-16,15 0-95 15,12-3-52-15,2-4-195 16,-1 0-136-16,-9-1-198 16,-7 2-87-1,-9 0-126-15,-17 2-1152 16,-17-1 125-16,-9 1 112 15,-11-2 96-15</inkml:trace>
  <inkml:trace contextRef="#ctx0" brushRef="#br0" timeOffset="92721.5">29705 18287 4438 0,'2'0'86'0,"6"0"45"15,10-3 59-15,11 2 16 16,9-6 14-16,9 1 8 16,3-4 6-1,0-1 4-15,-3-1 5 16,-6 2-43-16,-7 2-39 15,-9 0-62-15,-10 3-168 16,-7 2-85-16,-7 1-101 16,-5 1-242-16,-13 1-789 15,-4 0 81-15,-8 3 73 16,-5 0 66-16</inkml:trace>
  <inkml:trace contextRef="#ctx0" brushRef="#br0" timeOffset="92973.78">29714 18367 4353 0,'0'4'111'0,"-2"-1"142"15,4-3 80-15,4 2 22 16,14-2 8-16,7-6 15 16,11 2 12-16,7-3 8 15,1-1 9-15,-3-5-39 16,-7 1-79-16,-5 2-166 15,-11 0-88-15,-7 2-88 16,-10 1-197-16,1 3-96 16,-9 0-166-16,29-4-1108 15,-36 1 125-15,-6-3 110 16,-1-3 95-16</inkml:trace>
  <inkml:trace contextRef="#ctx0" brushRef="#br0" timeOffset="104938.34">22437 4473 4947 0,'0'-3'37'0,"3"-1"37"16,6-2 28-16,6-4 22 15,9 0-2 1,8-3 3-16,6 3-2 16,5-2 5-16,-4 0-1 15,-2 1-11-15,-5 0-74 16,-6 3-93-16,-9 0-108 15,-4 5-198-15,-7-39-879 16,-4 37 75-16,-8 1 67 16,-7-2 62-16</inkml:trace>
  <inkml:trace contextRef="#ctx0" brushRef="#br0" timeOffset="105170.12">22384 4591 4942 0,'0'4'173'0,"0"-4"134"16,3 0 6-16,7 0 5 15,12 0 6-15,11-7 3 16,8 2 8-16,6-3 5 16,-3-1 4-16,-6 2-283 15,-7 3-258-15,-10-1-298 16,-5-2-1150-16,-10 3 128 15,-3-2 113-15,-7-3 99 16</inkml:trace>
  <inkml:trace contextRef="#ctx0" brushRef="#br0" timeOffset="114169.7">769 9472 7406 0,'2'2'75'16,"5"7"1"-16,-1 7-1 16,10 9 0-1,5 9 2-15,0 7-2 16,0 5 2-16,2 3 0 15,-6-4 0-15,-3 1 24 16,-5-7-101-16,-2-6 0 16,-5-7 0-16,0-10 0 15,-2-4 0-15,-4-8 0 16,-7-8 0-16,-10-11 0 16,-1-9 0-16,-12-16 0 15,2-11 0 1,3-10 0-16,7-3 0 15,8 0 0-15,8 3 0 16,4 4 0-16,8 6 0 16,6 5 0-16,8 5 0 15,7 4 0-15,11 7 0 16,2 3 0-16,-2 7 0 16,-6 7 0-16,-5 5 0 15,-4 4-132-15,-8 8-246 16,3 5-363-16,-13 7-865 15,-5 4 124 1,-10 2 106-16</inkml:trace>
  <inkml:trace contextRef="#ctx0" brushRef="#br0" timeOffset="114383.76">760 9700 5117 0,'0'1'305'16,"0"-1"5"-16,5 0 6 16,7-7 4-16,7-1 5 15,12-10 7-15,7-4 4 16,5-5-186 0,4 3-205-16,3-2-1688 15,-3-1 144-15,-2 3 123 16</inkml:trace>
  <inkml:trace contextRef="#ctx0" brushRef="#br0" timeOffset="114757.94">1474 9451 4570 0,'0'0'275'0,"0"0"72"16,0 0 7-16,0-1 5 16,7 1 8-16,9-8 6 15,13-7 9-15,9-6 6 16,16-13 9-16,1-2-98 15,2-3-219-15,-6 3-80 16,-7 1 0-16,-9 8 0 16,-10 5 0-1,-6 5 0-15,-11 6-241 16,-1 5-161-16,-4 4-332 16,-3 2-838-16,-10 6 118 15,-5 2 103-15,-8 6 92 16</inkml:trace>
  <inkml:trace contextRef="#ctx0" brushRef="#br0" timeOffset="115123.06">1573 9183 4354 0,'19'-9'62'0,"13"-5"49"16,14-3 33-16,14 2 38 15,11 6 28-15,-4 8 25 16,-3 7 16-1,-14 15 13-15,-8 11 6 16,-15 5-10-16,-15 9-46 16,-8 1-44-16,-4-2-129 15,-5-6-160-15,-4-6-159 16,7-10-1179-16,-10-11 102 16,-2-6 90-16,2-13 82 15</inkml:trace>
  <inkml:trace contextRef="#ctx0" brushRef="#br0" timeOffset="115422.65">2368 8603 8191 0,'0'0'0'0,"0"12"0"15,0 15 0-15,4 15 0 16,8 10 0 0,5 16 0-16,9 2 0 15,6-3 0-15,2-7 0 16,3-6 0-16,-3-9 0 16,-2-10 0-16,-3-12 0 15,3-12-214-15,-3-6-312 16,1-14-1215-16,-4-10 143 15,-5-9 123-15,-9-12 109 16</inkml:trace>
  <inkml:trace contextRef="#ctx0" brushRef="#br0" timeOffset="115689.59">2766 8574 6035 0,'-3'0'228'15,"0"0"3"-15,-2 9 2 16,4 11 4-16,-1 8 2 16,5 12 3-16,8 7 3 15,3 2 3-15,7-1 5 16,5-5-253-16,4-6 0 16,2-6 0-16,1-10 0 15,2-10 0 1,0-8 0-16,-2-4-323 15,-1-9-201-15,-9-58-1188 16,-11 44 138-16,-6-11 120 16,-15-5 106-16</inkml:trace>
  <inkml:trace contextRef="#ctx0" brushRef="#br0" timeOffset="115885.41">2716 8690 5344 0,'-3'-4'297'15,"0"-9"4"-15,2-8 4 16,5-9 6-16,15-9 5 16,4-5 5-1,7 0 5-15,9 1-256 16,-4 8-109-16,-6 10-507 16,-5 5-1077-16,-14 13 125 15,-8 6 110-15,-7 12 97 16</inkml:trace>
  <inkml:trace contextRef="#ctx0" brushRef="#br0" timeOffset="116057.53">2798 8681 3474 0,'0'12'222'15,"0"-2"220"-15,2 0 10 16,5-4 11-16,10-4 11 16,5-14 13-1,7-4 11-15,4-3 15 16,4-1-256-16,-5-5-318 15,32-1-1619-15,-38-3 135 16,-9 0 115 0,-1 0 103-16</inkml:trace>
  <inkml:trace contextRef="#ctx0" brushRef="#br0" timeOffset="116306.3">2942 8022 4689 0,'31'-8'123'16,"17"7"168"0,18 3 45-16,19 12 5 15,3 18 6-15,0 20 7 16,-5 13 6-16,-11 18 7 16,-13 9 6-16,-18 4-49 15,-21 5-83-15,-19 1-196 16,-21 0-342-16,58-2-663 15,-102-7-644-15,-14-4 123 16,-20-10 106-16</inkml:trace>
  <inkml:trace contextRef="#ctx0" brushRef="#br0" timeOffset="117285.82">1642 10795 7412 0,'3'1'86'0,"4"6"-1"0,6 8 0 15,5 8 1-15,4 7 1 16,5 4-1-1,-4 4 1-15,-1-6 1 16,-4-2 1-16,-7-7-89 16,-4-5 0-16,-2-7 0 15,-4-6 0-15,-2-2 0 16,-8-4 0-16,-5-6 0 16,-7-8 0-16,-9-11 0 15,-3-9 0 1,1-11 0-16,7-6 0 0,7-4 0 15,9 2 0-15,6 1 0 16,3 2 0 0,3 6 0-16,7 7 0 15,4 4 0-15,0 5 0 16,4 6 0-16,-3 6 0 16,-1 3 0-16,-2 7-324 15,1 4-227-15,1-20-1154 16,-4 27 138-16,-4 5 119 15,-5 1 105-15</inkml:trace>
  <inkml:trace contextRef="#ctx0" brushRef="#br0" timeOffset="117475.18">1660 10829 5148 0,'0'1'306'16,"0"-1"7"-16,5-1 3 15,9-5 7-15,10-6 4 16,8-7-110-16,10-5-236 16,22-7-535-16,-18-1-905 15,0-2 103-15,-4 0 90 16,1 0 82-16</inkml:trace>
  <inkml:trace contextRef="#ctx0" brushRef="#br0" timeOffset="117697.97">2229 10514 6035 0,'2'0'228'0,"3"-4"3"16,8-6 2-16,13-5 4 16,13-6 2-16,13-10 3 15,9-5 3-15,1 0 3 16,-4 1-281-16,-9 3-389 15,10 9-483-15,-28 0-606 16,-11 10 110 0,-10 4 96-16,-9 5 87 15</inkml:trace>
  <inkml:trace contextRef="#ctx0" brushRef="#br0" timeOffset="117920.03">2420 10604 5236 0,'1'0'306'0,"3"-1"6"16,11-5 6-16,13-8 4 15,8-2 5-15,13-11 7 16,7-6 5 0,-4-1-79-16,-1 3-225 15,-5 2-464-15,-1 3-350 16,-15 1-733-16,-10 5 110 15,-11-2 96-15</inkml:trace>
  <inkml:trace contextRef="#ctx0" brushRef="#br0" timeOffset="118188.03">2425 10153 5027 0,'48'-4'313'0,"19"-2"5"16,21 3 6-16,16 6 5 15,-12 15 5-15,-11 13 7 16,-10 12 5-16,-21 8 7 16,-15 4 6-16,-22 1-212 15,-13-2-147-15,-13-1-296 16,6-2-517-16,-23-10-830 15,-1-14 128-15,1-11 112 16,5-28 99 0</inkml:trace>
  <inkml:trace contextRef="#ctx0" brushRef="#br0" timeOffset="118771.6">3285 9675 7743 0,'0'-4'49'0,"0"4"0"16,0 1 1-16,0 16-1 15,0 20 1-15,4 20 0 16,5 17 0-16,9 10-1 15,10 1 3-15,11-4-52 16,6-12 0 0,5-10 0-16,1-13 0 15,-3-11 0-15,-4-14 0 16,1-13 0-16,-1-8-385 31,-4-16-1452-31,-8-14 159 0,-13-9 136 0,-11-14 117 16</inkml:trace>
  <inkml:trace contextRef="#ctx0" brushRef="#br0" timeOffset="119033.36">3691 9649 6176 0,'-3'-4'214'15,"0"1"2"-15,-4 3 3 16,2 4 2-16,4 11 2 15,0 10 3-15,3 8 3 16,10 6 2-16,4 4 5 16,5 2-236-16,7-4 0 15,2-5 0-15,-1-1 0 16,1-12 0-16,1-10 0 16,3-7 0-16,0-9-339 15,2-11-296 1,-10-9-1044-16,-9-5 134 15,-8-10 115-15</inkml:trace>
  <inkml:trace contextRef="#ctx0" brushRef="#br0" timeOffset="119254.15">3663 9710 5055 0,'-9'0'325'0,"1"-6"5"16,1-2 5-16,-1-7 7 15,14-3 5-15,11-10 7 16,8-6 6 0,10-2 7-16,1 2-57 15,1 2-634-15,-6 7-143 16,3 9-390-16,-22 5-627 16,-4 9 106-16,-12 6 93 15,-7 11 84-15</inkml:trace>
  <inkml:trace contextRef="#ctx0" brushRef="#br0" timeOffset="119425.99">3731 9758 4488 0,'0'13'359'15,"0"-2"7"-15,-1 0 7 0,4-1 8 16,12-10 7 0,7-9 8-16,10-4 7 15,8-9 5-15,5 0-336 16,0-7-474-16,-6-4-1280 15,-6 2 134-15,-10-2 116 16,-10 0 102-16</inkml:trace>
  <inkml:trace contextRef="#ctx0" brushRef="#br0" timeOffset="119666.77">3923 9110 5467 0,'31'-6'281'16,"16"5"4"-16,21 4 4 16,19 11 6-16,5 21 3 15,-1 23 4-15,-6 17 5 16,-13 20 5-16,-20 12 5 16,-28 9-279-16,-22 7-38 15,-28 6-368-15,-27-6-1473 16,-18-3 158-16,-20-14 137 15,-20-19 119-15</inkml:trace>
  <inkml:trace contextRef="#ctx0" brushRef="#br0" timeOffset="129358">4928 10023 5898 0,'0'-8'231'15,"0"0"3"-15,0-2 2 16,-4 4 4-16,-6 5 2 16,-19 14 5-16,-22 15 1 15,-24 19 4-15,-24 20 2 16,-14 24-145 0,-13 15-109-16,-1 13 0 15,9 1 0-15,10-4 0 16,17-14 0-16,20-15 0 15,23-23 0-15,18-17 0 16,15-18 0-16,11-16 0 16,14-16-354-16,20-17-342 15,13-19-962-15,14-19 130 16,15-15 113-16,6-9 101 16</inkml:trace>
  <inkml:trace contextRef="#ctx0" brushRef="#br0" timeOffset="129657.77">5061 10158 5598 0,'-10'18'272'16,"-13"12"3"-16,-16 13 4 15,-14 16 5-15,-11 8 3 16,-13 8 5-16,-5 4 4 15,5 2 5 1,2-4 6-16,13-6-307 16,11-7 0-16,13-14 0 15,9-10 0-15,13-11 0 16,3-11 0-16,7-6 0 16,2-6 0-16,0-6-334 15,2-9-313-15,-4-12-1029 16,-1-16 133-16,0-23 115 15,-2-25 103-15</inkml:trace>
  <inkml:trace contextRef="#ctx0" brushRef="#br0" timeOffset="134541.08">4405 8794 1089 0,'-2'-5'135'0,"-4"-3"28"16,-4-2 21-16,1-6 19 15,-1 2 26-15,-1-1 19 16,-1 2 26-16,0-1 21 15,-2 2 17 1,-1 3-90-16,-2 0-32 16,0 0-22-16,-1 1-10 15,0 2-15-15,0-1-21 16,0 3-17-16,2-2-18 16,-3 2-19-16,3 1-13 15,-3 1-10-15,5 0-7 16,-5 2-3-16,2-1-8 15,2 1-3-15,1 0-2 16,-1 1 0-16,2 3-1 16,0-1 2-16,0 4 6 15,-1 3 4 1,1-1 5-16,-1 4 2 16,0 0 3-16,3 1 9 15,1 1 5-15,1 1 10 16,3 1 6-16,0-2 6 15,0 2 3-15,3 2 3 16,1-1 14-16,1 3 20 16,1 1 29-16,1 1 26 15,1 0 8-15,1 0 3 16,2-1 18-16,2 3 13 16,2-2 12-16,1-2 9 15,0 3-17 1,-1-1-28-16,1 0-35 15,0 2-38-15,2-2-13 16,-2 2-16-16,3-1-28 16,-3 1-20-16,3-2-19 15,-2 2-19-15,3-2-4 16,1-1 0-16,0 0 0 16,2-1 0-16,1-1 0 15,-1 0 0 1,0 0 0-16,-2 0 0 15,0 0 0-15,-2-1 0 16,-1 1 0-16,1-1 0 16,-3 0 0-16,2 0 0 15,2 0 0-15,-2 3 0 16,-1-2 0-16,2 3 0 16,0-1 0-16,-3 1 0 15,0-1 0-15,3 2 0 16,-3 1 0-16,1-2 0 15,-1 1 0-15,1 2 0 16,-2 1 0 0,2-1 0-16,1 4 0 15,-2 0 0-15,3 0 0 16,-3 0 0-16,-1 1 0 16,1-2 0-16,-1 1 0 15,1 0 0-15,1 1 0 16,2-2 0-16,2 2 0 15,-2-1 0-15,4 2 0 16,-2-1 0-16,0-1 0 16,-2-2 0-16,-1 0 0 15,-1-2 0-15,0-2 0 16,0 0 0 0,1-4 0-16,-2 0 0 15,3 0 0-15,-2 0 0 16,0-3 0-16,3 1 0 15,-1-3 0-15,3 0 0 16,-2-4 0-16,2 0 0 16,-1-4 0-16,2 0 0 15,-1-6 0-15,4 1 0 16,0-4 0-16,5-3 0 16,-1-7 0-16,2-4 0 15,2-3 0 1,-4-8 0-16,0-2 0 15,-3-2 0-15,-2-2 0 16,-6-1 0-16,-3-2 0 16,1-4 0-16,-3-1 0 15,-2-4 0-15,1-1 0 16,-2 1 0-16,-3-1 0 16,-1-2 0-16,1 2 0 15,-4 0 0-15,-2-1 0 16,-4-3 0-1,-4 2 0-15,-5 0 0 16,-1-2 0-16,-2 0 0 16,2 3 0-16,-2 2 0 15,2 3 0-15,2 3 0 16,-1 1 0-16,-1-1 0 16,-2 0 0-16,0-3 0 15,-2-3 0-15,0-3 0 16,1 5 0-16,2-1 0 15,2 5 0-15,1 3 0 16,0 4 0 0,0 3 0-16,0 2 0 15,-3 3 0-15,0-2 0 16,-1 2 0-16,-1-4 0 16,-3 2 0-16,3 0 0 15,-4 0 0-15,1 1 0 16,2 4 0-16,-5-1 0 15,-2 2 0-15,-3-1 0 16,-3-1 0-16,-3 2 0 16,-2 1 0-1,1 1 0-15,0 4 0 16,-2 6 0-16,-1 5 0 16,-6 1 0-16,0 10 0 15,-2 5-5-15,5 7-388 16,22 6-1439-16,-2 9 156 15,17 1 136-15,8-1 117 16</inkml:trace>
  <inkml:trace contextRef="#ctx0" brushRef="#br0" timeOffset="135441.36">4092 9191 2697 0,'2'0'108'15,"-2"0"44"-15,1 0 31 16,-1 0 33-16,0-1 39 16,1 1 40-16,-1-3 92 15,2 2 104-15,-2-2 58 16,1 1-64-16,1-1-36 15,-2 2-42 1,1-2-30-16,2 3-29 16,4 0-40-16,2 0-41 15,4 0-102-15,6 0-113 16,4 0-52-16,2 0 0 16,2 4 0-16,2 0 0 15,1 3 0-15,-1 3 0 16,-2 5 0-16,1 2 0 15,-2 5 0-15,-3 1 0 16,0 1 0-16,0 2 0 16,0 3 0-16,-1-3 0 15,1 0 0 1,-1 0 0-16,-2-1 0 16,-3-1 0-16,0-3 0 15,-2 2 0-15,-2-3 0 16,-1-1 0-16,-2 6 0 15,0-1 0-15,-6 3 0 16,2 3 0-16,-5-1 0 16,-1 0 0-16,0 1 0 15,0 1 0 1,-1-3 0-16,1-1 0 16,-3-7 0-16,1 0 0 15,-2-5 0-15,-3-2 0 16,0-4 0-16,-2-2-232 15,0-3-440-15,-8-2-1025 16,-7-5 137-16,-4-10 118 16,-2-7 103-16</inkml:trace>
  <inkml:trace contextRef="#ctx0" brushRef="#br0" timeOffset="136228.7">4127 9290 4263 0,'0'-2'114'16,"0"-4"79"-16,1 0 82 15,4-5 45-15,2 1 57 16,10 1 15-16,5 1 7 15,8 2 9 1,8 3 9-16,4 6-76 16,7 7-45-16,-2 8-90 15,4 6-91-15,-4 10-48 16,-5 8-59-16,-4 8-8 16,-6 3 0-16,-6 6 0 15,-11 0 0-15,-7 0 0 16,-5-2 0-16,-5-3 0 15,-5 0 0-15,-4-5 0 16,-4-6 0-16,-5-5-340 16,20-6-538-16,-20-13-736 15,5-15 124 1,5-15 109-16,0-13 95 16</inkml:trace>
  <inkml:trace contextRef="#ctx0" brushRef="#br0" timeOffset="139209.49">24116 4275 4557 0,'-18'5'58'0,"-9"6"34"16,-16 3 19-16,-12 6 15 15,-7 3 31-15,1 4 46 16,6 0 81-16,3 0 54 16,6-3 23-16,8-2-16 15,8-2-36-15,3-3-33 16,9-4-19-16,5-4-11 15,7-2-293 1,5-3-212-16,48-3-587 0,-33-2-661 16,12-6 108-1,10-7 97-15,14-5 85 16</inkml:trace>
  <inkml:trace contextRef="#ctx0" brushRef="#br0" timeOffset="139457.26">24159 4429 3861 0,'-17'9'175'0,"-15"6"165"15,-17 5 74-15,-13 5 9 16,-9 2 9-16,-3 1 11 16,-1-1 9-16,9 0 12 15,8-3 9 1,12-5-119-16,7-6-77 15,10-2-322-15,9-3-322 16,10-4-495-16,2-4-715 16,7-7 119-16,4-7 104 15,13-11 91-15</inkml:trace>
  <inkml:trace contextRef="#ctx0" brushRef="#br0" timeOffset="150957.08">22504 4411 4272 0,'0'-5'95'0,"0"-3"41"16,0-1 42-16,0-2 47 16,0 6 11-16,0 1-2 15,0 0 0-15,0 2-5 16,0 2-52-16,0 0-119 15,0 0-127 1,0 3-252-16,3 0-961 16,7-2 80-16,10-4 72 15,7-8 65-15</inkml:trace>
  <inkml:trace contextRef="#ctx0" brushRef="#br0" timeOffset="151317.83">24227 4252 7029 0,'0'1'118'15,"0"-1"1"-15,1 0-1 16,-1 2 2-16,0-4 0 16,0 2 2-16,0 0 0 15,0 0 1-15,0 0 1 16,0 0-48-16,0 0-216 15,0 3-295-15,-8-4-1350 16,-13 6 150-16,-12-2 128 16,-14-2 114-16</inkml:trace>
  <inkml:trace contextRef="#ctx0" brushRef="#br0" timeOffset="152978.55">22828 6479 2419 0,'0'-1'-113'15,"5"-6"-372"-15,2 5 13 16,-1 0 12-16,3-1 11 16</inkml:trace>
  <inkml:trace contextRef="#ctx0" brushRef="#br0" timeOffset="154629.3">19812 8204 2262 0,'0'0'42'0,"0"0"30"0,0 0 30 16,0 0 23-16,0 0 14 15,0 0 14 1,0 0 4-16,0 0 4 16,0 0 2-16,0 0-23 15,0 0-26-15,0 0-78 16,5 0-162-16,2-40-638 16,4 39 30-16,0-2 28 15,4-2 27-15</inkml:trace>
  <inkml:trace contextRef="#ctx0" brushRef="#br0" timeOffset="155429.94">20297 10089 4886 0,'0'-3'14'16,"0"-1"12"-16,0 0 15 16,-1-2 4-16,2 2-2 15,-1 1-24 1,0 2-62-16,0-1-144 15,0-6-887-15,6 3 57 16,3-5 53-16,5-7 48 16</inkml:trace>
  <inkml:trace contextRef="#ctx0" brushRef="#br0" timeOffset="157066.56">22595 8309 3545 0,'-2'0'-52'0,"2"0"-65"15,0-2-73-15,18 0-492 16,-7 2 24-16,5-2 22 16,10-2 22-16</inkml:trace>
  <inkml:trace contextRef="#ctx0" brushRef="#br0" timeOffset="157471.15">24074 8129 5309 0,'0'0'6'16,"-2"-1"1"-16,1 1-1 15,1-3-11-15,0 6-68 16,0-3-93-16,0 3-141 16,0-19-751-16,0 21 57 15,3-2 50 1,4-2 47-16</inkml:trace>
  <inkml:trace contextRef="#ctx0" brushRef="#br0" timeOffset="157790.51">25236 8086 5517 0,'0'0'7'0,"0"0"-2"16,0 0 2-16,0 0-33 15,0 0-78-15,0 3-140 16,-3-1-908-16,-7 6 65 15,-6 0 61-15,-10 2 53 16</inkml:trace>
  <inkml:trace contextRef="#ctx0" brushRef="#br0" timeOffset="158261.57">22618 9849 4925 0,'0'0'43'16,"0"0"5"-16,0-2 15 0,2 2 9 16,-2 0 3-16,2 0-22 15,3 0-60 1,2 0-91-16,9 0-243 16,10 0-731-16,10-4 58 15,9-6 52-15,9-3 48 16</inkml:trace>
  <inkml:trace contextRef="#ctx0" brushRef="#br0" timeOffset="158544.3">23996 9794 4146 0,'3'1'-12'0,"5"-1"-17"15,5 0-48-15,6 0-143 16,1-28-607-16,2 20 36 15,4 0 32-15,3 0 31 16</inkml:trace>
  <inkml:trace contextRef="#ctx0" brushRef="#br0" timeOffset="161201.32">23305 11847 4695 0,'-1'0'88'0,"-1"0"118"16,1 0 115-16,-1-1 16 15,2 2 7-15,9-2 4 16,10 0 8-16,16-1-93 15,17-4-235-15,24 0-367 16,12-3-1190-16,9-3 113 16,3-4 98-1,-5-3 87-15</inkml:trace>
  <inkml:trace contextRef="#ctx0" brushRef="#br0" timeOffset="161568.51">25053 11772 4331 0,'-3'3'98'0,"-4"0"53"16,1 0 137-16,0-2 73 16,6 0 15-16,0-1 7 15,2-1 8-15,5 1-70 16,11 0-201-16,17 0-203 15,39-1-506-15,-11-2-810 16,4-3 94-16,-1-2 85 16,-5-1 75-16</inkml:trace>
  <inkml:trace contextRef="#ctx0" brushRef="#br0" timeOffset="161904.19">26003 11814 5328 0,'0'-2'56'0,"0"2"-7"0,2-1-5 16,9 0-40-16,9 1-62 16,9-3-154-1,21-6-952-15,0 2 67 16,3-2 61-16,-3-4 55 15</inkml:trace>
  <inkml:trace contextRef="#ctx0" brushRef="#br1" timeOffset="130855.69">4769 15005 4681 0,'0'0'43'0,"0"0"39"16,0 0 39-16,0 0 45 16,2 0 20-16,-2 0 12 15,0 0 18-15,0 0 35 16,1 0 22-16,-1 0-6 15,0 0-33-15,0 0-62 16,0 0-184-16,0 0-127 16,0 2-187-1,3-4-1142-15,3 2 104 16,5 0 92-16,7-2 82 16</inkml:trace>
  <inkml:trace contextRef="#ctx0" brushRef="#br1" timeOffset="131856.44">14137 14330 5525 0,'0'0'0'0,"0"0"3"15,0 0 14-15,0 0 9 0,0 0 4 16,0-2-2-1,0 1-8-15,0 1-21 16,0-1-40-16,0 0-125 16,23 1-405-16,-17 0-509 15,-1-5 57-15,1 2 54 16,2-5 49-16</inkml:trace>
  <inkml:trace contextRef="#ctx0" brushRef="#br1" timeOffset="133060.77">24136 14517 5513 0,'0'0'24'16,"0"0"156"-16,1 0 76 16,-1 0 2-16,0 0 4 15,0 0 4-15,2 0 2 16,-2 0 5-16,0 0 4 16,0 0-3-16,0 0-17 15,0 0-174 1,0 0-83-16,0 0 0 15,0 0 0-15,0 0 0 16,0 0 0-16,0 0 0 16,0 0 0-16,0 0 0 15,0 0 0-15,0 0 0 16,0 0 0-16,0 0 0 16,0 0 0-16,0 0 0 15,1 0 0-15,-1 0 0 16,0 0 0-16,0 0 0 15,0 0 0 1,0 0 0-16,0 0 0 16,0 0 0-16,0 0 0 15,0 0 0-15,0 0 0 16,0 0 0-16,0 0 0 16,0 0 0-16,0 0 0 15,0 0 0-15,0 0-238 16,0 0-139-16,0 0-254 15,0-2-975-15,0 0 123 16,0-4 107-16,0-3 95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5:46:33.75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26908 3553 4768 0,'0'-4'311'0,"0"-1"21"16,3-2 7-16,-3 0 6 16,2 4 5-16,-2-1 8 15,0 2 5-15,2 2 7 16,0 0 9-1,-2 8-123-15,0 7-236 16,0 6-20-16,0 7 0 16,0 9 0-16,0 1 0 15,2-3 0-15,-2 1 0 16,2-5 0-16,0-5 0 16,-1-5 0-16,-1-7 0 15,2-3 0-15,-2-3 0 16,0-6 0-16,2 1 0 15,-4-2-385-15,-1-1-1452 16,-9-4 159-16,-5-6 136 16,-2-5 117-16</inkml:trace>
  <inkml:trace contextRef="#ctx0" brushRef="#br0" timeOffset="275.74">26497 3695 4925 0,'-9'-8'318'15,"2"-6"4"-15,3-3 7 16,8-8 5-16,23-1 5 16,24-4 7-16,18 1 7 15,17-3 5-15,12 3 6 16,-6 4-161-16,-7 4-203 15,-15 5 0-15,-17 2 0 16,-12 6-259-16,-17 2-122 16,-8 6-171-1,-12-13-1069-15,-4 18 124 16,-12 3 111-16</inkml:trace>
  <inkml:trace contextRef="#ctx0" brushRef="#br0" timeOffset="513.52">26497 3980 5239 0,'-3'11'290'0,"1"-1"5"16,4 0 5-16,15 0 5 16,21-6 4-1,18-9 5-15,13-4 5 16,12-3 5-16,0-2-26 15,0-3-457-15,-7 1-298 16,-8-1-208-16,-13-33-880 16,-12 30 114-16,-12-8 101 15,-11 1 88-15</inkml:trace>
  <inkml:trace contextRef="#ctx0" brushRef="#br0" timeOffset="904.15">27227 3739 4206 0,'0'-9'311'0,"2"2"73"16,-2-2 7-16,4 0 9 15,1 6 8 1,4 7 9-16,2 5 9 16,3 8 8-16,0 7 11 15,1 7-156-15,-2-1-209 16,-3 3-80-16,-2-6 0 16,0-3 0-16,-4-4 0 15,-2-6 0-15,-2-6 0 16,2-2 0-16,-2-8 0 15,2-10 0-15,3-11 0 16,7-12 0 0,5-8 0-16,6-6 0 0,4 3 0 15,2 9 0 1,-2 10 0-16,-1 9 0 16,-1 11 0-16,-2 10 0 15,-3 9 0-15,-4 10 0 16,0 6 0-16,-8 7 0 15,-5 0 0-15,-1 1 0 16,-2-2-302-16,0-4-148 16,0-7-308-16,2-7-779 15,0-9 112-15,-2-7 101 16,2-11 87-16</inkml:trace>
  <inkml:trace contextRef="#ctx0" brushRef="#br0" timeOffset="1335.75">27669 3747 4257 0,'3'-17'335'0,"-3"-2"42"16,3 3 10-16,1-3 6 16,2 16 10-16,3 15 7 15,5 16 9-15,5 10 9 16,-2 13 10-16,-4 10-139 16,1 1-254-16,-6 0-45 15,-5-3 0-15,-1-9 0 16,0-6 0-16,-2-10-199 15,0-10-123-15,-2-13-142 16,0-10-97 0,-5-14-42-16,-1-15-35 15,-2-14 2-15,4-18 30 16,1-12 49-16,5-6 60 16,5-5 215-16,11 2 142 15,5 11 156-15,7 12 118 16,5 17 74-16,1 17 71 15,-5 16 36-15,-2 15 12 16,-7 12-9-16,-8 12-10 16,-6 7-20-16,-8 6-23 15,-5-1-30-15,-10-2-33 16,-1-3-86-16,-5-7-78 16,3-5-94-1,1-7-144-15,9-12-1030 16,7-3 73-16,3-8 68 15,5-8 61-15</inkml:trace>
  <inkml:trace contextRef="#ctx0" brushRef="#br0" timeOffset="1981.15">28079 3631 4790 0,'0'0'201'0,"2"0"120"16,0 6 7-16,3 4 4 15,-1 7 6-15,0 4 6 16,4 5 6-16,0-1 6 16,1-2 7-16,1-3-32 15,3-3-194 1,-1-4-137-16,1-5 0 16,0-6 0-16,-1-4 0 15,2-5 0-15,-1-10 0 16,0-7 0-16,-3-3 0 15,-1-6 0-15,0 4 0 16,-4 8 0-16,-2 5 0 16,0 7 0-16,-2 6 0 15,3 5 0-15,6 6 0 16,1 6 0-16,2 4 0 16,1 5 0-16,1 4 0 15,-1-3 0-15,-1-4 0 16,3-2 0-1,-2-5 0-15,2-6 0 16,0-5 0-16,3-7 0 16,-3-10 0-16,0-12 0 15,-8-9 0-15,-3-17 0 16,-2-12 0-16,-3-4 0 16,-3-5 0-16,-2 0 0 15,1 9 0-15,2 12 0 16,-2 13 0-16,1 16 0 15,3 15 0-15,-2 15 0 16,2 17 0-16,5 16 0 16,1 14 0-16,7 10 0 15,3 4 0 1,5-1 0-16,0-6 0 16,0-8 0-16,1-8 0 15,-4-10-49-15,0-7-315 16,34-8-541-16,-37-10-683 15,-2-6 121-15,-5-13 105 16,-6-9 93-16</inkml:trace>
  <inkml:trace contextRef="#ctx0" brushRef="#br0" timeOffset="2151.99">28406 3557 7499 0,'0'-13'76'0,"10"-4"0"15,6-5-1 1,12-5 2-16,13 2-285 16,17 6-266-16,4-1-1179 15,-4 4 130-15,-8 0 113 16,-9 0 100-16</inkml:trace>
  <inkml:trace contextRef="#ctx0" brushRef="#br0" timeOffset="2320.83">28884 3407 8191 0,'2'0'0'15,"-2"-1"0"-15,5 0 0 16,-2-1 0-16,0 4 0 0,4-5-296 16,41 2-1565-1,-34 1 162-15,-3 0 139 16,-2 6 120-16</inkml:trace>
  <inkml:trace contextRef="#ctx0" brushRef="#br0" timeOffset="2480.68">28914 3769 8191 0,'-2'2'0'16,"-1"2"0"-1,1-1 0-15,-1 1 0 16,-1-1-297-16,4-3-1564 15,11-6 162-15,1-6 139 16,6-7 120-16</inkml:trace>
  <inkml:trace contextRef="#ctx0" brushRef="#br0" timeOffset="3324.11">29885 3314 7911 0,'0'0'31'0,"-5"2"-1"16,-5 12 1-16,-7 12 0 15,-7 13 0-15,-6 14 0 16,-2 9 0-16,2-2 0 16,5-6 2-16,5-6-33 15,7-11 0-15,5-10 0 16,5-10 0-16,3-5 0 15,0-8 0-15,3-10 0 16,5-10 0 0,2-14 0-16,9-15 0 15,2-15 0-15,3-11 0 16,2-1 0-16,0 4 0 16,-2 10 0-16,-3 13 0 15,-1 13 0-15,1 15 0 16,3 10 0-16,3 11 0 15,5 10 0-15,4 11 0 16,0 9 0 0,-1 4 0-16,-5 6 0 0,-4 1 0 15,-6 0 0-15,-4-5 0 16,-9 0-352 0,-2-3-232-16,-7-8-1105 15,-9-7 136-15,-9-6 116 16,-12-7 104-16</inkml:trace>
  <inkml:trace contextRef="#ctx0" brushRef="#br0" timeOffset="3483.96">29760 3646 5315 0,'0'-9'290'0,"2"-7"5"16,8-3 3-16,9-5 6 15,14 1-24-15,20 3-285 16,17 2-216-1,12-26-1284-15,6 26 109 16,-2-1 96-16,-4-3 85 16</inkml:trace>
  <inkml:trace contextRef="#ctx0" brushRef="#br0" timeOffset="3959.52">30999 3134 5395 0,'-1'-10'287'15,"-8"2"6"-15,-7 1 3 16,-10 3 5-16,-9 12 4 16,-11 13 7-16,1 14 3 15,1 7 5-15,6 12 7 16,12 2-287-16,12 1-40 15,8-5 0-15,4 0 0 16,7-7 0-16,4-9 0 16,2-7 0-16,6-9 0 15,6-11 0-15,6-5 0 16,0-6 0 0,-2-13 0-16,0-8 0 15,-3-3 0-15,-4-3 0 16,-2-1 0-16,-2 8 0 15,-6 4 0-15,-3 10 0 16,-4 3 0-16,4 5 0 16,-4 6 0-16,4 8 0 15,1 4 0-15,-4 10 0 16,0 1 0-16,-3 3 0 16,-1-2-303-16,0-3-122 15,0-3-185-15,-1-26-973 16,-4 13 120-16,0-11 104 15</inkml:trace>
  <inkml:trace contextRef="#ctx0" brushRef="#br0" timeOffset="4276.22">31011 3495 4123 0,'11'-20'345'0,"7"-2"47"16,2-1 8-16,5 0 9 15,-2 14 9-15,1 8 8 16,0 9 11-16,-2 8 9 15,-3 5 11-15,-6 3-169 16,-3 6-238-16,-7-1-50 16,-2-4 0-16,1-4 0 15,-4-4 0-15,2-9 0 16,0-4 0-16,2-9 0 16,-2-11 0-16,0-8 0 15,3-6 0 1,1-8 0-16,1-1 0 15,-1 6 0-15,1 7 0 16,0 8-321-16,1 8-152 16,7 6-179-16,5-22-902 15,5 26 115-15,3 3 102 16,2 0 90-16</inkml:trace>
  <inkml:trace contextRef="#ctx0" brushRef="#br0" timeOffset="4658.87">31555 3368 3983 0,'4'-11'337'0,"1"-3"67"16,-2-2 9-16,0-3 9 16,-8 7 10-16,-9 5 8 15,-8 3 12-15,-5 8 9 16,-7 5 13 0,0 7-175-16,6 7-225 15,10 4-74 1,6 1 0-1,8 0 0-15,2-4 0 0,4-3 0 0,5-7 0 16,5-4 0-16,3-6 0 16,6-4 0-16,3-5 0 31,-1-5 0-31,0-5 0 16,-5-1 0-16,-4-2 0 0,-5 3 0 15,-3 6 0-15,-3 3 0 0,-2 4 0 16,1 2 0-16,-1 1 0 15,2 3 0 1,1 5 0-16,0 5-183 16,2 4-222-16,14 2-450 15,-11-4-700-15,1-4 115 16,2-5 102-16</inkml:trace>
  <inkml:trace contextRef="#ctx0" brushRef="#br0" timeOffset="5239.33">31672 3384 4180 0,'7'-15'363'16,"-2"-1"23"-16,0-2 10 16,1 2 7-1,2 9 8-15,0 7 10 16,1 5 10-16,1 6 7 16,1 4 12-16,-5 3-161 15,-1 4-266-15,-3-3-23 16,0-2 0-16,-2-4 0 15,0-5 0-15,1-5 0 16,2-3 0-16,2-7 0 16,3-2 0-16,1-7 0 15,0-3 0-15,2-1 0 16,-1 1 0-16,2 1 0 16,-2 3 0-1,0 5 0-15,0 5 0 16,3 2 0-16,-1 5 0 15,2 4 0-15,1 4 0 16,-4 4 0-16,-1 5 0 16,-3 1 0-16,-4 2 0 15,0-3 0-15,-1-3 0 16,-2-2 0-16,0-6 0 16,1-4 0-16,1-4 0 15,2-7 0-15,4-8 0 16,4-5 0-16,1-5 0 15,2-4 0 1,-2 2 0-16,-1 4 0 16,-3 6 0-16,0 5 0 15,1 6 0-15,0 4 0 16,2 6 0-16,1 4 0 16,-3 5 0-16,-3 5 0 15,-3 4-154-15,-1 1-200 16,-3-1-153-16,7-4-342 15,-5-6-597-15,1-6 101 16,1-5 90-16,1-8 79 16</inkml:trace>
  <inkml:trace contextRef="#ctx0" brushRef="#br0" timeOffset="5787.58">32172 3327 3540 0,'4'-11'208'0,"-1"-1"126"15,1 0 49-15,4-1 40 16,-1 9 40-16,3 6 11 15,0 3 13-15,3 6 12 16,-3 2 12-16,-3 5-149 16,-2 0-90-16,-2 0-147 15,-2-2-50-15,-1-5-40 16,0-3-35-16,2-5 0 16,2-3 0-16,0-3 0 15,2-4 0 1,3-5 0-16,3-1 0 15,-1-7 0-15,0 2 0 16,2 1 0-16,-3 2 0 16,-1 3 0-16,1 4 0 15,-1 4 0-15,1 1 0 16,1 6 0-16,-2 5 0 16,3 6 0-16,-4 1 0 15,-3 6 0-15,-4 1 0 16,0-5 0-16,-1-3 0 15,0-3 0-15,0-5 0 16,2-5 0-16,2-1 0 16,2-9 0-1,4-4 0-15,5-7 0 16,2-6 0-16,0-4 0 16,3 0 0-16,-2 6 0 15,-4 5 0-15,-1 9 0 16,2 4 0-16,-4 8 0 15,0 6 0-15,3 6 0 16,-5 7 0-16,-4 2 0 16,2 6 0-16,-2 0-255 15,1-3-165-15,54-4-1339 16,-47-4 146-16,7-8 126 16</inkml:trace>
  <inkml:trace contextRef="#ctx0" brushRef="#br0" timeOffset="6136.26">32901 3200 4490 0,'-12'-2'328'0,"-8"2"31"16,-5 0 6-16,-6 5 8 15,6 2 7-15,5 4 7 16,6 5 10-16,7 0 6 15,4-3 9-15,4 0-147 16,4-7-233-16,7 0-32 16,0-5 0-16,4-1 0 15,0-1 0-15,1-2 0 16,-5 0 0 0,-1 0 0-16,-2 2 0 15,-2-1 0-15,-2 2 0 16,2 3 0-16,-2 3 0 15,-2 2-68-15,-1 2-287 16,-2 5-198-16,0-48-1125 16,0 42 134-16,0-6 115 15,0-6 103-15</inkml:trace>
  <inkml:trace contextRef="#ctx0" brushRef="#br0" timeOffset="6431.98">32941 3178 4633 0,'12'-13'306'0,"5"0"39"16,7 4 7-16,6 0 7 16,0 9 7-1,-2 10 5-15,-4 6 9 16,-4 6 7-16,-8 0 7 16,-6 4-139-16,-3-3-212 15,-3-3-43-15,-2-8 0 16,1-5 0-16,-4-8 0 15,1-9 0-15,-2-12 0 16,0-10 0-16,1-10 0 16,3-9 0-16,1 2 0 15,-3 7-140-15,-2 13-402 16,-6 12-1214-16,-8 12 145 16,-10 8 126-16,-15 7 109 15</inkml:trace>
  <inkml:trace contextRef="#ctx0" brushRef="#br0" timeOffset="7136.15">32157 4166 5966 0,'-5'-24'235'15,"-9"-1"3"-15,-13-1 3 16,-13 1 3-16,-14 14 3 15,-12 21 3-15,-6 16 3 16,-2 17 4-16,3 18 3 16,13 12-260-16,9 9 0 15,18 2 0-15,12-2 0 16,12-6 0-16,7-5 0 16,8-13 0-16,10-9 0 15,6-15 0-15,12-14 0 16,12-14 0-1,7-15 0-15,3-15 0 16,-1-14 0-16,-2-6 0 16,-8-5 0-16,-6 0 0 15,-6 9 0-15,-8 12 0 16,-3 9 0-16,2 10 0 16,2 16 0-16,3 17 0 15,2 16 0-15,-6 20 0 16,-7 17 0-1,-12 14 0-15,-8 4 0 16,-10 3-376-16,-8-58-1463 16,-8 41 158-16,-1-20 137 15,-2-14 117-15</inkml:trace>
  <inkml:trace contextRef="#ctx0" brushRef="#br0" timeOffset="8300.48">25893 6245 5855 0,'-6'0'234'0,"-6"0"3"16,-8 9 2-16,-7 11 3 15,-2 14 4-15,-3 12 2 16,10 9 3-1,11 3 4-15,6-4 3 16,12-5-132-16,10-7-126 16,6-5 0-16,8-12 0 15,9-10 0-15,2-8 0 16,-2-11 0-16,-5-10 0 16,-5-12 0-16,-10-9 0 15,-13-15 0-15,-3-6 0 16,-12-4 0-16,-9 1 0 15,-10 8 0-15,-2 10 0 16,-11 12 0 0,-3 12 0-16,3 9-10 15,6 7-340-15,14 8-375 16,2 2-924-16,14 0 128 16,8-6 114-16,14-1 99 15</inkml:trace>
  <inkml:trace contextRef="#ctx0" brushRef="#br0" timeOffset="8559.24">26250 6012 7190 0,'0'-4'109'0,"2"4"0"16,3 11 1-16,-1 13 0 15,5 24 2 1,-4 24-1-16,-1 19 2 15,3 11-1-15,0 9 3 16,2 0-115-16,1 0 0 16,4-7 0-16,-3-5 0 15,-4-15 0-15,-2-14 0 16,0-17-340-16,8-17-506 16,-9-25-777-16,-2-19 125 15,-2-24 110-15</inkml:trace>
  <inkml:trace contextRef="#ctx0" brushRef="#br0" timeOffset="9010.15">26432 6488 6184 0,'2'-13'213'0,"2"3"2"16,4 4 4-16,5 12 1 15,3 19 2-15,3 22 4 16,-2 12 1-16,0 10 3 15,-5 2 5-15,-3-1-235 16,-3-4 0-16,-2-7 0 16,-1-12 0-16,-3-11 0 15,0-12 0-15,0-9 0 16,-5-13 0 0,-3-13 0-16,-1-15 0 15,-5-18 0-15,5-20 0 16,3-22 0-16,8-16 0 15,11-14 0-15,14 3 0 16,2 11 0-16,9 16 0 16,5 27 0-16,-3 27 0 15,-2 20 0-15,-8 21 0 16,-5 18 0-16,-11 14 0 16,-8 11 0-16,-15 8 0 15,-11-2 0 1,-11-5 0-16,-3-5 0 15,-11-9 0-15,2-6-68 16,5-8-337-16,4-13-1408 16,12-7 154-16,12-13 133 15,13-16 116-15</inkml:trace>
  <inkml:trace contextRef="#ctx0" brushRef="#br0" timeOffset="9165.16">26933 6400 8191 0,'0'-9'0'16,"0"-2"0"-16,0-1 0 16,0 0 0-1,2 5 0-15,-2 3-292 16,72 4-1571-16,-64 1 163 16,-5 3 139-16</inkml:trace>
  <inkml:trace contextRef="#ctx0" brushRef="#br0" timeOffset="9348.94">26991 6750 8191 0,'0'7'0'15,"0"-1"0"-15,2 2 0 16,1-1 0-16,1-2 0 16,5-6 0-16,4-3 0 15,10-3-775-15,-3-1-957 16,-6-5 142-16,-10-8 123 15,-15-3 106 1</inkml:trace>
  <inkml:trace contextRef="#ctx0" brushRef="#br0" timeOffset="10892.13">27930 6289 5515 0,'0'-6'281'16,"0"1"2"-16,0 0 6 15,0 1 2-15,3 9 7 16,2 14 2-16,0 16 7 16,2 14 3-16,-2 12 7 15,1 10-317-15,-5 0 0 16,-1-4 0-16,0-3 0 15,0-8 0-15,0-8-263 16,0-9-250-16,0-47-1219 16,-3 21 142-1,-6-15 123-15,-5-9 107 16</inkml:trace>
  <inkml:trace contextRef="#ctx0" brushRef="#br0" timeOffset="11124.31">27955 6221 4320 0,'45'-25'73'0,"13"1"33"16,11 3 17-16,9 6 22 15,-26 22 41-15,-15 24 77 16,-19 12 63-16,-11 7 50 16,-21 4 11-16,-9 0-20 15,-11-8-47-15,-5-3-53 16,-3-11-273-1,2-7-167-15,7-8-1469 0,10-10 128 16,12-6 112 0,7-6 99-16</inkml:trace>
  <inkml:trace contextRef="#ctx0" brushRef="#br0" timeOffset="11525.3">28404 6391 5677 0,'16'-9'264'0,"8"-3"3"16,11 5 4-16,9 0 4 15,-1 11 4-15,-7 6 4 16,-3 11 4-16,-12 1 4 16,-7 3 6-16,-10 4-297 15,-2-3 0-15,-2-5 0 16,0-4 0-16,-2-6 0 16,4-5 0-16,-2-8 0 15,0-9 0 1,0-18 0-16,3-10 0 15,4-9 0-15,6-4 0 16,3 1 0-16,7 9-321 16,6 8-311-16,-3 8-1052 15,1 7 135-15,-1 10 116 16,-4 9 102-16</inkml:trace>
  <inkml:trace contextRef="#ctx0" brushRef="#br0" timeOffset="11829.02">28947 6360 4572 0,'3'3'352'0,"4"-3"7"16,9-2 6 0,6-3 8-16,7-8-64 15,1-5-64-15,0-6-16 16,-7-2 3-16,-9 1 1 16,-7 4-164-16,-9 5-69 15,-12 5 0-15,-11 10 0 16,-2 1 0-16,-9 5 74 15,0 12 74-15,7 6 20 16,7 8 1-16,8 7 4 16,8 4-52-16,6 0-121 15,9-3 0-15,8-4 0 16,10-6 0 0,9-6-300-16,12-6-214 15,7-13-1207-15,1-2 140 16,2-8 122-16,-5-11 105 15</inkml:trace>
  <inkml:trace contextRef="#ctx0" brushRef="#br0" timeOffset="12431.91">29502 6271 4812 0,'-6'-12'326'16,"-8"-2"7"-16,-5 0 4 15,-10 0 7-15,0 8 6 16,-7 10 7-16,5 6 5 15,2 10 8-15,8 5 7 16,8 5-154-16,7 2-223 16,3 3 0-1,5-3 0-15,6-6 0 16,4-5 0-16,3-6 0 16,8-7 0-16,5-7 0 15,1-8 0-15,2-12 0 16,-1-11 0-16,-6-9 0 15,-5-13 0-15,-3-10 0 16,-4-4 0-16,-5-1 0 16,-4 4 0-16,-2 13 0 15,1 10 0-15,-2 15 0 16,0 15 0-16,-2 8 0 16,-1 14 0-16,0 13 0 15,1 11 0 1,0 9 0-16,2 8 0 15,9-1 0-15,2 0 0 16,5-8 0-16,6-2 0 16,2-9 0-16,4-8 0 15,1-9 0-15,0-7 0 16,-2-11 0-16,0-8 0 16,-6-4 0-16,-4-7 0 15,-7 1 0-15,-2 1 0 16,-5 4 0-16,-1 7 0 15,-2 4 0-15,0 2 0 16,1 2 0-16,2 3 0 16,2 5 0-1,1 3 0-15,1 3 0 16,4 4-404-16,1-4-1427 16,-3-2 157-16,-1-3 135 15,-2-6 117-15</inkml:trace>
  <inkml:trace contextRef="#ctx0" brushRef="#br0" timeOffset="12715.65">29785 6163 5171 0,'9'-15'267'16,"3"-6"26"-16,4-7 2 15,4-3 7-15,-5 1 3 16,-2 5 6 0,-9 1 4-16,-1 6 6 15,-7 1 4-15,-8 7-64 16,-5 2-236-16,-2 5-288 16,-1 4-96-16,6 6-143 15,14 6-341-15,4 2-577 16,13 1 98-16,11 3 87 15,9-3 77-15</inkml:trace>
  <inkml:trace contextRef="#ctx0" brushRef="#br0" timeOffset="12952.42">30173 6068 4281 0,'3'-5'392'16,"-2"-2"6"-16,1 0 10 15,-1 1 8-15,-12 4 10 16,-11 3 8-16,-8 8 11 15,-8 8 10-15,-3 6 11 16,9 8-396-16,10 6-70 16,12 3 0-16,7-1 0 15,7-3 0 1,8-4 0-16,5-4 0 16,9-8-292-16,10-6-226 0,3-54-1204 15,3 33 140 1,-4-8 121-16,-8-10 107 15</inkml:trace>
  <inkml:trace contextRef="#ctx0" brushRef="#br0" timeOffset="13240.56">30299 5613 5472 0,'0'-17'284'15,"0"0"4"-15,0 5 5 16,1 6 4-16,1 18 5 15,1 28 4-15,1 11 5 16,2 16 5 0,2 12 6-16,1 3-322 15,1-1 0-15,3-3 0 16,0-5 0-16,4-8 0 16,-1-10 0-16,4-13 0 15,3-9 0-15,2-10 0 16,6-12-367-16,10-7-469 15,-10-10-782-15,-4-8 124 16,-9-10 110-16,-10-7 95 16</inkml:trace>
  <inkml:trace contextRef="#ctx0" brushRef="#br0" timeOffset="13483.33">30308 6147 5170 0,'0'-7'314'15,"1"-5"4"-15,5-2 6 16,9-1 5-16,10 0 6 16,8 4 6-16,6 3 5 15,2 4 7-15,-5 4 8 16,-2 3-361-16,-9 5 0 16,-2 3 0-16,-7 2 0 15,-7 5 0-15,-5 3 0 16,-2-2-349-16,-2 1-323 15,-5-5-995-15,-1-3 133 16,-1-8 113 0</inkml:trace>
  <inkml:trace contextRef="#ctx0" brushRef="#br0" timeOffset="13637.19">30537 5936 6656 0,'-3'-15'164'0,"2"0"2"15,-2 2 2-15,2-1-306 16,-1 10-293-16,2 11-1082 16,4 2 111-16,6 2 96 15,2 1 87-15</inkml:trace>
  <inkml:trace contextRef="#ctx0" brushRef="#br0" timeOffset="14233.01">30683 5985 6003 0,'2'-2'231'0,"4"1"3"15,3 1 3-15,4 3 3 16,2 8 2-16,1 4 5 16,-2 2 2-16,-2 5 2 15,-2-2 6-15,-2-2-257 16,-2-6 0-16,0-3 0 15,0-7 0-15,2-2 0 16,4-11 0-16,1-6 0 16,4-9 0-16,-5-10 0 15,1-6 0-15,-7 1 0 16,-4 4 0-16,1 6-287 16,2 11-221-16,2 12-223 15,4-21-802 1,5 37 112-16,-9 9 3571 15,14 8-2702-15,2-5 151 16,3 33 107-16,3-35 74 16,13-9 95-16,-6-6 45 15,4-9 266-15,-1-8 213 16,0-4 262-16,-3-8 126 16,-8-6-209-16,-11-2-136 15,-10 1-106-15,-8 6-75 16,-16 7-112-1,-10 10-51-15,-8 14-37 16,-6 15-17-16,2 14-44 16,9 12 0-16,15 9 0 15,15 1 0-15,16 1 0 16,13-7 0-16,8-10 0 16,4-8 0-16,5-14 0 15,-4-10 0-15,-4-7 0 16,-11-8-339-16,-4-8-320 15,-11-6-914-15,-7-5 117 16,-10-4 104-16</inkml:trace>
  <inkml:trace contextRef="#ctx0" brushRef="#br0" timeOffset="14892.29">27972 7417 8191 0,'0'0'0'16,"0"0"0"-16,0 7 0 16,2 11 0-16,-2 14 0 15,1 13 0 1,1 14 0-16,6 9 0 15,-3 0 0-15,0-1 0 16,1-7-118-16,-4-8-360 16,-1-56-1302-16,-5 23 149 15,-5-18 129-15,-11-13 112 16</inkml:trace>
  <inkml:trace contextRef="#ctx0" brushRef="#br0" timeOffset="15120.09">27878 7407 4946 0,'32'-33'131'16,"16"-6"163"-16,10-3 18 16,9 3 7-16,-7 20 3 15,-11 20 8-15,-12 17 3 16,-16 12 8-16,-11 11 4 16,-20 4-48-1,-13 5-93-15,-8-6-187 16,-8-3-17-16,0-5-257 15,6-7-196-15,13-14-1296 16,11-3 144-16,13-8 124 16,17-4 110-16</inkml:trace>
  <inkml:trace contextRef="#ctx0" brushRef="#br0" timeOffset="15519.71">28609 7365 5325 0,'-7'-14'298'16,"-7"-2"5"-16,-5-1 5 16,-11 3 5-16,1 9 4 15,-3 12 6 1,-1 12 6-16,8 6 5 16,9 7 7-16,7 8-341 15,5-1 0-15,4-1 0 16,4-6 0-16,4-4 0 15,5-9 0-15,4-9 0 16,8-6 0-16,2-9 0 16,2-7 0-16,-2-6 0 15,-2-3 0-15,-6-2 0 16,-2-1 0-16,-4 3 0 16,-4 7 0-16,-1 2 0 15,-5 5 0 1,1 4 0-16,2 2 0 15,5 3 0-15,0 3 0 16,5 6-52-16,0 3-327 16,53 2-1445-16,-50 1 156 15,-6-6 134-15,-5-5 116 16</inkml:trace>
  <inkml:trace contextRef="#ctx0" brushRef="#br0" timeOffset="15819.4">28753 7392 5491 0,'8'-21'282'0,"1"-1"5"16,9-4 3-16,7 2 5 15,2 14 5-15,4 10 4 16,2 6 5-16,-6 8 5 16,-4 5 5-16,-7 2-319 15,-9 4 0-15,-4-2 0 16,-3-2 0-16,0-6 0 15,0-6 0-15,-1-4 0 16,-2-5 0-16,-4-10 0 16,0-10 0-16,4-8 0 15,0-7 0 1,6-8 0-16,8 0-45 16,5 3-339-16,66 5-578 15,-56 9-607-15,-2 10 118 16,-1 10 103-16</inkml:trace>
  <inkml:trace contextRef="#ctx0" brushRef="#br0" timeOffset="16204.45">29121 7328 4366 0,'0'4'361'0,"0"-1"8"16,2-2 6-16,4 1 8 16,9-9 7-16,6-9 9 15,8-6 7 1,4-6 10-16,-2-12 8 15,-8 1-122-15,-6-2-302 16,-7 5 0-16,-6 5 0 16,-2 10 0-16,-5 7 0 15,-3 6 0-15,-7 4 0 16,-1 5 0-16,-3 5 0 16,3 9 0-16,6 5 0 15,5 9 0-15,7 5 0 16,11 5 0-16,2 3 0 15,0-1 0-15,5 0 0 16,-6-5 0 0,-6-6 0-16,-7-5 0 15,-5-6 0-15,-5-4 0 16,0-6 0-16,-3-5 0 16,-3-3-305-16,7-1-309 15,2-9-1080-15,1-5 137 16,10-6 117-16,7-8 104 15</inkml:trace>
  <inkml:trace contextRef="#ctx0" brushRef="#br0" timeOffset="16376.14">29497 7208 8044 0,'3'-2'16'16,"0"2"0"-16,3 2 0 15,1 8 0 1,2 7 1-16,1 5-1 15,0 8 0-15,1 1-31 16,1-3-478-16,-5 0-1302 16,-2-11 152-16,-1-6 130 15</inkml:trace>
  <inkml:trace contextRef="#ctx0" brushRef="#br0" timeOffset="16659.97">29388 7213 5867 0,'6'-13'229'16,"6"-9"2"-16,6-5 2 16,5-9 4-16,-2-1 2 15,1 2 4 1,-9 2 2-16,-7 1 4 15,-3 3 2-15,-8 5-84 16,-8 4-167-16,-4 7 0 16,-3 4-319-16,-2 8-228 15,2-33-1160-15,11 43 137 16,5 2 120-16,10 4 105 16</inkml:trace>
  <inkml:trace contextRef="#ctx0" brushRef="#br0" timeOffset="17464.05">29574 7084 4819 0,'8'5'334'16,"4"5"6"-16,3 2 8 16,2 6 4-16,-5-2 7 15,-1 6 8-15,-2-2 6 16,-4 2 7 0,-2 1 7-16,-3-1-255 15,2-3-132-15,-4-3 0 16,2-6 0-16,0-5 0 15,-1-4 0-15,-1-10 0 16,2-4 0-16,2-7 0 16,8-5 0-16,1-4 0 15,6 1 0-15,4 1 0 16,2 5 0-16,-1 5 0 16,-2 5 0-16,2 8 0 15,-2 4 0-15,0 7 0 16,0 5 0-1,0 5 0-15,1-1 0 16,2 2 0-16,3-5 0 16,4-2-53-16,2-4-47 15,1-5-47-15,-1-8-30 16,-3-10 3 0,-2-9 1-16,-6-6 40 0,-6-7 133 15,-7 1 0-15,-4 2 0 16,-5 9 50-16,-8 6 46 15,-10 9 47-15,-6 5 32 16,-10 9 1 0,-6 8 1-16,2 7-37 15,7 5-140-15,9 7 0 16,10 3 0-16,10-2 0 16,3 1-179-16,9-4-119 15,8-4-49-15,11-5-27 16,2-7-3-16,9-6 12 15,-3-5 52-15,-3-5 77 16,-5-5 160-16,-6-3 76 16,-4 1 159-16,-2-4 110 15,-6 4 56-15,2 7 37 16,3 8 18 0,5 11 2-16,1 14-44 15,1 14-74-15,-3 14-178 16,-7 9-86-16,-7 11 0 15,-7 4 0-15,-15-3 0 16,-13-2 0-16,-12-7 0 16,-13-10 0-16,-9-13 0 15,-1-15 0-15,2-12 0 16,5-12 0 0,6-16 0-16,10-16-253 0,18-13-348 15,14-13-1110 1,20-14 139-16,19-6 120 15,22-8 104-15</inkml:trace>
  <inkml:trace contextRef="#ctx0" brushRef="#br0" timeOffset="17922.05">31031 6867 8191 0,'4'0'0'16,"1"7"0"-16,0 8 0 15,6 11 0-15,-3 9 0 16,-2 14 0-16,-3 3 0 16,-2 2 0-16,-2-2-309 15,2-3-472-15,-11-10-867 16,-7-11 129-16,-6-12 113 16,-6-12 99-16</inkml:trace>
  <inkml:trace contextRef="#ctx0" brushRef="#br0" timeOffset="18115.41">30773 7068 6006 0,'8'-28'231'0,"12"-9"3"16,12-5 3-16,14-7 2 16,6 11 4-16,12 10 2 15,1 7 4-15,-9 6 3 16,-4 7 3-16,-11 5-497 15,-9 3-167-15,5 7-1356 16,-21 2 146 0,-6 3 127-16</inkml:trace>
  <inkml:trace contextRef="#ctx0" brushRef="#br0" timeOffset="18556.01">31544 6945 4726 0,'0'-16'338'0,"-2"-4"6"16,-2-4 6-16,-5 0 7 15,-5 11 6-15,-12 7 8 16,-6 4 7-16,-3 10 6 16,-1 7 8-16,6 10-204 15,8 5-188-15,9 8 0 16,7-2 0-16,5 0 0 15,1-5 0 1,6-4 0-16,4-8 0 16,6-9 0-16,7-4 0 15,5-9 0-15,0-9 0 16,1-4 0-16,-4-4 0 16,-4-3 0-16,-3-2 0 15,-5 6 0-15,-6 4 0 16,-4 8 0-16,0 1 0 15,-3 5 0-15,3 1 0 16,1 4 0-16,3 5 0 16,-1 5 0-16,3 7-8 15,-1 4-352 1,15 1-520-16,-15-2-726 16,0-8 123-16,-2-5 107 15,-2-7 95-15</inkml:trace>
  <inkml:trace contextRef="#ctx0" brushRef="#br0" timeOffset="19001.42">31669 6639 8191 0,'0'-7'0'16,"3"-1"0"-16,1 4 0 15,1 8 0-15,2 14 0 16,0 16 0-16,-1 9 0 15,0 5 0-15,-3 0 0 16,-3-3 0-16,0-2 0 16,0-9 0-1,0-8 0-15,0-7 0 16,0-6 0-16,2-11 0 16,9-3 0-16,7-9 0 15,7-4 0-15,11-2 0 16,2-3 0-16,-4 2 0 15,0 6 0-15,-6 2 0 16,-3 6 0-16,-2 6 0 16,-6 6 0-16,-5 7 0 15,-5 4 0-15,-4 4 0 16,-7 6 0-16,-11-5 0 16,-8 1 0-16,-7-7 0 15,-11-2 0 1,-2-3 0-16,-2-4-258 15,9-7-197-15,9-14-1292 16,12 6 143-16,12-6 124 16,15 0 110-16</inkml:trace>
  <inkml:trace contextRef="#ctx0" brushRef="#br0" timeOffset="19552">31956 7078 4691 0,'8'0'280'0,"1"-4"58"16,5-1 6-16,6-5 6 15,2-2 8 1,-1-4 5-16,1-9 7 0,1-5 7 16,-3-7 8-1,-3-7-114-15,-2-9-207 16,-3-10-64-16,-1 2 0 16,-4 2 0-16,1 8 0 15,-4 10 0-15,-2 14 0 16,-2 10 0-16,1 9 0 15,-1 7 0-15,0 12 0 16,0 10 0-16,0 13 0 16,0 8 0-1,0 6 0-15,2 4 0 16,1-4 0-16,3-5 0 16,3-6 0-16,6-6 0 15,8-9 0-15,7-7 0 16,5-9 0-16,5-6 0 15,1-9 0-15,-2-7 0 16,-5-9 0-16,-3-5 0 16,-7-7 0-16,-8 3 0 15,-10 3 0-15,-8 4 0 16,-6 11 0-16,-8 6 0 16,-6 8 0-16,-7 10 0 15,-4 10 0 1,3 11 0-16,5 6 0 15,12 10 0-15,7 3 0 16,9 0 0-16,9-5 0 16,10-2 0-16,6-9 0 15,11-11 0-15,9-8-107 16,4-10-304-16,4-13-1390 16,-1-2 152-16,-3-13 131 15</inkml:trace>
  <inkml:trace contextRef="#ctx0" brushRef="#br0" timeOffset="19781.76">33059 6489 8191 0,'1'-3'0'0,"2"3"0"15,-2 4 0-15,2 12 0 16,-2 10 0-16,1 11 0 15,1 9 0-15,0 2 0 16,-3-1 0-16,1-1 0 16,-2-6 0-16,-5-4-354 15,-7-7-1491-15,-1-9 159 16,-5-12 136-16</inkml:trace>
  <inkml:trace contextRef="#ctx0" brushRef="#br0" timeOffset="19995.86">33067 6605 5819 0,'10'-20'250'0,"1"-2"3"15,3 0 3-15,5 2 4 16,-1 14 3-16,2 9 3 16,6 4 5-16,-2 4 3 15,-1-1 5-15,-6 7-279 16,-2 0-102-16,-1-1-259 15,-1-1-214-15,0-53-1087 16,3 40 132-16,5-6 113 16,0-7 100-16</inkml:trace>
  <inkml:trace contextRef="#ctx0" brushRef="#br0" timeOffset="20196.02">33539 6429 4838 0,'0'-14'345'0,"0"2"7"16,0 0 6-16,-1 1 7 15,-6 9 6-15,-8 11 8 16,-4 7 8-16,-7 6 7 16,-2 6 8-16,-3 5-402 15,1-1 0-15,4-2 0 16,2 0 0-16,6-6-350 16,10-2-315-16,5-8-1003 15,6-7 132-15,8-7 114 16</inkml:trace>
  <inkml:trace contextRef="#ctx0" brushRef="#br0" timeOffset="20392.03">33502 6444 5986 0,'4'7'233'16,"5"9"3"-16,2 10 3 0,1 12 3 15,-3 8 2-15,1 9 4 16,-2 2 3-16,-2 1 3 15,-1-4 4-15,-4-5-258 16,1-7 0-16,-2-9-546 16,-2-8-1247-16,4-11 151 15,6-8 130-15,6-4 113 16</inkml:trace>
  <inkml:trace contextRef="#ctx0" brushRef="#br0" timeOffset="20523.91">33814 6987 8191 0,'6'-1'0'0,"-1"-4"0"16,0 0 0-16,0-2-168 16,-6-98-1728-16,-9 84 168 15,-6-5 143-15,-13-3 124 16</inkml:trace>
  <inkml:trace contextRef="#ctx0" brushRef="#br0" timeOffset="25536.89">18924 13662 6418 0,'0'-4'181'0,"-1"6"2"15,-8 10 1-15,-6 14 3 16,-6 17 1-16,-7 16 1 16,0 10 2-1,0 6 4-15,2-6 0 0,4-2-115 16,2-6-80-1,-1-8 0-15,5-8 0 16,-3-9 0-16,6-9 0 16,2-6-63-16,8-9-402 15,0-52-1333-15,4 31 152 16,1-17 131-16,-2-13 113 16</inkml:trace>
  <inkml:trace contextRef="#ctx0" brushRef="#br0" timeOffset="25864.08">18770 13782 4126 0,'2'-9'273'0,"3"-2"115"16,-2-2 10-16,1 0 7 16,5 7 10-16,9 4 8 15,13 5 10-15,9 9 9 16,14 8 11-16,5 12-154 15,3 10-163-15,-2 7-136 16,-2 2 0-16,-8 2 0 16,-6 0 0-16,-11-4 0 15,-5-2 0 1,-11-7 0-16,-4-7 0 16,-6-8 0-16,-4-5 0 15,-1-11 0-15,-5-2 0 16,-3-5-280-16,-5-8-290 15,-7-6-1141-15,-5-8 138 16,-4-6 120-16,-1-3 106 16</inkml:trace>
  <inkml:trace contextRef="#ctx0" brushRef="#br0" timeOffset="26159.33">18755 14177 5313 0,'0'-4'299'16,"13"-5"5"-16,19-5 5 15,23-5 5-15,18 0 4 16,23-7 6 0,5-1-149-16,-3 4-195 15,-6 5-247-15,-9-3-1373 16,-14 6 128-16,-11 1 112 16</inkml:trace>
  <inkml:trace contextRef="#ctx0" brushRef="#br0" timeOffset="26528.2">19858 13968 5574 0,'-3'-1'275'0,"-1"1"2"16,1 0 5-16,2-1 4 15,20 2 5-15,18-4 3 16,24-3 5-16,21-3 5 16,21-5 5-16,6-3-309 15,-2-1 0-15,-1 0 0 16,-14 2 0-16,-11 0 0 16,-16 2 0-16,-14 1 0 15,-18 3 0 1,-13 1 0-16,-10 3 0 15,-7 0 0-15,-3 3 0 16,0 2 0-16,-1-1-336 16,-2 2-209-16,-3-50-1158 15,-3 45 137-15,-5 1 119 16,-1-2 105-16</inkml:trace>
  <inkml:trace contextRef="#ctx0" brushRef="#br0" timeOffset="26887.95">20341 13727 3731 0,'-7'0'179'0,"-1"0"162"16,1 0 84-16,0-1 10 15,7 1 9-15,5 0 13 16,16-2 9-16,19 2 11 16,15 0 13-16,22-1-126 15,6 2-77-15,0 5-192 16,-8 3-95 0,-16 7 0-16,-14 9 0 15,-15 8 0-15,-20 6 0 16,-7 7 0-16,-19 0 0 15,-8 1 0-15,-9 1 0 16,-5-2 0-16,-3-2-366 16,8-7-1476-16,7-5 158 15,13-12 137-15</inkml:trace>
  <inkml:trace contextRef="#ctx0" brushRef="#br0" timeOffset="27547.54">22007 13375 6180 0,'1'-6'214'16,"-1"3"2"-16,0 5 1 16,-5 12 4-16,-4 12 3 15,-8 19 1-15,-9 7 3 16,-9 10 3-16,-5 1 4 16,-7-2-235-16,-3-5 0 15,-3-3 0-15,2-7 0 16,2-11 0-16,11-11 0 15,8-11 0-15,6-9 0 16,8-17 0 0,3-11 0-16,4-13 0 15,5-12 0-15,7-9 0 16,7 4 0-16,5 2 0 16,11 12 0-16,9 14 0 15,10 16 0-15,8 11 0 16,7 16 0-16,2 11 0 15,0 8 0-15,0 6 0 16,-4 3 0-16,-5-1 0 16,-7-5 0-16,-7-3-203 15,-4-4-258 1,-9-68-1300-16,-9 48 146 16,-7-7 126-16,-5-9 111 15</inkml:trace>
  <inkml:trace contextRef="#ctx0" brushRef="#br0" timeOffset="29611.03">18364 13291 2913 0,'-10'-2'167'16,"-2"-2"47"-16,2-2 24 15,7 0 21-15,32-3 28 16,30 0 44-16,37-5 39 16,35-4 62-16,45-1 72 15,29-4-81-15,23-3-57 16,28 1-50-16,17-1-17 15,11-3-19-15,10 0-27 16,-7 1-41-16,-11-3-39 16,-14 2-62-1,-23-4-68-15,-26-1-43 16,-22 1 0-16,-20 3 0 16,-23-1 0-16,-18 2 0 15,-14 6 0-15,-13 1 0 16,-13 2 0-16,-6 2 0 15,-8 2 0-15,-8 5 0 16,-4-1 0-16,-8 3 0 16,-8 2 0-16,-2 0 0 15,-5 2 0-15,-10 1 0 16,0 1 0-16,-7 3 0 16,-1 0 0-1,-4 2 0-15,1 4 0 16,-1 8 0-16,1 5 0 15,0 8 0-15,-2 2 0 16,2 6 0-16,-1 4 0 16,-5 0 0-16,1 3 0 15,-5 6 0-15,-4-3 0 16,-2 3 0-16,-1 1 0 16,1 2 0-16,2-1 0 15,1 1 0 1,0 2 0-16,4 0 0 15,3 2 0-15,-1 4 0 16,3 0 0-16,1 3 0 16,1-1 0-16,-4-2 0 15,2 1 0-15,-4-1 0 16,-4-1 0-16,-4-3 0 16,-1-3 0-16,-3 0 0 15,-1 0 0-15,-2-2 0 16,-4-4 0-16,-2-1 0 15,-4-1 0-15,-3-4 0 16,-1-2 0 0,-5-5 0-16,-4-4 0 15,-7-4 0-15,-13-1 0 16,-17-2 0-16,-22 1 0 16,-21-1 0-16,-20 6 0 15,-13 1 0-15,-8 3 0 16,-6 2-18-16,4 2-4 15,2 1 1-15,4-2-1 16,-4-2 4-16,1-2 5 16,-3-6 13-16,0-3 0 15,-4-2 0-15,1-8 0 16,1 1 18 0,1-2 4-16,1 0-1 15,6 1 0-15,6 3-2 16,0-1-6-16,5 2-13 15,2 2 0-15,-4 1 0 16,-2 2 0-16,2 3 0 16,-4-1 0-16,3 0 0 15,5 1 0-15,7-3 0 16,11-1 0-16,12-1 0 16,9-1 0-16,7-1 0 15,8-3 0 1,2-1 0-16,6-1 0 15,5-1 0-15,4-1 0 16,9-3 0-16,6-1 0 16,9-3 0-16,8-1 0 15,9-2 0-15,2 0 0 16,6-3 0-16,0-1 0 16,1-4 0-16,-1-9 0 15,0-6 0-15,-1-11 0 16,-4-13 0-16,-2-15 0 15,-5-13 0-15,-4-13 0 16,0-6 0 0,-4-2 0-16,1 2 0 15,3 6 0-15,4 8 0 16,1 4 0-16,6 7 0 16,2 5 0-16,2 1 0 15,5 1 0-15,4-1 0 16,1-1 0-16,2 0 0 15,-1 2 0-15,0 5 0 16,0 5 0-16,2 9 0 16,-2 6 0-16,1 4 0 15,-1 8 0-15,2 3 0 16,-1 0 0 0,1 2 0-16,1-3 0 15,1 2 0-15,0 4 0 16,-1-1 0-16,0 4 0 15,0 4 0-15,-2 0 0 16,2 3 0-16,0 2 0 16,0-2 0-16,0 1 0 15,1 0 0-15,6-2 0 16,2-1 0-16,10 3 0 16,12-4 0-16,21 1 0 15,22 1 0-15,25-2 0 16,27-3 0-1,18-2 0-15,16 1 0 16,-1-4 0-16,-12 1 0 16,-23 2 0-16,-28-1 0 15,-32 3 0-15,-26 3 0 16,-19 0 0-16,-14 3 0 16,-7 2 0-16,-2 1 0 15,-1 1 0-15,-2 3-271 16,4 0-300-16,-4 4-1143 15,1 6 139-15,0-2 120 16,3 5 106 0</inkml:trace>
  <inkml:trace contextRef="#ctx0" brushRef="#br0" timeOffset="30759.88">22527 13982 4735 0,'0'-1'123'15,"-1"-1"120"-15,-9 2 90 16,-15 4 5-16,-13 7 7 16,-13 7 7-16,-13 6 5 15,-2 8 7-15,1 4 8 16,7-1-82-16,5-1-53 16,10-3-135-16,13-5-102 15,7-9 0-15,13-6 0 16,4-5 0-16,3-4 0 15,3-2-327-15,10-2-275 16,9-5-1088 0,11-9 135-16,8-4 117 15,17-8 104-15</inkml:trace>
  <inkml:trace contextRef="#ctx0" brushRef="#br0" timeOffset="31019.55">22641 14066 5128 0,'-10'11'313'0,"-9"7"6"16,-11 9 7-16,-12 9 3 15,-5 4 7-15,-9 1 6 16,-3 3 5-16,4-1 6 16,5-7 7-1,9-3-322-15,8-7-38 16,12-7 0-16,5-7 0 15,3-2 0-15,4-7 0 16,0-2-254-16,-1-1-315 16,2 0-1150-16,2-6 140 15,-3 0 121-15,-1-5 105 16</inkml:trace>
  <inkml:trace contextRef="#ctx0" brushRef="#br0" timeOffset="37219.7">18722 14193 1262 0,'0'0'74'0,"0"0"28"16,1 0 14-16,1-1 10 15,-1-1 5-15,1 2 4 16,1 0 14 0,-2 0 24-16,-1 0 21 15,0 0-32-15,2-1-9 16,-2 1-17-16,0 0 4 16,0 0 7-16,0 0 5 15,0 0 2-15,0 0-10 16,0 0-17-16,0 0-19 15,0 0-14-15,0 0-18 16,0 0-12-16,0 0-19 16,0 0-15-16,0 0-9 15,0 0 3 1,0 1 18-16,0 4 25 16,0 9 19-16,-5 11 16 15,-2 11 18-15,-3 10 15 16,-5 4 4-16,1 2 12 15,0-1 8-15,2-7-2 16,2-7-7-16,4-7-21 16,2-10-17-16,2-8 5 15,2-3 5-15,0-6 17 16,0 0 33 0,0-3 2-16,-1 0-15 15,-1 0-197-15,2 0-224 16,0-79-1195-16,0 65 102 15,0-3 90-15,0-6 82 16</inkml:trace>
  <inkml:trace contextRef="#ctx0" brushRef="#br0" timeOffset="41327.94">18904 14758 4544 0,'-12'1'29'0,"4"1"44"16,-1-2 67-16,-1 0 109 16,7 1 68-16,3-1 35 15,0-1 7 1,0 1 7-16,3 0 7 16,-3 0-22-16,0 0 2 15,0 0-45-15,0 0-75 16,0 0-124-16,3-3-74 15,7-5-35-15,11-7 0 16,13-3 0-16,12-7 0 16,7-2 0-16,2-1 0 15,-3 3 0-15,-7 2 0 16,-12 3-68-16,-5 7-260 16,-12 7-193-1,-6-3-1172-15,-6 9 135 16,-8 0 118-16,-12 6 103 15</inkml:trace>
  <inkml:trace contextRef="#ctx0" brushRef="#br0" timeOffset="41623.58">18891 14841 4708 0,'-1'6'42'15,"-1"-3"15"-15,1 4 44 16,-1-5 76 0,9 1 51-16,12-4 20 15,10-2 14-15,13-7 38 16,11-1 50-16,4-4-36 16,-7-5 0-16,-10 4-11 15,-11 0-46-15,-10 5-83 16,-7 2-55-16,-9 3-39 15,-2 5-273-15,-1-1-186 16,61 2-1366-16,-58 0 145 16,1 0 123-16</inkml:trace>
  <inkml:trace contextRef="#ctx0" brushRef="#br0" timeOffset="43931.39">27153 13286 6127 0,'0'-4'219'16,"-2"3"2"-16,-8 3 3 16,-9 10 3-16,-18 15 2 15,-14 17 2-15,-16 11 4 16,-8 12 2-16,-3 0 4 16,3-4-241-16,8-6 0 15,6-11 0 1,9-9 0-16,10-11 0 15,4-11 0-15,5-7 0 16,10-15 0-16,10-9 0 16,6-14 0-16,14-10 0 15,12-10 0-15,11-6 0 16,8 4 0-16,7 8 0 16,4 11 0-16,1 17 0 15,-1 12 0-15,-2 16 0 16,1 13 0-16,-4 10 0 15,0 7 0-15,0 6 0 16,-4-1 0 0,3-3 0-16,0-3 0 15,4-6 0-15,0-5-358 16,16-5-520-16,-11-12-731 16,0-6 124-16,-1-8 107 15,-1-7 95-15</inkml:trace>
  <inkml:trace contextRef="#ctx0" brushRef="#br0" timeOffset="44427.09">28319 13146 7181 0,'-14'-14'110'15,"-13"-1"0"-15,-13 2 1 16,-13 3 0-16,-6 11 1 16,-5 17 1-16,5 15 0 15,4 12 1 1,10 11 2-16,10 14-116 0,7 6 0 16,12 3 0-1,10-1 0-15,7-3 0 16,11-9 0-16,11-10 0 15,8-10 0-15,9-9 0 16,5-12 0-16,1-11 0 16,0-10 0-16,-3-4 0 15,-5-6-128-15,-6-6-288 16,-9-9-1377-16,-10-6 151 16,-9-7 130-16,-8 0 113 15</inkml:trace>
  <inkml:trace contextRef="#ctx0" brushRef="#br0" timeOffset="44631.9">27820 13682 5906 0,'0'-3'241'16,"0"1"3"-16,4-3 4 16,12-5 2-16,17 1 3 15,14-7 4-15,15-3 4 16,12-1 2-1,1 3-291-15,-1 2-398 0,-3-1-236 16,-6-3-908-16,-6 5 117 16,-6-2 103-1,-5-1 92-15</inkml:trace>
  <inkml:trace contextRef="#ctx0" brushRef="#br0" timeOffset="44866.68">28914 13347 5630 0,'0'-2'266'0,"0"2"5"16,0 4 5-16,0 11 1 15,-5 7 7-15,-6 10 3 16,-5 11 3 0,-7 0 6-16,-4 1 4 15,-2-2-286-15,4-3-165 16,6-6-249-16,21-4-488 15,-10-9-668-15,10-11 116 16,0-8 102-16,3-9 90 16</inkml:trace>
  <inkml:trace contextRef="#ctx0" brushRef="#br0" timeOffset="45039.52">28852 13536 5613 0,'10'-10'271'0,"7"1"2"0,4-1 6 16,12 3 2-16,0 3 6 15,-2 8 2 1,0 1 6-16,-5 4-227 16,-3 0-130-16,-6 5-453 15,7-7-368-15,-12-1-530 16,-4-6 98-16,-1-6 85 16,0-9 76-16</inkml:trace>
  <inkml:trace contextRef="#ctx0" brushRef="#br0" timeOffset="45243.33">29194 13314 4146 0,'3'-16'373'16,"-2"1"19"-16,2-1 9 16,-1 1 7-16,-1 9 9 15,-1 12 10 1,2 9 9-16,-1 8 10 16,2 5 10-16,0 8-182 15,-2-1-259-15,-1-1-112 16,4-2-241-16,1-5-159 15,22-5-422-15,-12-7-530 16,5-8 102-16,3-10 89 16,2-8 80-16</inkml:trace>
  <inkml:trace contextRef="#ctx0" brushRef="#br0" timeOffset="45555.05">29487 13333 4013 0,'0'-6'245'16,"0"0"155"-16,0 3 8 15,0 2 9 1,0 11 9-16,0 12 10 16,4 8 9-16,2 7 11 15,6 5 11-15,5-4-172 16,8-3-112-16,2-6-183 16,8-7 0-16,1-10 0 15,1-7 0-15,0-6 0 16,-6-11 0-16,-3-10 0 15,-10-6 0-15,-6-10 0 16,-3-5 0-16,-6 1 0 16,-2 4 0-16,-1 6 0 15,0 7-262 1,0 8-146-16,66 6-1352 16,-58 4 147-16,6 1 125 15,5 0 111-15</inkml:trace>
  <inkml:trace contextRef="#ctx0" brushRef="#br0" timeOffset="45782.81">30287 13219 6079 0,'4'0'224'16,"1"3"2"-16,-2 5 3 15,0 6 2-15,-2 9 4 16,-2 8 1-16,-5 4 5 15,-4 5 2 1,0 0 4-16,-6-2-247 16,-2-1-286-16,1-4-151 15,11-10-398-15,-13-7-691 16,-1-9 113-16,0-10 97 16</inkml:trace>
  <inkml:trace contextRef="#ctx0" brushRef="#br0" timeOffset="45947.66">30094 13314 4484 0,'18'-11'163'0,"10"-5"62"15,8-3 5-15,7-1-67 16,-2 2-90-16,-4 6-157 16,-2-8-1091-1,-5 7 69-15,-5 0 61 16,-6-1 57-16</inkml:trace>
  <inkml:trace contextRef="#ctx0" brushRef="#br0" timeOffset="46438.2">30665 12766 4992 0,'6'-2'311'15,"5"4"7"1,3 14 4-16,0 10 5 0,1 10 7 16,-4 12 5-1,5 6 5-15,0-2 8 16,3-9 5-16,0-8-162 16,4-6-195-16,-2-10 0 15,-2-8-13-15,1-7-153 16,-2-6-72-16,-7-5-17 15,-3-5-1-15,-5-1 5 16,-2 2 20-16,-2 2 48 16,-4 3 94-16,-5 3 74 15,-3 9 26-15,-1 7 143 16,-2 12 70 0,4 13 24-16,9 15 5 15,2 7 4-15,1 14-16 16,1 4-46-16,-1 0-99 15,-3 0-78-15,-9-7-18 16,-10-8 0-16,-16-11 0 16,-14-10 0-16,-16-12 0 15,-14-9 0-15,-11-10-341 16,-8-7-448-16,-16-4-848 16,1-13 127-1,3-3 112-15,9-6 97 16</inkml:trace>
  <inkml:trace contextRef="#ctx0" brushRef="#br0" timeOffset="47283.53">29017 12907 3465 0,'7'-7'179'15,"-2"-1"47"-15,3-2 84 16,-1-3 100-16,-6-1 52 16,1 0 12-16,-1 1 12 15,-4-2 13-15,-2 0 12 16,-7-1-131-16,-7 2-70 16,-5 2-48-16,-9 3-98 15,1 5-111-15,-4 4-53 16,-4 6 0-16,0 7 0 15,3 12 0 1,-4 9 0-16,1 14 0 16,2 6 0-16,2 10 0 15,-4 6 0-15,-2 4 0 16,-1 2 0-16,-4-1 0 16,0-3 0-16,1-5 0 15,4-9 0-15,7-11 0 16,9-11 0-16,6-13 0 15,9-14 0-15,6-5 0 16,2-15 0-16,0-5 0 16,3-7 0-16,0 5 0 15,4-1 0 1,1 11 0-16,5 19 0 16,7 18 0-16,2 19 0 15,0 23 0-15,2 14 0 16,1 8 0-16,4 2 0 15,4-6 0-15,9-8 0 16,0-13 0-16,9-15 0 16,11-15-61-16,16-17-363 15,9-47-1386-15,18 11 154 16,8-20 133-16,7-20 114 16</inkml:trace>
  <inkml:trace contextRef="#ctx0" brushRef="#br0" timeOffset="47787.75">31596 12343 7466 0,'-5'1'74'16,"-10"10"0"-16,-10 9-1 15,-14 10 3-15,-10 8-2 16,-15 13 1-16,-6 2 0 16,-3-1 1-16,4-3-317 15,-2-7-233-15,11-32-1240 16,7 12 139-16,15-15 120 16</inkml:trace>
  <inkml:trace contextRef="#ctx0" brushRef="#br0" timeOffset="47991.78">30975 12541 5406 0,'16'0'287'15,"10"6"6"-15,10 4 3 16,8 6 5-16,-2 2 5 16,0 6 5-16,-2 0 5 15,-6-4 4-15,-5-4-195 16,-10-1-448-1,-4-5-230-15,-7-50-1091 16,-5 35 129-16,-3-10 112 16,-5-7 99-16</inkml:trace>
  <inkml:trace contextRef="#ctx0" brushRef="#br0" timeOffset="48367.26">31242 12304 4985 0,'-1'-9'320'16,"-4"1"6"-16,4 8 4 15,-1 13 6-15,1 19 7 16,1 19 5-16,6 11 7 16,-2 6 6-16,3-2 8 15,0-4-251-15,-1-2-118 16,-4-7-164-16,-2-7-199 16,-9-10-144-1,10-9-395-15,-18-11-525 16,-6-11 99-16,-8-10 87 15,-4-12 4645-15,-15-6-3824 16,14-7 108-16,4-6 94 16,9 0 218-16,9 2 0 15,7 0 138-15,7 8 175 16,15 4 145-16,17 2 415 16,15 7-255-16,13 1-156 15,12 4-105-15,-1 2-98 16,-6 2-259-16,-15 3-258 15,-15-1-103 1,-14 2-136-16,12 0-989 16,-42 0 106-16</inkml:trace>
  <inkml:trace contextRef="#ctx0" brushRef="#br0" timeOffset="55015.48">10934 8935 4088 0,'-3'0'84'16,"-1"-2"36"-16,0 2 26 15,1 0 21-15,3 0 35 16,0 0 47 0,0 0 42-16,1-1 50 15,-1-2 51-15,0 0-20 16,0-1-42-16,0-4-36 16,3-1-22-16,4-4-22 15,8 2-35-15,5-3-51 16,7 1-41-16,5 1-54 15,1 1-47-15,4 3-22 16,0 3 0-16,3 2 0 16,1 2 0-1,4 1 0-15,1 0 0 16,4 0 0-16,7 0 0 16,2 1 0-16,3 0 0 15,3 2 0-15,-2 1 0 16,-2-2 0-16,-4 1 0 15,-2 0 0-15,-4-3 0 16,-2 0 0-16,-1 0 0 16,1-2 0-16,-2-2 0 15,1-1 0-15,-4-3 0 16,-1-3 0 0,-7-1 0-16,-4 1 0 15,-10 1 0-15,-2 1 0 16,-4 4 0-16,0-1 0 15,4 3 0-15,3 2 0 16,5-1 0-16,7 2 0 16,3 0 0-16,2 0 0 15,2 0 0-15,2 0 0 16,-2 0 0-16,1 0 0 16,-1 0 0-1,1-1 0-15,2-1 0 16,-3-2 0-16,2 0 0 15,-6-4 0-15,-1 3 0 16,-7 1 0-16,1 1 0 16,-2 1 0-16,-2 0 0 15,3 2 0-15,1 0 0 16,-2-1 0-16,-1 1 0 16,-1-2 0-16,-8 1 0 15,-1-2 0-15,-9 0 0 16,-4 1 0-16,-1 0 0 15,-8 2-165 1,-5 2-215-16,-7 2-383 16,-10 1-828-16,-16 2 122 15,-6 1 104-15,-9 2 95 16</inkml:trace>
  <inkml:trace contextRef="#ctx0" brushRef="#br0" timeOffset="57479.43">9282 8835 3429 0,'0'0'112'0,"0"0"29"16,0 0 16-16,0 0 10 16,2 0 5-16,-2 0 16 15,0 0 18-15,0 0 18 16,0 0 24-16,0 0-8 15,0 0 41-15,0 0 47 16,0 0-14-16,0 0-4 16,0 0 0-16,0 0-10 15,0 0-15-15,0 0-14 16,0 0-21 0,2 0-73-16,3 0-96 15,6-6-81-15,11 1 0 16,11-5 0-16,6-5 0 15,6-3 0-15,-3-2 0 16,-6 0 0-16,-7 2 0 16,-5 6 0-16,-7 1 0 15,-8 4 0-15,-3 1 0 16,-4 5 0-16,-2-1 0 16,0 0 0-1,0 1 0-15,0 1-265 16,0 0-266-16,0 0-1195 15,-3 0 141-15,-6 0 122 16,-7 0 107-16</inkml:trace>
  <inkml:trace contextRef="#ctx0" brushRef="#br0" timeOffset="57831.82">9222 8949 4418 0,'-3'5'126'15,"0"-1"170"-15,1-1 63 16,-1 3 8-16,12-5 6 16,11-8 9-16,11-1 6 15,9-4 9-15,9-3 7 16,2-6-61-1,-8 2-75-15,-4 1-198 0,-9 1-70 16,-2 5 0-16,-10 1 0 16,-7 5 0-1,-4 2 0-15,-4 0 0 16,-3 4 0-16,0-2 0 16,0 2-102-16,0 0-270 15,62 0-1441-15,-66 0 154 16,-2-4 133-16,-1-3 116 15</inkml:trace>
  <inkml:trace contextRef="#ctx0" brushRef="#br0" timeOffset="58603.52">9240 7906 3257 0,'0'0'116'16,"0"0"47"-16,2 0 31 16,-2 0 16-16,0 0 13 15,0 0 8-15,3 0 53 16,0 0 103-16,1 2 53 16,4 2-41-16,0 3-49 15,-1 3-42-15,0 4-99 16,2 1-242-16,45 6-1520 15,-40-4 116-15,-3-6 101 16,2-4 90-16</inkml:trace>
  <inkml:trace contextRef="#ctx0" brushRef="#br0" timeOffset="59159.58">9880 7707 4793 0,'0'-1'90'0,"0"-2"30"15,0 3 47-15,0 0 21 16,0 2 1-16,0 6-110 16,-1 8-133-1,6 8-1200-15,-10 9 77 16,-7 2 70-16,1 4 62 16</inkml:trace>
  <inkml:trace contextRef="#ctx0" brushRef="#br0" timeOffset="65083.44">20166 16186 6360 0,'0'-9'195'0,"0"2"2"16,0-3 2-16,0 2 2 16,0 7 2-16,1-1 2 15,4 6 3-15,2 9 1 16,3 7 5-16,2 10-214 16,-2 11 0-16,-4 5 0 15,-1 1 0-15,-3-1 0 16,-2-5 0-16,0-7 0 15,0-8 0-15,0-10 0 16,0-7 0-16,0-5 0 16,0-4 0-16,-2-11 0 15,-3-10 0 1,0-10 0-16,1-11 0 16,1-8 0-16,2 1 0 15,2 2 0-15,3 7 0 16,2 7 0-16,0 7 0 15,0 9 0-15,1 6 0 16,0 4 0-16,3 6 0 16,3 6 0-16,0 3 0 15,3 5 0-15,-3 0 0 16,1 3 0-16,-3 0 0 16,-3-3 0-16,2-2 0 15,-1-2 0 1,0-2 0-16,2-5 0 15,1-1 0-15,4-4 0 16,1-4 0-16,3-3 0 16,-1-7 0-16,3-2 0 15,-4-2 0-15,-3 3 0 16,-4 0 0-16,-2 6 0 16,-3 4 0-16,0 2 0 15,1 4 0-15,7 5 0 16,5 6 0-16,3 10 0 15,2 7 0 1,1 7 0-16,-2 7 0 16,-4 3 0-16,-4 0 0 15,-1-2 0-15,-6-3 0 16,-4-2 0-16,-2-7 0 16,-2-1-324-16,10-7-483 15,-7-8-830-15,4-7 127 16,5-11 112-16,4-11 97 15</inkml:trace>
  <inkml:trace contextRef="#ctx0" brushRef="#br0" timeOffset="65559.37">21674 15589 5560 0,'-10'-19'236'0,"-9"1"32"16,-15-3 6-16,-12 2 4 15,-4 10 3-15,-10 14 3 16,4 10 6-16,3 14 4 16,6 14 4-16,7 15-205 15,9 12-58-15,5 9-35 16,9 5 0-16,10 3 0 16,4 1 0-16,2 3 0 15,2-2 0-15,5-1 0 16,1-6 0-1,5-6 0-15,5-9 0 16,5-10 0-16,-2-7 0 16,6-8 0-16,5-10 0 15,5-9 0-15,7-6 0 16,5-9 0-16,5-7-341 16,50-6-1508-16,-49-10 160 15,0-6 137-15</inkml:trace>
  <inkml:trace contextRef="#ctx0" brushRef="#br0" timeOffset="66106.77">21940 16189 6814 0,'0'-6'149'16,"0"-4"0"-16,0 5 1 0,1 1 2 15,-1 13 0-15,-4 11 2 16,-4 9 1-16,-3 8 2 16,-5 7 2-1,-2-3-159-15,3-1 0 16,3-8 0-16,2-7 0 15,6-9 0-15,1-6 0 16,3-7 0-16,0-17 0 16,4-12 0-16,4-15 0 15,9-14 0-15,3-13 0 16,7-4 0-16,2 3 0 16,-3 6 0-16,0 10 0 15,-1 11 0-15,-8 13 0 16,-4 9 0-1,0 10 0-15,4 5 0 16,0 11 0-16,7 7 0 16,2 12 0-16,0 5 0 15,-2 9 0-15,-2 3 0 16,-5 0 0-16,-1-3 0 16,-4-1 0-16,-6-4 0 15,-4-5 0-15,-3-3-42 16,-3-2-332-16,1-5-1454 15,-16-5 157-15,-7-5 134 16,-9-5 117-16</inkml:trace>
  <inkml:trace contextRef="#ctx0" brushRef="#br0" timeOffset="66296.59">21877 16239 5863 0,'9'-17'245'0,"4"-4"3"16,11-5 5-16,8-5 1 16,7 6 4-1,12 4-325-15,14 6-1568 0,-11 1 126 16,0-1 112-16,-5 6 98 31</inkml:trace>
  <inkml:trace contextRef="#ctx0" brushRef="#br0" timeOffset="66442.45">22541 16141 5783 0,'0'15'253'0,"-2"4"4"15,-4 7 4-15,-8 8 2 16,-4 2 3-16,-11 2-150 16,-1 4-287-16,1-13-1458 15,4 7 126-15,8-12 111 16</inkml:trace>
  <inkml:trace contextRef="#ctx0" brushRef="#br0" timeOffset="67014.92">23040 16005 6046 0,'4'-19'227'16,"-2"-5"3"-16,1-4 3 15,-2-3 2-15,-5 8 3 16,-8 6 3-16,-7 8 3 16,-8 6 2-16,-8 6 5 15,-2 12-251-15,0 9 0 16,6 5 0 0,6 7 0-16,11 1 0 15,7-2 0-15,5-6 0 16,4-4 0-16,6-7 0 15,2-9 0-15,7-5 0 16,5-3 0-16,6-8 0 16,-1-2 0-16,-1-5 0 15,-3 0 0-15,-7-4 0 16,-3 5 0-16,-6 4 0 16,-4 3 0-16,0 2 0 15,0 7 0-15,3 2 0 16,4 5 0-1,0 2 0-15,0 6 0 16,-1 2 0-16,-2 1-27 16,3-1-385-16,0-10-1411 15,3 5 157-15,0-7 133 16</inkml:trace>
  <inkml:trace contextRef="#ctx0" brushRef="#br0" timeOffset="67495.69">23219 15399 5053 0,'33'-13'11'15,"11"2"38"-15,12-5 37 0,12 1 68 16,-9 10 51 0,-4 3 79-16,-8 8 20 15,-6 8 6-15,-12 9 4 16,-9 12 1-16,-10 11-3 15,-4 13-39-15,-5 10-37 16,1 5-76-16,2 7-54 16,7 2-87-16,1 1-19 15,1-3 0-15,-6-1 0 16,-4-1 0-16,-7-3 0 16,-16-1 0-16,-14-6 0 15,-17-5 0 1,-20-6 0-16,-19-11 0 15,-17-10-207-15,64-7-1678 16,-87-9 166-16,4-15 142 16,8-6 123-16</inkml:trace>
  <inkml:trace contextRef="#ctx0" brushRef="#br0" timeOffset="68111.45">21870 16654 5885 0,'-1'3'234'15,"-1"-3"3"-15,1 0 3 16,2 0 4 0,12 0 2-16,15-3 3 15,9-2 4-15,9-4 3 16,11-3 2-16,0-5-169 16,-6 0-89-16,-3 0 0 15,-9 1 0-15,-8 2-23 16,-6 3-298-16,-12 5-231 15,-6-11-1147-15,-6 15 136 16,-9 3 118-16,-8 3 105 16</inkml:trace>
  <inkml:trace contextRef="#ctx0" brushRef="#br0" timeOffset="68351.24">21931 16718 4667 0,'-6'7'344'0,"1"-2"4"15,3 0 7-15,-1 1 8 16,10-2 5-16,11-5 7 16,10 1 8-16,10-3 8 15,9-4 7-15,7-2-199 16,-6-4-199-16,-2-1 0 16,-7 1 0-16,-10 1-122 15,-8 2-204-15,-8 4-181 16,-5-7-1177-1,-4 5 135-15,-3-2 116 16,-6-5 103-16</inkml:trace>
  <inkml:trace contextRef="#ctx0" brushRef="#br0" timeOffset="69831.13">18193 13266 4212 0,'-3'-6'133'15,"2"1"87"-15,-1-2 64 16,0 2 14 0,2 2 6-16,2 2 77 15,1 2 22-15,8 7 10 16,7 7 7-16,3 4-80 15,8 8-62-15,-2 3-97 16,0 0-72-16,-1 0-10 16,-1-1-2-16,-3-4-78 15,-2-2-19-15,-2-4 0 16,-3-6 0-16,-2-3 0 16,3-3 0-1,1-6 0-15,6-5 0 16,3-7 0-16,5-5 0 15,2-11 0-15,3-8 0 16,-3-5 0-16,4-8 0 16,3-6 0-16,-1-4 0 15,4-6 0-15,3-4 0 16,3 0 0-16,1-1 0 16,4 4 0-16,0 2 0 15,-1 6 0-15,-4 7 0 16,-1 4 0-1,-8 9 0-15,-5 5 0 16,-9 7 0-16,-6 5 0 16,-10 6 0-16,-2 5 0 15,-7 3 0-15,1 3 0 16,-2 3 0-16,0-1 0 16,0 8-285-16,-3 7-230 15,-5-34-1210-15,-7 54 140 16,-9 9 122-16,-6 10 107 15</inkml:trace>
  <inkml:trace contextRef="#ctx0" brushRef="#br0" timeOffset="70707.42">18244 13291 3583 0,'2'-4'141'0,"-2"-1"48"15,2-2 25-15,-2 1 22 16,4 4 126-16,4 3 88 15,5 10 10-15,7 3 12 16,7 10 11-16,2 2-93 16,0 7-57-16,0-1-49 15,-2-1-24-15,-3-4-21 16,-1-2-144-16,-3-4-95 16,-4-3 0-16,-2-5 0 15,-2-4 0-15,2-5 0 16,2-5 0-16,7-7 0 15,7-9 0 1,7-10 0-16,5-10 0 16,4-11 0-16,2-8 0 15,3-7 0-15,3-6 0 16,1-4 0-16,-3-5 0 16,3-3 0-16,-2 4 0 15,0 5 0-15,-2 5 0 16,4 10 0-16,-5 7 0 15,-2 6 0-15,-5 8 0 16,-7 4 0-16,-8 8 0 16,-8 3 0-16,-6 7 0 15,-8 4 0 1,-3 3 0-16,-3 2 0 16,0 5 0-1,0 0 0-15,0 7-311 0,28 11-1546 16,-34 6 161-16,-8 7 138 15</inkml:trace>
  <inkml:trace contextRef="#ctx0" brushRef="#br0" timeOffset="71815.66">22856 16463 7228 0,'0'-2'104'16,"3"-3"2"-16,7-4-1 16,8-5 2-16,9-3 0 15,9-3 0-15,10-3 1 16,-1 3 1-1,-2-3 1-15,-5 6-110 16,-6 1 0-16,-8 2 0 0,-8 2 0 16,-7 4 0-1,-3 3 0-15,-6 4-126 0,0-1-215 16,0 2-206-16,-6-33-1121 16,-3 38 132-1,-4 0 114-15,-5 2 102 16</inkml:trace>
  <inkml:trace contextRef="#ctx0" brushRef="#br0" timeOffset="72083.41">22899 16470 4247 0,'-9'6'148'16,"0"1"156"-16,2-1 74 0,-2-1 6 15,9-4 8-15,4-1 9 16,8-2 8-16,8-1 8 15,6-1 9 1,10-2-86-16,2-3-75 16,-2 1-185-16,-6-2-80 15,-5 2 0-15,-9 3 0 16,-2-1 0-16,-8 2 0 16,-2 3-264-16,-1 1-193 15,0-49-1289-15,-1 40 144 16,-1-1 124-16,-1-6 108 15</inkml:trace>
  <inkml:trace contextRef="#ctx0" brushRef="#br0" timeOffset="75411.44">21840 14362 4602 0,'-8'0'80'16,"-3"0"61"-16,-3 0 66 16,-1-1 63-16,7 1 77 15,3 0 6-15,4 0 7 16,5-1 5-16,15-5 9 15,20-7-37-15,21-10-44 16,23-6-67-16,16-7-73 16,1-5-70-16,-6 2-83 15,-10 2 0 1,-14 2 0-16,-12 6 0 0,-12 5 0 16,-11 4 0-1,-12 5 0-15,-10 7 0 16,-7 1 0-16,-5 3 0 15,-1 3 0-15,0 1 0 16,-5 3-60-16,-3 5-262 16,-10 6-147-16,-5 3-315 15,-15 9-721-15,-6 1 109 16,-10 5 96-16,-5 3 85 16</inkml:trace>
  <inkml:trace contextRef="#ctx0" brushRef="#br0" timeOffset="75715.16">21893 14440 3774 0,'-38'20'179'16,"-8"4"131"-16,-1 3 112 16,-1-1 10-16,29-7 11 15,12-13 9-15,20-2 11 16,23-9 12-16,25-8 10 16,21-10-142-16,26-12-60 15,9-3-153 1,-7-3-130-16,-9-1 0 0,-17 3 0 15,-13 4 0-15,-19 4 0 16,-13 4 0-16,-15 8 0 16,-8 8 0-16,-11 2 0 15,-4 4 0 1,-1 2 0-16,0 2 0 16,0-1 0-16,0 2-58 15,-3 0-352-15,-3 0-1405 16,-7 5 156-16,-1-2 131 15,-5 4 117-15</inkml:trace>
  <inkml:trace contextRef="#ctx0" brushRef="#br0" timeOffset="78202.9">21455 14618 4312 0,'-8'0'62'0,"1"0"43"16,2 0 16-16,2 0 1 15,23-1-1-15,20-7 3 16,20-7 10-16,25-6 8 16,18-7 3-1,6-4-6-15,-3-2-45 16,-6-2-25-16,-12 4-2 16,-14 0 21-16,-11 1 25 15,-14 3 43-15,-14 2 52 16,-11 2 35-16,-9 7-1 15,-8 3 0-15,-6 5-7 16,1 4-20-16,-2 1-13 16,-3 4-20-16,-5-3-25 15,-6 3-49-15,-11 7-65 16,-15 2-43 0,-13 6 0-16,-12 6-10 15,-14 7-5-15,-11 5 3 16,-11 3 2-16,-2 2-1 15,5 1 0-15,6 1 11 16,10-6 0-16,14-5 0 16,13-7 0-16,13-2 10 15,16-7 5-15,12-4-5 16,9-5 1-16,17-2 0 16,18-7 1-16,22-5-12 15,20-10 0 1,19-6 0-16,10-8 0 15,-2-2 0-15,-6 0 0 16,-9 1 0-16,-15 2 0 16,-12 5 0-16,-20 4 0 15,-15 6 0-15,-13 5 0 16,-11 5 0-16,-14 6 0 16,-24 6 0-16,-16 4 0 15,-18 7 0-15,-19 5 0 16,-6 5 0-1,3 2 0-15,11 0 0 16,16-2 0-16,21-5 0 16,24-3 0-16,20-5 0 15,32-7 0-15,29-5 0 16,23-7 0-16,19-7 0 16,15-9 0-16,-4-6 0 15,-11-6 0-15,-17 2 0 16,-21 3 0-16,-20 5 0 15,-20 7 0-15,-16 7 0 16,-24 8 0 0,-22 3 0-16,-19 10 0 15,-15 7 0-15,-15 6 0 16,3 2 0-16,14 6 0 16,19-6 0-16,20-5 0 15,19-5 0-15,20-7 0 16,25-4 0-16,18-8 0 15,14-4 0-15,6-9 0 16,0-1 0-16,-12-3 0 16,-18 2 0-16,-18 6 0 15,-13 3 0 1,-14 4 0-16,-16 5 0 16,-14 4 0-16,-6 2 0 15,-10 5 0-15,1 0 0 16,13 4 0-16,13-3 0 15,14-3 0-15,10-4-4 16,16-2-172-16,12-4-94 16,8-4-33-16,8-1-11 15,3-9-8-15,-7 0-13 16,-11-6-21-16,-11-4-65 16,-8 3-250-1,-8 0-446-15,-8-3 63 16,-2 0 55-16,-2 0 52 15</inkml:trace>
  <inkml:trace contextRef="#ctx0" brushRef="#br0" timeOffset="81877.13">20949 17309 5758 0,'-2'0'187'16,"1"-1"56"-16,17-4 4 15,27-8 2-15,51-4 4 16,50-9 2-16,45-12 5 15,31-1 2-15,7-1 5 16,-7 1-118-16,-23 4-88 16,-21 5-61-16,-23 4 0 15,-23 3 0 1,-24 4 0-16,-25 2 0 0,-25 4 0 16,-26 4 0-16,-17 1 0 15,-10 3 0 1,-7 2 0-16,-14 1 0 15,-18 2-343-15,-10 5-449 16,-30 4-843-16,-20 2 126 16,-14 6 112-16,-14 6 97 15</inkml:trace>
  <inkml:trace contextRef="#ctx0" brushRef="#br0" timeOffset="82207.11">20875 17528 5585 0,'-36'16'207'0,"-1"1"53"16,5-4 4-16,10 2 3 15,61-7 4-15,47-16 3 16,50-5 6-16,51-6 2 16,35-9 4-16,18-4-129 15,-3-4-99-15,-19 1-58 16,-25 3 0-16,-24 2 0 15,-36 3 0-15,-30 1 0 16,-27 3 0-16,-24 2 0 16,-19 3 0-16,-14 3 0 15,-6 3 0 1,-10 3 0-16,-2-1 0 16,-1 0 0-16,2-4-411 15,2-60-1418-15,9 49 156 16,13-6 135-16,13-7 117 15</inkml:trace>
  <inkml:trace contextRef="#ctx0" brushRef="#br0" timeOffset="88863">15470 8874 4783 0,'1'0'47'0,"-1"0"40"15,2 0 96-15,-2 0 85 16,1 0 46 0,-1 0 19-16,3 0 6 0,-3 0 4 15,0 0 8 1,0 0-20-16,0 0-23 16,1 0-40-16,-1 0-111 15,0 0-93-15,2 0-49 16,1-3-15-16,7-1 0 15,2-3 0-15,6-3 0 16,5-3 0-16,5 1 0 16,3 2 0-16,4 1 0 15,0 3 0-15,2 5 0 16,-2-1 0-16,-2 4 0 16,-5 5 0-1,-1 2 0-15,-4 1 0 16,-1 4 0-16,-6 1 0 15,2-4 0-15,-1 1 0 16,-2-4 0-16,1-4 0 16,4-3 0-16,2 0 0 15,1-3 0-15,5-2 0 16,-1-3 0-16,-1 0 0 16,1-4 0-16,-2 1 0 15,1 2 0-15,-4 1 0 16,-1 1 0-1,1 5 0-15,-3-1 0 16,2 2 0-16,-1 5 0 16,1 3 0-16,1-2 0 15,-1 3 0-15,3 0 0 16,0 0 0-16,5-3 0 16,0-3 0-16,0-3 0 15,1-3 0-15,-1 2 0 16,-3-5 0-16,-2-2 0 15,-5 0 0-15,-3-1 0 16,-2 2 0 0,1-1 0-16,-2 3 0 15,3 3 0-15,3 1 0 16,2 1 0-16,2 0 0 16,1 2 0-16,3-1 0 15,2 1 0-15,3-1 0 16,-1 1 0-16,1-2 0 15,-3 0 0-15,-2-2 0 16,-2-1 0-16,-4 0 0 16,0-2 0-1,-3-3 0-15,0 2 0 16,-7 2 0-16,-2 0 0 16,-4 2 0-16,-3 2 0 15,2 0 0-15,-2 0-97 16,-1 2-245-16,1 2-197 15,-1-27-1138-15,-1 27 133 16,0 0 115-16,-1-4 103 16</inkml:trace>
  <inkml:trace contextRef="#ctx0" brushRef="#br0" timeOffset="90911.36">18599 8947 3943 0,'0'2'52'15,"0"-2"42"-15,0 0 40 16,0 0 42-16,0 0 73 16,0 0 78-16,0 0 82 15,0 0 9-15,0 0 9 16,0 0-19-16,0-2-23 16,0 0-41-16,2-4-42 15,5-1-43 1,9-1-85-16,11-3-84 15,12 1-90-15,10-3 0 16,11 4 0-16,2-1 0 16,0 6 0-16,-3 0 0 15,-3 4 0-15,-4 5 0 16,-6 4 0-16,-2 3 0 16,-8 2 0-16,-3 5 0 15,-1-2 0-15,-2-1 0 16,2-2 0-16,-2-3 0 15,2-6 0 1,0-2 0-16,4-3 0 0,3-3 0 16,1-4 0-1,4 0 0-15,2-6 0 16,-3 0 0-16,2-1 0 16,-6 0 0-16,-4 3 0 15,-4 2 0-15,0 3 0 16,-4 4 0-16,0 2 0 15,2 0 0-15,0 1 0 16,3 2 0-16,1 1 0 16,3 2 0-16,3 3 0 15,4-4 0 1,1-2 0-16,2-1 0 16,-1-2 0-16,2-2 0 15,-2-4 0-15,-1 1 0 16,-1-1 0-16,-1-4 0 15,-3 3 0-15,1-1 0 16,-1 4 0-16,0 4 0 16,2-2 0-16,-2 2 0 15,1 0 0-15,3 0 0 16,1 0 0-16,-1 0 0 16,2 0 0-16,-5 0 0 15,0 0 0 1,-6-1 0-16,-4-1 0 15,-4 0 0-15,-5-2 0 16,-10 2 0-16,-4-1 0 16,-4 3-360-16,59 0-608 15,-66 0-616-15,-7 0 119 16,-4-4 105-16,-1-3 93 16</inkml:trace>
  <inkml:trace contextRef="#ctx0" brushRef="#br0" timeOffset="96659.4">12196 15509 4485 0,'0'0'54'0,"2"0"21"16,1-1 15-16,-1 1 7 15,0 0 8-15,0 0 15 16,-1-3 46-16,-1 3 71 15,0 0 56-15,0 0 15 16,0-2 6-16,0 1-21 16,0-2-8-16,-1 2-7 15,-1-3-2-15,-5 2-15 16,-3-1-46-16,-4 2-81 16,-3-1-56-1,-4 2-51-15,0 0-27 16,-2 3 0-16,0 2 0 15,0 6 0-15,0 4 0 16,1 6 0-16,2 6 0 16,-1 2 0-16,6 4 0 15,3 3 0-15,4-3 0 16,5 2 0-16,3 0 0 16,0-6 0-16,4-1 0 15,5-3 0-15,3-5 0 16,5-5 0-1,8-4 0-15,2-3 0 16,3-4 0-16,-1-2 0 16,-1-1-144-16,0-2-239 15,65-2-585-15,-67-5-574 16,-6-1 114-16,-6-5 100 16</inkml:trace>
  <inkml:trace contextRef="#ctx0" brushRef="#br0" timeOffset="97104.07">11977 15818 4704 0,'-3'0'246'0,"1"0"91"16,2 0 6-16,-2 0 5 15,2 0 7-15,2 0 6 16,1-2 7-16,9-3 8 16,7-2 6-16,8-4-112 15,8-1-427-15,1-3-234 16,23 0-524-16,-26-2-609 15,-1 1 112-15,-7 0 97 16</inkml:trace>
  <inkml:trace contextRef="#ctx0" brushRef="#br0" timeOffset="97561.04">12549 15157 8191 0,'0'-3'0'0,"0"-1"0"16,-3-2 0-16,3 3 0 15,3 2-140-15,-6 6-234 16,3 6-378-16,-12 6-849 16,-11 6 122-16,-11 3 106 15,-11-1 96-15</inkml:trace>
  <inkml:trace contextRef="#ctx0" brushRef="#br0" timeOffset="97775.04">11474 15405 6431 0,'4'0'-86'16,"9"0"-31"-16,12 0-85 16,20 4-453-16,-5 3-549 15,5 3 72-15,-4 4 64 16,-3 0 59-16</inkml:trace>
  <inkml:trace contextRef="#ctx0" brushRef="#br0" timeOffset="104371.63">13373 10414 4803 0,'0'0'94'0,"0"0"79"15,0 0 89 1,0 0 60-16,0 0 10 16,0 0 8-16,0 0 5 15,0 0 6-15,0 0 7 16,0 0-57-16,0 0-42 15,0 0-88-15,0 0-100 16,0 0-62-16,0 0-9 16,0 0 0-16,0 0 0 15,0 0 0-15,0 0 0 16,0-2 0-16,2-1 0 16,6-2 0-1,5-2 0-15,12-5 0 16,11-1 0-16,8-1 0 15,6-1 0-15,2 1 0 16,-3 4 0-16,0 1 0 16,-8 6 0-16,-3 0 0 15,-2 6 0-15,-6 4 0 16,-1 2 0-16,-5 1 0 16,0 4 0-16,1 3 0 15,-2-3 0 1,1 1 0-16,3-3 0 15,-2-3 0-15,-2-2 0 16,2-4 0-16,-3-1 0 16,5-4 0-16,2-4 0 15,2-2 0-15,3-3 0 16,1-3 0-16,2-6 0 16,-1 2 0-16,-2 0 0 15,0 3 0-15,-5 1 0 16,0 3 0-16,0 4 0 15,-2 3 0 1,0 3 0-16,2 1 0 16,-1 2 0-16,0 4 0 15,6 0 0-15,5 3 0 16,1 1 0-16,4-2 0 16,6-3 0-16,4-1 0 15,-5-2 0-15,0-2 0 16,-3-2 0-16,-1-3 0 15,-4-5 0-15,-1 1 0 16,-4-7 0-16,-3 4 0 16,0-2 0-1,-3 4 0-15,-2 0 0 16,-1 2 0-16,-4 2 0 16,-1 4 0-16,-5 0 0 15,-6 1 0-15,-1 1 0 16,-7 1 0-16,-3 3-260 15,-7 5-152-15,14 1-1347 16,-46 8 146-16,-17 0 125 16,-20 0 111-16</inkml:trace>
  <inkml:trace contextRef="#ctx0" brushRef="#br0" timeOffset="107850.94">16686 10503 4027 0,'0'0'90'16,"0"1"36"-16,0-1 37 15,0 0 49-15,0 0 39 16,0 0 45-16,0 0 69 15,0 0 51-15,0 0 8 16,0 0-52 0,0 0-34-16,0 0-39 15,0 0-35-15,1 0-55 16,5-3-40-16,7-2-48 16,9-1-72-16,5-6-49 15,8-1 0-15,5 1 0 16,5-1 0-16,4 1 0 15,2 0 0-15,2 3 0 16,2-1 0-16,-4 6 0 16,-4 1 0-1,-6 2 0-15,-8 3 0 16,-4 4 0-16,-5 1 0 16,-2 2 0-16,-2 2 0 15,3-2 0-15,0 0 0 16,3-4 0-16,0-2 0 15,2-2 0-15,1-2 0 16,2-4 0-16,0-4 0 16,4-1 0-16,2-4 0 15,-1-3 0-15,2 0 0 16,-2 1 0 0,1 3 0-16,-4 1 0 15,0 2 0-15,1 5 0 16,-3 2 0-16,0 2 0 15,-2 1 0-15,-1 2 0 16,0 1 0-16,1 1 0 16,5 2 0-16,3 0 0 15,0-4 0-15,4-1 0 16,3 0 0-16,1-2 0 16,0-4 0-16,-2-3 0 15,2-3 0 1,-5-3 0-16,0-1 0 15,-3 1 0-15,-2 0 0 16,1 5 0-16,-3 5 0 16,0 1 0-16,2 2 0 15,1 1 0-15,2 1 0 16,2 2 0-16,0 1 0 16,2 2 0-16,1 0 0 15,-1 1 0-15,-1-3 0 16,-2-4 0-1,-5 0 0-15,-2 0 0 16,-3 0 0-16,-3-4 0 16,-1 0 0-16,-2-2 0 15,-3 0 0-15,-2-1 0 16,-3 3 0-16,-3-1 0 16,-6 1 0-16,1 2 0 15,-6 0-132-15,-1 2-249 16,44 0-1421-16,-49-2 153 15,-4-1 131-15,-3-4 115 16</inkml:trace>
  <inkml:trace contextRef="#ctx0" brushRef="#br0" timeOffset="111038.32">13605 9297 1513 0,'4'-4'57'16,"1"-1"33"-16,-3 1 21 15,2 0 24-15,-8 4 26 16,-5 5 31-16,-7 3 29 16,-3 2 30-1,-6 2 27-15,2 1 0 16,5-2-23-16,2-2-16 15,10-2-6-15,3-3-6 16,1-3-22-16,2 0-29 16,5-3-29-16,8-5-30 15,1-3-23-15,1 0-20 16,-1-1-13-16,-5 1-10 16,-7 3-10-16,-2 4-18 15,0 3 8-15,-5 0 12 16,-5 2 5-16,0 1-1 15,-1 0 3 1,2-1-3-16,4 1-31 16,5 0-47-16,5-2-83 15,2 0-186-15,10-11-829 16,0 8 64-16,0-2 57 16,-5-2 53-16</inkml:trace>
  <inkml:trace contextRef="#ctx0" brushRef="#br0" timeOffset="116398.29">27382 10465 4772 0,'0'0'32'0,"0"0"54"16,0 0 101-16,0 0 67 16,0 0 37-16,0 0 40 15,0 0 6-15,0 0 7 16,0 0 6-16,2 0-9 16,5-1-16-16,5-6-58 15,5-1-113-15,10-6-77 16,8-3-34-1,3 2-43-15,4-2 0 16,2-1 0-16,6 3 0 16,-2 1 0-16,1 2 0 15,0 4 0-15,-4 3 0 16,-2 3 0-16,-5 2 0 16,-2 2 0-16,0 3 0 15,-1 2 0-15,-3 2 0 16,5 3 0-16,-4 0 0 15,3 1 0-15,2-2 0 16,2-1 0-16,3-4 0 16,1-2 0-1,5-3 0-15,-1-1 0 16,6-3 0-16,0-3 0 16,0 0 0-16,-4-5 0 15,0 1 0-15,-3-3 0 16,-3 1 0-16,-2 2 0 15,-1 1 0-15,-1 3 0 16,-4 3 0-16,0 2 0 16,-4-1 0-16,1 2 0 15,-2 3 0-15,-1 1 0 16,-1 1 0-16,1 2 0 16,-1 1 0-1,3 0 0-15,0-2 0 16,4-4 0-16,2 1 0 15,4-3 0-15,0-3 0 16,4-1 0-16,-4-1 0 16,-2-2 0-16,0-3 0 15,-6-1 0-15,3 3 0 16,-3-1 0-16,3 4 0 16,-4 0 0-16,5 4 0 15,0 1 0-15,4 0 0 16,3 4 0-16,4 1 0 15,3 2 0 1,0 1 0-16,0 2 0 16,1-1 0-16,-1 1 0 15,-2-4 0-15,-3-4 0 16,-4-2 0-16,-2 0 0 16,-2-1 0-16,-5-2 0 15,0-1 0-15,-4 0 0 16,-4-4 0-16,-5 0 0 15,-6 3 0-15,-6-1 0 16,-6 4 0-16,-1 0-285 16,-6 1-237-16,-4-47-1202 15,-9 41 141 1,-8 0 122-16</inkml:trace>
  <inkml:trace contextRef="#ctx0" brushRef="#br0" timeOffset="123846.41">29867 8992 3091 0,'1'-1'114'16,"1"1"46"-16,-1-1 31 15,1-1 21-15,-1 1 23 16,1-2 25-16,-2 1 31 15,1 0 31-15,-1 0 0 16,0 2-54-16,0 0-31 16,2 0-9-16,-1 3 1 15,4 3 22-15,0 3 20 16,4 6-19-16,-1 6-29 16,5 2-27-16,0 0 7 15,2 3 1 1,-1-3-35-16,2 0-44 15,-3-4-35-15,-1-2-43 16,-2-6-47-16,-4-2 0 16,-1-6 0-16,3-2 0 15,4-1 0-15,5-3 0 16,6-3 0-16,1-4 0 16,2-4 0-16,3-9 0 15,2-4 0-15,0-4 0 16,1-5 0-16,-2-1 0 15,-2-2 0-15,1 1 0 16,-5 1 0-16,1 2 0 16,-2 4 0-1,-3 3 0-15,-1 2 0 16,-5 4 0-16,-1 3 0 16,-6 6 0-16,-4 1 0 15,-1 6 0-15,-2 3-260 16,0 2-167-16,-2 2-1329 15,-8 4 146-15,-7 0 125 16</inkml:trace>
  <inkml:trace contextRef="#ctx0" brushRef="#br0" timeOffset="124638.51">30075 8850 3416 0,'-3'-4'179'0,"2"0"35"16,1-1 34 0,0-1 59-16,0 3 20 0,0 1 22 15,0 2 34 1,0 0 53-16,0 3 63 15,1 5-128-15,3 4-64 16,1 4-34-16,0 6-36 16,4 3-63-16,-1-1-16 15,3 1-17-15,-1-2-30 16,4-3-50-16,-2-1-61 16,0-2 0-16,3-3 0 15,0-4 0-15,2 0 0 16,2-2 0-1,0 0 0-15,1-1 0 16,-1-1 0-16,1-3 0 16,0-1 0-16,-1-2 0 15,4 2 0-15,3-4 0 16,-1-2 0-16,3-1 0 16,3-7 0-16,-1-1 0 15,0-6 0-15,4-4 0 16,-4-2 0-16,2-1 0 15,-3-1 0-15,-2 4 0 16,-2 2 0-16,-5 4 0 16,0 2 0-1,-7 5 0-15,0 0 0 16,0-1 0-16,0 5 0 16,-1 0 0-16,-1-1 0 15,-2 2 0-15,-1 2 0 16,-3 1 0-16,-2-1 0 15,-3 3 0-15,0-1 0 16,0 1 0-16,-2 0-329 16,-5 1-1523-16,-13 2 160 15,-8-2 138 1</inkml:trace>
  <inkml:trace contextRef="#ctx0" brushRef="#br0" timeOffset="140702.18">19188 12003 4441 0,'-1'0'82'16,"-2"0"44"-16,0 0 79 15,0 0 71-15,2 0 56 16,-1 0 35-16,2 0 5 15,0 0 9-15,0 0 8 16,0-2-31-16,2 0-52 16,3-3-46-16,6-2-87 15,7-3-83-15,11-2-57 16,9 4-33-16,5 0 0 16,5 0 0-16,0 6 0 15,-1 0 0 1,-2 4 0-16,1 0 0 15,-4 6 0-15,1 0 0 16,-1 3 0-16,3 1 0 16,-5 0 0-16,2-1 0 15,0-3 0-15,-3 0 0 16,-4-4 0-16,-2-2 0 16,-1-2 0-16,0-3 0 15,-2-4 0-15,-1-1 0 16,0-3 0-1,-2-3 0-15,0 1 0 16,-1 1 0-16,-2 2 0 16,0 4 0-16,-2 4 0 15,-1 0 0-15,1 4 0 16,1 0 0-16,2 3 0 16,1 2 0-16,4 1 0 15,6 2 0-15,3-4 0 16,6-2 0-16,-3-1 0 15,-2-3 0-15,-5-2 0 16,-5 0 0 0,-5-3 0-16,-7-2 0 15,-4-2 0-15,-6 0 0 16,-2 2 0-16,-3 1-255 16,-3 4-260-16,0 0-1218 15,0 2 141-15,0-1 124 16,1-1 106-16</inkml:trace>
  <inkml:trace contextRef="#ctx0" brushRef="#br0" timeOffset="142258.22">22910 11996 4672 0,'-3'-1'123'15,"1"1"109"-15,-1-3 61 16,2-2 13-16,4 0 10 16,4-2 26-1,9-5 17-15,10 3 7 16,7-2 6-16,8 1-58 15,2 3-72-15,2-1-126 16,-2 4-67-16,-1 3-8 16,-2 0-6-16,-2 1-22 15,-2 4-13-15,-1 2 0 16,-2 2 0-16,0 2 0 16,1 1 0-16,3-1 0 15,-1-3 0-15,3 0 0 16,2-6 0-1,2 0 0-15,0-1 0 16,0-1 0-16,-4-2 0 16,0-1 0-16,-5 0 0 15,-2 0 0-15,-2 0 0 16,-4 1 0-16,1 3 0 16,-1-1 0-16,-1 2 0 15,-1 2 0-15,4 1 0 16,1 4 0-16,1 1-33 15,3 4-25-15,3-3-25 16,2 0-2-16,-1-6-2 16,-1-1-1-16,0-3 6 15,-4-4 30 1,-1-3 52-16,-4-4 0 16,1-1 30-16,-4-1 28 15,-2-1 23-15,-1 3 4 16,3 4 2-16,-2 1 2 15,2 4-6-15,3 3-28 16,3 2-55-16,-1 3-20 16,2 4-12-16,-1 2-5 15,0 3 8-15,1-1 0 16,0-3 2-16,-3-3 3 16,1-6 8-16,0-2 15 15,-5-2 1 1,-1-2 19-16,-3-4 13 15,-4 0-84-15,-5-2-232 16,-4 0-223-16,-6-21-1163 16,2 17 133-16,-7-3 114 15,-1-3 102-15</inkml:trace>
  <inkml:trace contextRef="#ctx0" brushRef="#br0" timeOffset="144478.13">4894 12168 4518 0,'0'0'100'16,"0"0"14"-16,1-2 14 15,11-2 44-15,11-5 21 16,13-7 11-16,11-5 4 16,10-4 6-16,-4 1-29 15,-5 3-145-15,-9 4-185 16,52 6-1200-16,-68 4 89 15,-14 3 79-15,-15 4 70 16</inkml:trace>
  <inkml:trace contextRef="#ctx0" brushRef="#br0" timeOffset="144682.84">4977 12367 5182 0,'-1'5'217'0,"1"1"72"15,1-2 5-15,11 0 3 16,17-9 5-16,14-9-41 16,18-3-179-16,17-6-76 15,5-3-144-15,21 2-479 16,-20 1-789 0,-9 0 95-16,-8 1 85 15,-5-5 77-15</inkml:trace>
  <inkml:trace contextRef="#ctx0" brushRef="#br0" timeOffset="145731.43">7340 12158 4369 0,'-4'-9'88'0,"-1"-5"44"16,1-2 69-16,1-5 59 16,3 1 42-16,4 2 24 15,8 2 28 1,8 1 25-16,6 3 16 0,10 2-54 15,6 2-35 1,6 4-42-16,2 1-80 16,4 0-66-16,4 3-41 15,2 0-22-15,-1-1-25 16,1 1-20-16,-3 0-10 16,1 0 0-16,0 0 0 15,-2-3 0-15,4-1 0 16,0-1 0-16,-1-2 0 15,-2-1 0-15,-3 0 0 16,-2 1 0 0,-5 0 0-16,-1 1 0 15,-1-1 0-15,-2 1 0 16,3-1 0-16,1 3 0 16,-1 0 0-16,0 3 0 15,1-2 0-15,2 6 0 16,-1 0 0-16,4-1 0 15,4 2 0-15,1 0 0 16,4-1 0-16,2-1 0 16,3 0 0-16,-2-2 0 15,-4 0 0 1,-6 0 0-16,-6-3 0 0,-11-1 0 16,-11 0 0-1,-7-2 0-15,-13 0 0 16,-5 0-167-16,-10 2-329 15,-18-1-1266-15,-20 0 146 16,-21-4 126-16</inkml:trace>
  <inkml:trace contextRef="#ctx0" brushRef="#br0" timeOffset="147610.69">11357 11928 4778 0,'-7'3'191'0,"-1"-2"136"16,0 0 6-16,1 1 4 15,6-2 7 1,1 0 5-16,0 0 8 15,2-2 6-15,7 2 6 16,13-3-82-16,12-7-131 16,15-3-156-16,11-5 0 15,3-2 0-15,1-2 0 16,-2 4 0-16,-6-1 0 16,-7 0 0-16,-8 4 0 15,-10 2 0-15,-16 4 0 16,-7 1-147-1,-6 6-260-15,17 1-1385 16,-33 1 152-16,-6 3 129 16</inkml:trace>
  <inkml:trace contextRef="#ctx0" brushRef="#br0" timeOffset="147862.16">11445 12011 4911 0,'0'3'143'15,"6"0"168"-15,7-2 5 16,18-4 6-16,18-5 4 16,17-12 7-16,15-4 5 15,4-3 5 1,-2-1 8-16,-9 2-48 16,-10 2-109-16,-15 5-194 15,-18 5 0-15,-10 3 0 16,-12 4 0-16,-5 4-280 15,-4 2-145-15,-3 1-1326 16,3 5 145-16,-1 1 124 16</inkml:trace>
  <inkml:trace contextRef="#ctx0" brushRef="#br0" timeOffset="149214.76">16788 12026 3646 0,'0'0'68'0,"0"0"47"15,2 0 29-15,-2 0 22 16,0 0 12-16,0 0 13 16,1 0 13-16,-1 0 27 15,0 0 34-15,0 0-12 16,2 0-22-16,-2 0-32 15,1 0-18-15,-1 0 6 16,3 0-1-16,-1 0-5 16,0 0-9-16,-2 0-20 15,1 0-34-15,1 0-25 16,-2 0-39-16,0 0-134 16,0 0-104-1,0 0-168-15,7 0-393 16,-8 0-581-16,-2 0 87 15,-5-1 75-15</inkml:trace>
  <inkml:trace contextRef="#ctx0" brushRef="#br0" timeOffset="149801.79">15823 12035 549 0,'-1'0'83'0,"-2"0"32"15,-1 1 34 1,-3-1 16-16,1 0 9 15,3 1 5-15,-1 1 4 16,2-2 4-16,2 0 2 16,0 0-62-16,2 0-36 15,6 0-68-15,7-2-113 16,1-6-355-16,5 5 11 16,1 0 10-16,-2 1 10 15</inkml:trace>
  <inkml:trace contextRef="#ctx0" brushRef="#br0" timeOffset="150482.42">16625 12040 3654 0,'1'0'55'0,"1"0"38"16,-1 0 28-16,1 0 18 15,-1 1 8-15,2-2 9 16,0 1 15 0,2 0 19-16,-3 0 20 15,2 0 3-15,-4 0-6 16,2 0-15-16,-1 0-9 15,-1 0-9-15,2 0 12 16,-2 0 2-16,1 0 2 16,-1 0 1-16,0 0 11 15,0 0 16-15,0 0-26 16,2 0-22-16,-2 0-23 16,0 0-5-16,0 0-21 15,0 0-254 1,0 0-223-16,-9-32-1361 15,-17 31 139-15,-18 1 121 16,-26-6 105-16</inkml:trace>
  <inkml:trace contextRef="#ctx0" brushRef="#br0" timeOffset="156445.26">19461 12114 3245 0,'0'0'40'16,"0"0"18"-16,0-2 14 15,2 2 3-15,-1 0-2 16,1 0-27-16,1 0-77 16,4-7-742-16,0 5 31 15,3-3 28-15,0-6 27 16</inkml:trace>
  <inkml:trace contextRef="#ctx0" brushRef="#br0" timeOffset="170481.86">31653 5261 7481 0,'0'0'64'0,"0"-2"5"16,0 2 0-16,0-2 0 15,6 4 1-15,13-4-1 16,15 0 3 0,19-3-2-16,16-2 0 15,9-2 13-15,3-1-78 16,-9 0-5-16,-10-1 0 16,-9 3 0-16,-12 1-179 15,-11 1-158-15,-13 1-154 16,-3 4-314-16,-13 1-654 15,-13 0 103-15,-9 0 90 16,-9 1 82-16</inkml:trace>
  <inkml:trace contextRef="#ctx0" brushRef="#br0" timeOffset="170842.16">31805 5302 3511 0,'-20'9'110'15,"-2"1"61"-15,3 3 67 16,2-3 186-16,19-4 26 15,15-6 11-15,14 0 10 16,14 0 13-16,12 0 10 16,12-4-76-16,2 0-34 15,-3-1-68-15,-5-1-76 16,-1-4-221-16,-6 4-19 16,-6 0 0-1,-9-1 0-15,-10 4 0 16,-12 0 0-16,-6 2 0 15,-8-1 0-15,-3 2 0 16,-2 0 0-16,0-1 0 16,0 1 0-16,0 0 0 15,0 0 0-15,0 0 0 16,0 0 0-16,0 0 0 16,0 0 0-16,0 0-296 15,0 0-325-15,-3 0-1072 16,-7-1 135-16,-9-2 118 15,-5-2 103-15</inkml:trace>
  <inkml:trace contextRef="#ctx0" brushRef="#br0" timeOffset="173042.34">33730 7446 5440 0,'-4'-4'15'0,"-5"4"149"0,-13-1 95 16,-14 2 6 0,-17 7 2-16,-25 12 3 0,-19 9 4 15,-17 8 6 1,-10 10 2-16,-5 1 11 16,9-4-18-16,12-1-168 15,16-10-107-15,21-4 0 16,18-7 0-16,19-6 0 15,13-6 0-15,12-6 0 16,8 1 0-16,1-5 0 16,5 0 0-16,23-5-354 15,22-2-397-15,15-7-893 16,22-7 129-16,11-4 112 16,2-4 99-16</inkml:trace>
  <inkml:trace contextRef="#ctx0" brushRef="#br0" timeOffset="173361.65">33755 7640 5013 0,'0'0'158'0,"-3"0"143"16,-9 2 5-16,-15 5 5 15,-19 7 5-15,-25 7 5 16,-29 13 6-16,-30 12 5 15,-24 7 6-15,-14 7-34 16,-5-2-140-16,14-2-164 16,25-6 0-16,27-10 0 15,32-7 0-15,26-9 0 16,17-7 0-16,17-5 0 16,8-5 0-1,4-3 0-15,3-3 0 16,6-6 0-16,7-6-275 15,16-7-424-15,6-13-980 16,14-10 134-16,8-10 115 16</inkml:trace>
  <inkml:trace contextRef="#ctx0" brushRef="#br1" timeOffset="-171361.42">9389 8846 4711 0,'-4'1'189'0,"-1"2"142"16,0-2 8-16,-1 2 4 15,4-3 6 1,2 0 7-16,0 0 7 15,0 0 6-15,3 0 7 16,7 0-76-16,12-3-135 16,13-3-165-16,14-7 0 15,6-1 0-15,2-5 0 16,-3-2 0-16,-6 3 0 16,-6 2 0-16,-9 1 0 15,-6 3 0-15,-8 2 0 16,-10 4 0-1,-5 1 0-15,-3 4-349 16,70 3-1497-16,-90 4 160 16,-8 2 136-16,-6 5 119 15</inkml:trace>
  <inkml:trace contextRef="#ctx0" brushRef="#br1" timeOffset="-171093.67">9356 8978 6965 0,'-10'9'133'15,"0"-1"0"-15,1 1 1 16,2 1 1-16,18-5 2 16,15-5-1-1,15-2 2-15,14-5 1 16,13-6 2-16,2-2-141 16,-4-2 0-16,-7-2 0 15,-9 2 0-15,-12 4 0 16,-11 2 0-16,-8 3 0 15,-13 4 0-15,-4 2 0 16,-3 2 0-16,-2-1-302 16,2 1-453-16,-2 0-902 15,3 0 130-15,-2 0 114 16</inkml:trace>
  <inkml:trace contextRef="#ctx0" brushRef="#br1" timeOffset="-170557.98">13210 8871 5914 0,'0'0'234'15,"2"0"4"-15,0 0 2 16,-2 0 4-16,0 0 2 15,2 0 4-15,-2 0 4 16,0 0 1-16,0 0 5 16,0 0-204-16,0 0-56 15,0 0 0-15,0 0 0 16,0 0-367 0,18 1-1474-16,-15-1 159 0,1 0 135 15,2-3 119 1</inkml:trace>
  <inkml:trace contextRef="#ctx0" brushRef="#br1" timeOffset="-169578.31">15643 9003 5207 0,'-7'0'286'0,"-3"0"7"15,5 0 3-15,1 0 5 16,10 0 5-16,23-3 5 15,21-1 5-15,21-2 5 16,22-6 6 0,15-1-103-16,-4-3-221 0,-5 0-3 15,-5 0 0 1,-7 2 0-16,-9 1 0 16,-9 1 0-16,-10 2 0 15,-14 2 0-15,-11 2 0 16,-13 2 0-16,-11 0 0 15,-4 1 0-15,-6 2 0 16,-2 1 0-16,-8-1 0 16,-4 1-285-16,-9 2-275 15,-16-64-1153-15,-13 66 139 16,-4 2 120-16,-6 4 106 16</inkml:trace>
  <inkml:trace contextRef="#ctx0" brushRef="#br1" timeOffset="-169276.59">15802 9106 5918 0,'-2'4'229'15,"2"2"3"-15,6-2 2 16,17 2 3-16,25-5 4 16,15-2 3-16,21-2 2 15,13-4 3-15,1-3 3 16,-4-3-143-16,-8-3-109 15,-9 2 0-15,-15 0 0 16,-13 5 0 0,-18 2 0-16,-12 3 0 15,-13 1 0-15,-5 2 0 16,-1-1 0-16,0 1 0 16,-1 1 0-16,-2 0 0 15,0 0-344-15,1 0-1503 16,1 0 159-16,4-4 137 15,5-1 119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8T04:17:15.9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5722 3841 1493 0,'0'0'81'15,"0"0"14"1,0 0 23-16,0 0 22 16,0 0 25-16,0 1 23 15,0-1 19-15,0 0 14 16,0 0 22-16,0 0-49 15,0 0 1-15,0 0 4 16,2 0-4-16,-2-1-1 16,0 1-6-16,1-1-10 15,-1-1-3-15,0 1 1 16,0-1-12-16,0 0-7 16,2 0-7-1,-2 1-6-15,0-2 17 16,0 3-5-16,1 0-6 15,-1 0-13-15,0 0-18 16,0 0-14-16,0 0-3 16,0 0-2-16,-1 3-1 15,-4 4 5-15,0 4-18 16,-8 4 7-16,-2 3 8 16,-3 1 25-16,-4 1 24 15,-1-1 14-15,0 1 6 16,0-4-7-1,4-2-9-15,1-2-19 16,4-4-17-16,0-2-29 16,5-1-20-16,-4-1-26 15,4-1-19-15,0-3-11 16,0 1-13-16,-2-1 0 16,1 0 0-16,-1 0 0 15,2-1 0-15,2-3 0 16,-1-4 0-16,4-1 0 15,-1-5 0 1,2-2 0-16,1-1 0 16,2-1 0-16,0 0 0 15,2 1 0-15,1 3 0 16,2 3 0-16,-1 1 0 16,4 5 0-16,1 4 0 15,2-1 0-15,-1 4 0 16,2 3 0-16,2 4 0 15,1 5 0-15,0 7 0 16,1 2 0-16,3 3 0 16,0 0 0-16,3 2 0 15,-1-3 0 1,4-2 0-16,-2-3 0 16,3-3-52-16,1-4-273 15,10-1-360-15,-6-8-970 16,1-1 129-16,-3-6 114 15,-3-5 100-15</inkml:trace>
  <inkml:trace contextRef="#ctx0" brushRef="#br0" timeOffset="665.28">5337 4415 3729 0,'-3'0'204'15,"2"0"65"1,-1-1 47-16,4 1 12 15,10-1 18-15,10-2 7 16,12-2 11-16,10-2 7 16,9-3 5-16,1 0-184 15,2-2-47-15,-4 1-76 16,-5-1-51-16,-7 0-18 16,-8 1-35-16,-10 5-24 15,-5-1-56-15,-7 3-38 16,-6 2-39-16,-1 0-72 15,-3 1-86 1,0 1-113-16,0-3-761 16,0 4 74-16,-4 1 66 15</inkml:trace>
  <inkml:trace contextRef="#ctx0" brushRef="#br0" timeOffset="4956.65">6472 4971 2564 0,'0'-2'115'0,"0"0"28"15,0-2 26 1,0-2 46-16,0 2 33 16,2-1 30-16,-2 0 35 15,1 0 33-15,0 1 19 16,-1 2-84-16,0 1-13 15,0 4 2-15,-1 3-12 16,-5 7-17-16,-7 7-4 16,-6 3-19-16,-7 2-15 15,-2 0-25-15,-4 0-9 16,0-7 3 0,-4 1-15-16,3-6-30 15,-1-1-16-15,3-6-22 16,5-2-23-16,3-4-4 15,5-1-9-15,1-6-9 16,5-3-7-16,4-1-4 16,5-6-3-16,1 1-17 15,2 1-9-15,3 2-25 16,4 2-18-16,2 5-17 16,6 1-5-16,6 7 5 15,4 1 5 1,1 7 11-16,4 7 11 15,-1 2 11-15,0 3 8 16,-3 2 4-16,0 1-98 16,0-3-125-16,-2-2-86 15,2-1-153-15,2-4-1041 16,-1-4 109-16,-5-1 96 16,0-7 87-16</inkml:trace>
  <inkml:trace contextRef="#ctx0" brushRef="#br0" timeOffset="9167.48">6587 6175 2740 0,'2'-1'142'0,"-2"1"32"0,1-1 36 16,2-3 38-16,-1 0 27 0,1 0 32 15,0-2 79-15,0 2 85 16,-2-1 80-16,3 1-96 15,-1-2-45-15,-2 2-30 16,1 1-34-16,-2 1-37 16,0 2-24-1,0-2-31-15,0 2-86 16,0 0-88-16,0 0-80 16,-3 6 0-16,-7 3 0 15,-3 6 0-15,-9 7 0 16,-4 3 0-1,-2-2 0-15,-4 4 0 0,-1-4 0 16,1-2 0-16,1-5 0 16,7-3 0-16,1-3 0 15,4-5 0 1,4-3 0-16,3-1 0 16,1-4 0-16,5-5 0 15,1-3 0-15,3-5 0 16,0-6 0-16,2-2 0 15,4 1 0-15,0 4 0 16,3 3 0-16,4 4 0 16,4 6 0-16,1 5 0 15,3 1 0-15,1 10 0 16,-1 4 0-16,1 5 0 16,-2 4 0-16,2 3 0 15,0-3 0-15,-1-1 0 16,4-3-167-1,1-1-172-15,7-5-240 16,3-2-1070-16,7-5 128 16,1-4 114-16,-3-2 99 15</inkml:trace>
  <inkml:trace contextRef="#ctx0" brushRef="#br0" timeOffset="14025.3">5627 7370 2670 0,'2'-5'138'0,"0"1"35"16,1-2 38-16,2 1 27 15,-4 0 27-15,2-1 21 16,-1 2 21 0,1-2 45-16,-2 2 61 15,3-1-65-15,-3-1 1 16,1 2 0-16,-1-1-17 16,-1 3-19-16,0-1-18 15,0 2-17-15,2 1-23 16,-2 0-37-16,-2 1-60 15,-2 5-47-15,-7 3-42 16,-5 7-36-16,-10 2-21 16,-6 3-8-16,-3 0-3 15,2-1 0 1,-1-2 6-16,2-3-4 16,5-2-1-16,3-5-2 15,3 0 0-15,-1-5 0 16,4-3 0-16,1 0 0 15,3-4 0-15,-1-5 0 16,5 0 0-16,4-7 0 16,3 0 0-16,2-4 0 15,2 0 0-15,4 3 0 16,4 2 0 0,1 1 0-16,7 5 0 15,3 1 0-15,-1 2 0 16,1 3 0-16,0 2 0 15,-1 2-5-15,1 7 5 16,-1 1-4-16,4 5 4 16,-1 3 0-16,-2 3 0 15,-1-1 0-15,0-1 0 16,-2-1-6-16,0-5-84 16,3 1-150-16,1-3-63 15,3 0-59 1,4-1-127-16,5-2-231 15,-1-3-635-15,0-1 89 16,-1-2 79-16,-2-2 73 16</inkml:trace>
  <inkml:trace contextRef="#ctx0" brushRef="#br0" timeOffset="25391.3">1036 4838 2719 0,'0'0'112'0,"0"-1"19"16,0 1 18-16,0 0 32 16,0 0 28-16,0 0 23 15,0 0 22-15,0 0 19 16,0 0 18-1,0 0-78-15,-2 0-3 0,2 0 27 16,0 0 42 0,0 0 27-16,0 0 30 15,0 0-20-15,-3 0-15 16,3-2-12-16,0 0-16 16,0-1-12-16,0-3-20 15,0 0-52-15,5-4-63 16,4-2-63-16,7-1-63 15,10-1 0-15,6 0 0 16,9 0 0-16,1 2 0 16,1 1 0-1,0 2 0-15,-3 2 0 16,-2 3 0-16,-1 2 0 16,-4 2 0-16,-1 6 0 15,1 3 0-15,1 5 0 16,0 5 0-16,-1 1 0 15,1 1 0-15,-5-1 0 16,-2-5 0-16,-3-2 0 16,-3-4 0-16,-1-5 0 15,0-1 0-15,-2-3 0 16,5-2 0 0,-2 0 0-16,4-5 0 15,0 0 0-15,2-3 0 16,2-2 0-16,0 0 0 15,1 0 0-15,3 1 0 16,-3 0 0-16,-1 1 0 16,-1 3 0-16,-4 1 0 15,-3 2 0-15,-1 2 0 16,2 1 0-16,5 1 0 16,0 1 0-16,1 1 0 15,1-1 0 1,0 2 0-16,-3 1 0 15,0-2 0-15,-4-2 0 16,-1 0 0-16,-1-4 0 16,-4-1 0-16,-3-1 0 15,-3-2 0-15,-3-4 0 16,-3-1 0-16,-1 3 0 16,0-1 0-16,-3 3 0 15,2 2-275-15,-2 6-177 16,0-2-1292-1,-8 6 143-15,-9 0 124 16,-7 1 108-16</inkml:trace>
  <inkml:trace contextRef="#ctx0" brushRef="#br0" timeOffset="26795.95">919 5001 2230 0,'2'0'113'0,"-1"0"14"15,1 0 8-15,-2-2 9 16,4 2 11-16,-2 0 18 16,-2 0 16-16,3 0 17 15,-1 0 19 1,0 0-63-16,1 0-20 15,1 0-3-15,0 0 4 16,1-1-5-16,0 1-7 16,3-3-16-16,2-3-14 15,3 0-15-15,8-2-15 16,0-2-16-16,8-2-13 16,2 2-10-16,5-1-5 15,-1 0-3-15,1 3-1 16,-1 2-3-16,-3 4 0 15,-2 0-2 1,-4 5 1-16,-3 1-7 16,-1 3-2-16,-2 1-4 15,-2 1-3-15,0 1-1 16,1-2-2-16,-2-3 3 16,3 1-3-16,-1-3 4 15,1 0-3-15,-2-2 4 16,3 0-2-16,0-1 1 15,0 0 3-15,4-1-2 16,-2 0-1-16,1-5 2 16,-2-2 2-16,3-1 3 15,-1-3 5 1,-5-1 0-16,1 2 4 16,-5 2-2-16,3 0-1 15,-5 2 2-15,0 4-4 16,0 0 1-16,2 1-3 15,1 2-3-15,0 2-6 16,2 1-1-16,2 0-3 16,1 1-3-16,-4 2 3 15,3-2-1-15,5 0 3 16,-3-1-2-16,3-2 3 16,4 1-2-1,2-2 3-15,-2 0-1 16,1-3 2-16,0 0 8 15,-1-1 4-15,-2-4 9 16,-4 0 11-16,-2 0 20 16,-4-1 13-16,-5 4 22 15,-2 0 19-15,-2 2 9 16,-3-1 8-16,-2 1 2 16,-2 0-5-16,-1 2-7 15,2-2-13-15,-2 3-60 16,0 0-118-16,0-1-104 15,0 1-182 1,29 0-394-16,-27 0-436 16,0 0 69-16,-1-4 64 15,-1-2 57-15</inkml:trace>
  <inkml:trace contextRef="#ctx0" brushRef="#br0" timeOffset="30215.95">13187 5184 5462 0,'0'-1'277'0,"0"0"6"15,0-2 4-15,0 1 2 16,2 1 7-16,-2 0 3 16,2 2 5-16,0 6 5 15,-2 9 5-15,0 5-243 16,0 9-71-16,0 8 0 16,-2 1 0-1,2-2 0-15,0-4 0 16,-2-6 0-16,4-6 0 15,-2-7 0-15,0-7 0 16,0-3 0-16,0-2 0 16,0-5 0-16,0-5 0 15,0-4-45-15,2-6-359 16,0-6-1415-16,4-4 155 16,0-1 133-16,-1-4 116 15</inkml:trace>
  <inkml:trace contextRef="#ctx0" brushRef="#br0" timeOffset="31035.99">13130 4974 5023 0,'-4'-1'140'15,"0"1"29"-15,0 0 19 16,-1 1 12-16,5 2 18 16,0-1 16-16,2 2 20 15,1 1 9-15,3-4 2 16,6-1-64 0,3-3-96-16,1-5-29 15,-1-5-19-15,-4-8-15 16,-1-5-12-16,-6-7-6 15,-4 1 20-15,0-1 17 16,0 6 3-16,-6 7 2 16,-2 7 10-16,-7 8-4 15,-5 3 3-15,4 4 2 16,-4 3-4 0,9 1-7-16,3 2-38 15,4 0-28-15,4-1 0 16,6-1 0-16,6-4 0 15,7-2 0-15,5-4 0 16,9-6 0-16,4-7 0 16,1-3 0-16,-2-9 0 15,0-5 0-15,-3-1 0 16,-1 1 0-16,-10 5 0 16,-7 7 0-16,-3 8 0 15,-9 8 0-15,-1 16 0 16,2 16 0-1,0 18 0-15,-3 21 0 0,1 22 0 16,-4 10 0 0,-1 8 0-16,-1-1 0 15,0-8 0-15,4-10 0 16,-3-9 0-16,8-15 0 16,6-10 0-16,3-11 0 15,10-13 0-15,4-9 0 16,-2-11 0-16,-1-5 0 15,-9-6 0-15,-7-7 0 16,-5-6 0-16,-9-5 0 16,-8-5 0-16,-13-4 0 15,-4-1 0 1,-9 0 0-16,6-1 0 16,11 4 0-16,14 4 0 15,25 0 0-15,25 4 0 16,18 6 0-16,11 2-259 15,7 4-168-15,-6 2-1329 16,-14 0 146-16,-17 0 125 16,-21-4 110-16</inkml:trace>
  <inkml:trace contextRef="#ctx0" brushRef="#br0" timeOffset="34715.95">4342 3395 2282 0,'3'-6'116'0,"1"0"23"15,1-4 28-15,3 0 40 16,-2 0 43-16,-2 0 34 15,2 2 28-15,-3 1 24 16,-1 2 17-16,-1 1-86 16,-1 2-32-16,1 1-14 15,5 2-1-15,0 5-19 16,4 2-13 0,6 6-11-16,0 2-2 15,2 5 1-15,1-1 18 16,0-2 15-16,0-2 35 15,0-1-2-15,2-6-29 16,8-3-22-16,9-3-33 16,11-6-22-16,10-4-28 15,10-8-19-15,6-5-30 16,8-5-22-16,-1-3-32 16,2-2-5-16,-3 1 0 15,-5 1 0 1,-5 1 0-16,-11 4 0 15,-12 3 0-15,-11 4 0 16,-13 5 0-16,-8 2 0 16,-11 4 0-16,-2 1-19 15,-3 2-264-15,-5 2-155 16,0 4-1303-16,-18 4 143 16,-14 5 123-16,-18 4 109 15</inkml:trace>
  <inkml:trace contextRef="#ctx0" brushRef="#br0" timeOffset="43319.79">13402 6729 5163 0,'0'-9'311'16,"0"-4"6"-16,3-2 4 15,-1-1 7-15,2 4 5 16,-4 2 6-16,5 3 5 16,-4 3 7-16,-1 2 5 15,0 0-328-15,0 2-28 16,0 2 0-16,0 6 0 15,0 6 0-15,0 6 0 16,0 7 0-16,0 7 0 31,-1 0 0-31,-4 2 0 0,-1-5 0 16,3-2 0-16,-3-7 0 16,6-6 0-16,-2-4 0 15,2-7 0-15,0-3 0 16,0-2 0-16,2 0 0 15,7-6 0-15,9-3 0 16,11-4 0-16,3-7 0 16,6 1 0-16,-1 0 0 15,-5 6 0-15,-7 3 0 16,-2 6 0 0,-10 4 0-16,1 6 0 15,-8 7 0-15,-2 4 0 16,-3 6 0-16,-8 3 0 15,-11 0 0-15,-9-1 0 16,-11-3 0-16,-11-2 0 16,-5-4 0-16,-1-4 0 15,4-4 0-15,8-4 0 16,7-2 0-16,9-5 0 16,14-4 0-16,4-3-49 15,13-5-253 1,14-2-99-16,12 0-100 15,8 2-102-15,5 4-54 16,8-1 14-16,-4 6 63 16,-2 0 94-16,-4 2 82 15,-5 3 114-15,-9-1 258 16,-5 1 115-16,-2-1 117 16,-4-3 134-16,0 0 103 15,-3-1 48-15,5-1 1 16,2-1-49-16,-2 0-36 15,-2-1-30 1,-3 2-51-16,-4-1-34 16,-2 4-26-16,-6-1-37 15,-1 5-35-15,0 0-32 16,-5-2-36-16,-3 4-27 16,-4 4-35-16,-2 1-48 15,0 7-10-15,4 4 0 16,8 0 0-16,-2 2 0 15,9-2 0-15,7-2 0 16,4-1 0-16,8-3 0 16,11-5 0-1,6-3 0-15,0 0 0 16,1-4 0-16,-1-4 0 16,-3 2 0-16,-2-4 0 15,-9-2 0-15,-5-4 0 16,-9-1 0-16,-6 0 0 15,-3 0 0-15,-4 2 0 16,-4 0 0-16,-5 1 0 16,-4 3 0-16,-7 3 0 15,-7 3 0-15,0-1 0 16,3 5 0 0,-1 3 0-16,4 2 0 15,8 3 0-15,4 4 0 16,6 0 0-16,3-1 0 15,5 0 0-15,5-1 0 16,0-3 0-16,8 1 0 16,2 1 0-16,1-1 0 15,0 2 0-15,-6 3 0 16,-1 3 0-16,-3 8 0 16,-7 1 0-16,0 7 0 15,-2 4 0 1,-2 1 0-16,-2 3 0 15,-2-2 0-15,-2-3 0 16,-9 0 0-16,0-6 0 16,-4-6 0-16,2-1 0 15,1-7 0-15,3-7 0 16,5-4 0-16,2-6 0 16,4-5 0-16,2-10 0 15,2-9 0-15,6-11 0 16,7-11 0-16,5-4 0 15,10-2 0 1,5 3 0-16,-1 5 0 16,1 6 0-16,1 8 0 15,-4 5 0-15,0 8 0 16,-3 3 0-16,-3 7 0 16,-7 1 0-16,1 5 0 15,-4 4 0-15,-1 3 0 16,-3 4 0-16,-2 4 0 15,-5 4 0-15,-1-3 0 16,-3 1 0-16,-1-4 0 16,0-4-280-1,-1 1-307-15,-5-5-1120 16,-3-3 137-16,-5-4 120 16</inkml:trace>
  <inkml:trace contextRef="#ctx0" brushRef="#br0" timeOffset="43555.73">14453 6905 4236 0,'5'-24'159'0,"0"-7"135"15,1-6 87-15,-3-3 7 16,-1 10 8-1,-6 9 8-15,-5 6 9 16,-5 8-85-16,-2 3-220 16,-6 10-368-16,3 3-1321 15,5 7 119-15,7 1 104 16</inkml:trace>
  <inkml:trace contextRef="#ctx0" brushRef="#br0" timeOffset="43963.34">14562 6929 5361 0,'7'2'227'16,"-1"4"26"-16,1 2 30 15,0 3 4 1,-3 3 4-16,-1 2 5 16,-2 1 4-16,1 2 5 15,-2-6 4-15,0-2-116 16,0-4-137-16,0-3-26 15,1-4-30-15,-1 0 0 16,2-4 0-16,5-9 0 16,7-8 0-16,3-3 0 15,8-10 0-15,0 0 0 16,4 6 0-16,-6 4 0 16,-8 8 0-1,-1 7 0-15,-3 7 0 16,-5 11 0-16,-3 8 0 15,0 12 0-15,-2 6 0 16,1 8 0-16,5-2 0 16,2 0 0-16,2-7 0 15,7-6 0-15,6-2-271 16,5-8-187-16,7-13-1287 16,2-1 145-16,-3-4 123 15</inkml:trace>
  <inkml:trace contextRef="#ctx0" brushRef="#br0" timeOffset="44527.53">13158 7653 5738 0,'-3'1'249'15,"-1"0"5"-15,4-1 1 16,19 2 5-16,29-4 3 15,25 1 4-15,23-4 3 16,18-4 4-16,8 0 3 16,1-6-193-16,-6 2-84 15,-2-3 0 1,-10 4 0-16,-13 0 0 16,-13 0 0-16,-22 3 0 15,-17 2 0-15,-22 1 0 16,-11 2-260-16,-14 3-194 15,-20-3-1294-15,-15 3 145 16,-13 1 123-16,-17 0 110 16</inkml:trace>
  <inkml:trace contextRef="#ctx0" brushRef="#br0" timeOffset="44819.26">13172 7800 5804 0,'-8'5'232'16,"8"-2"3"-16,12-1 2 15,24 0 3-15,37-2 4 16,25-6 1-16,20-1 5 16,11-4 3-16,1-4 2 15,-9-3-59-15,-11 1-196 16,-9 1 0-16,-22 1-40 15,-18 3-93-15,-22 3-123 16,-18 1-53 0,-14 4-81-16,-16 2-141 15,-10-38-968-15,-12 32 108 16,-7-1 96-16,-10-3 84 16</inkml:trace>
  <inkml:trace contextRef="#ctx0" brushRef="#br0" timeOffset="54479.08">18862 10323 4158 0,'-3'0'120'16,"2"0"53"-16,-1 0 123 16,1 0 88-16,2 0 9 15,-1 0 8-15,0 0 7 16,0 0 11-16,0 0 8 16,0 0-57-16,0 0-71 15,-1 0-57-15,1 0-141 16,0 0-101-16,0 0 0 15,-2 0 0-15,4 0 0 16,8 0 0 0,16 0 0-16,21 0 0 15,21 1 0-15,22 2 0 16,10-1 0-16,2 0 0 16,-1-2 0-16,-6 0 0 15,-8 0 0-15,-9 0 0 16,-14 0 0-16,-17 0 0 15,-16 0 0-15,-13 0 0 16,-12 0 0-16,-4 0 0 16,-2 0 0-16,-5 0 0 15,-2 0 0-15,-4 0-260 16,-11 0-168 0,65 0-1327-16,-87 0 146 15,-10 2 125-15,-12 0 109 16</inkml:trace>
  <inkml:trace contextRef="#ctx0" brushRef="#br0" timeOffset="54931.57">18825 10440 5022 0,'-32'7'311'0,"-3"-1"6"16,0-1 6-16,8 2 5 16,36-1 5-16,31-2 6 15,31-1 6-15,27 4 6 16,17-2 7-1,13-1-194-15,-4-3-164 16,-13-1 0-16,-14 0 0 16,-19 0 0-16,-19 0 0 15,-16 0 0-15,-21 0 0 16,-9 0 0-16,-10 0 0 16,-3 1 0-16,-2 0 0 15,2 1 0-15,2-2 0 16,-2 0 0-16,0 0 0 15,0 0 0-15,0 0 0 16,1 0 0 0,1 0 0-16,-2 0 0 15,0 0 0-15,1 0 0 16,-2 0 0-16,2 0 0 16,-1 0 0-16,0 0 0 15,0 1 0-15,0-1 0 16,0 0 0-16,0 1 0 15,0-1 0-15,0 0 0 16,0 0-393-16,2 0-1441 16,3 2 157-16,8-1 136 15,6-4 117 1</inkml:trace>
  <inkml:trace contextRef="#ctx0" brushRef="#br0" timeOffset="56781.56">28992 10432 4581 0,'0'0'192'16,"2"-2"115"-16,-2 2 45 15,1 0 6-15,-1 0 7 16,0 0 7-16,0 0 6 16,0 0 9-16,2 0 7 15,0 0-114 1,5-1-102-16,8-2-131 0,14 1-47 16,17-2 0-1,13 0 0-15,13 0 0 16,10 2 0-16,-2 1 0 15,-4 1 0-15,-9-1 0 16,-14 1 0-16,-14-1 0 16,-11-1 0-16,-14 1 0 15,-5 0 0-15,-6-1 0 16,-3 0 0-16,0 0 0 16,0 0 0-16,0 0 0 15,0 0-68-15,-3 2-248 16,-7 0-178-16,23 0-454 15,-38 0-508 1,-8 0 103-16,-10 2 90 0,-4 0 80 16</inkml:trace>
  <inkml:trace contextRef="#ctx0" brushRef="#br0" timeOffset="57115.56">29048 10499 3443 0,'-17'2'191'16,"-3"2"53"-16,1 1 134 15,1-2 80-15,16-2 12 16,13-1 11-16,17 0 12 16,15 1 14-1,16-1 13-15,18 3-151 0,-1-2-65 16,-1 3-60 0,-7-1-155-16,-12 1-89 15,-12 1 0-15,-14-4 0 16,-11 0 0-16,-10-1 0 15,-6 0 0-15,-3 0 0 16,0 2 0-16,0-2 0 16,0 0 0-16,0 0 0 15,0 1 0-15,0-1 0 16,0 0 0-16,0 1-302 16,33 0-615-16,-29-1-697 15,-1 0 124-15,0-1 109 16,0-7 95-16</inkml:trace>
  <inkml:trace contextRef="#ctx0" brushRef="#br0" timeOffset="62975.07">3571 8249 4612 0,'0'0'285'0,"0"-2"62"16,0 2 7-16,0 0 6 15,0 0 8-15,0 0 6 16,0 0 7 0,3-1 8-16,7-3 9 0,9 0-145 15,9-5-183 1,13-1-70-16,11-4 0 16,7-1 0-16,5-1 0 15,1-4 0-15,-3 3 0 16,-8-2 0-16,-6 2 0 15,-9 2 0-15,-10 2 0 16,-10 1 0-16,-6 6 0 16,-6-1 0-16,-4 5 0 15,-3 1-268-15,-2-2-180 16,2 7-441 0,-17 1-624-16,-9 5 111 15,-8 1 96-15,-8 6 86 16</inkml:trace>
  <inkml:trace contextRef="#ctx0" brushRef="#br0" timeOffset="63208.85">3624 8351 4012 0,'-3'6'168'16,"-1"-2"137"0,3 3 50-16,11-3 51 0,17-5 9 15,15-9 10-15,16-1 8 16,13-4 11-1,3-4 9-15,-1-4-102 16,-10 2-86-16,-8 3-159 16,-11-1-53-16,-11 6-175 15,-9 1-178-15,-5 5-163 16,-4 0-1240-16,-5-2 138 16,0 0 118-16</inkml:trace>
  <inkml:trace contextRef="#ctx0" brushRef="#br0" timeOffset="73435.6">20195 12182 4425 0,'0'0'77'0,"0"0"31"16,0 0 48-16,0 0 94 16,0 0 106-16,0 0 10 15,0 0 7-15,0 0 7 16,0-1 7-16,0-2-24 16,0 3-50-16,0-2-32 15,3 1-52-15,8-3-107 16,14-3-117-16,14 0-5 15,17-1 0-15,14-2 0 16,7 1 0-16,2 1 0 16,-3 0 0-1,-8 1 0-15,-7 1 0 16,-10 3 0-16,-10-1 0 16,-11-1 0-16,-8 2 0 15,-9-1 0-15,-6 1 0 16,-5 2 0-16,0-1 0 15,-2 2 0-15,0 0 0 16,0 0-329 0,0 0-264-16,0 2-1099 0,-7 1 136 15,-6 1 117 1,-7 1 103-16</inkml:trace>
  <inkml:trace contextRef="#ctx0" brushRef="#br0" timeOffset="73771.28">20313 12240 5131 0,'-13'4'191'16,"3"2"106"-16,3-1 3 15,14 1 7-15,32-4 3 16,23-2 7-16,20-1 3 16,15 2 7-16,3-2 4 15,-6 1-91-15,-10 0-120 16,-16-1-120-16,-15-1 0 15,-20 0 0 1,-13-1 0-16,-13-1 0 16,-4 3 0-16,-3-1 0 15,-1 2 0-15,1-1 0 16,1 1 0-16,-1-2 0 16,0 2 0-16,0 0 0 15,0 0 0-15,0 0-186 16,0 0-253-16,3 0-1333 15,3-1 148-15,5-3 128 16,4-4 110 0</inkml:trace>
  <inkml:trace contextRef="#ctx0" brushRef="#br0" timeOffset="78291.33">15119 13087 4617 0,'-2'0'122'15,"1"0"113"-15,1 0 79 16,-2 0 34-16,2 0 8 16,2 0 5-16,1 0 8 15,6 0 5-15,11 0 10 16,10-1-79 0,13-3-55-16,12-3-128 15,9-2-88-15,5-3-34 0,5 1 0 16,-1-1 0-1,2 2 0-15,-1 3 0 16,-2 2 0-16,-5 4 0 16,-1 0 0-16,-4 5 0 15,-8 2 0-15,-2 4 0 16,-3 6 0-16,-3 7 0 16,-7 5 0-16,1 5 0 15,-6-1 0-15,-7 3 0 16,-5-3 0-1,-6 0 0-15,-6-7 0 16,-7-3 0-16,-2-4 0 16,1-6 0-16,-2-2 0 15,-2-3 0-15,4-5 0 16,-1 0 0-16,3-2 0 16,5 0 0-16,11-4 0 15,10-1 0-15,15-9 0 16,12-1 0-16,9-5 0 15,6-3 0-15,8-2 0 16,-1 2 0-16,3-1 0 16,2 2 0-1,-4 0 0-15,0 4 0 16,-2 2 0-16,-1 4 0 16,-6 4 0-16,-1 3 0 15,-5 2 0-15,-4 1 0 16,-6 4 0-16,-3 1 0 15,-2 2 0-15,1 4 0 16,-2 1 0-16,3 2 0 16,1-2 0-16,4 1 0 15,5-2 0-15,4 0 0 16,2-3 0-16,-1 0 0 16,-2-1 0-1,-2-2 0-15,-2-2 0 16,-3-1 0-16,-2 0 0 15,0 0 0-15,-1-1 0 16,3 1 0-16,1 0 0 16,3-3 0-16,2 0 0 15,4-2 0-15,-1-3 0 16,0-2 0-16,-2-2 0 16,-1-1 0-16,-1 0 0 15,1-1 0-15,-2 0 0 16,-3-4 0-16,-4 4 0 15,-3-4 0 1,-5 1 0-16,1-2 0 16,-8-1 0-16,-6 1 0 15,-2-1 0-15,-9 2 0 16,-9 2 0-16,-3 2 0 16,-3-1 0-16,-4 7 0 15,-2 0 0-15,-2 3 0 16,-2-3 0-16,-5 2 0 15,-6-4-552-15,-6-1-1240 16,-10-3 152-16,-7-1 129 16,-6-3 114-1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30T07:20:13.3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10165 5940 5158 0,'1'0'137'16,"-1"0"110"-16,2 0 46 16,-2 0 4-16,0 0 4 15,0 0 6-15,0 0 4 16,0 0 5 0,0 0 6-16,0 0-40 15,0 0-110-15,0 0-124 16,0 0-48-16,0 0 0 15,0 0 0-15,1 0 0 16,0 0 0-16,4-3 0 16,5-2 0-16,7-4 0 15,11-1 0-15,8-6 0 16,10 2 0-16,3 2 0 16,6 2 0-1,0 2 0-15,-3 5 0 16,-2 1 0-16,-1 4 0 15,-5 3 0-15,-3 5 0 16,-1 2 0-16,-6 4 0 16,1 2 0-16,-3 0 0 15,0-1 0-15,-1-3 0 16,1-1 0-16,3-7 0 16,1-3 0-16,0-2 0 15,0-3 0-15,0-4 0 16,3-2 0-1,1-3 0-15,-2-3 0 16,0 0 0-16,-2 0 0 16,-2 2 0-1,-2 2 0-15,0 1 0 0,-3 5 0 16,0 2 0-16,1 2 0 16,0 2 0-16,-2 7 0 15,2-1 0-15,2 1 0 16,3 0 0-16,2-2 0 15,3-5 0-15,3 0 0 16,-2-4 0 0,-1-3 0-16,-4-3 0 15,-3-1 0-15,-3-4 0 16,-3-1 0-16,-7 3 0 16,-2 0 0-16,0 3 0 15,-1 2 0-15,4 6 0 16,4-2 0-16,5 2 0 15,3 0 0-15,3 0 0 16,4 0 0-16,-2 0 0 16,0 0 0-16,-4-2 0 15,-3-3 0 1,-5-2 0-16,-3-2 0 16,-6-1 0-16,-5 3 0 15,-4 2 0-15,-6 0 0 16,-1 5 0-16,-1-2-35 15,0 1-441-15,0-10-1327 16,0 11 153-16,-3-3 131 16,-1 1 115-16</inkml:trace>
  <inkml:trace contextRef="#ctx0" brushRef="#br0" timeOffset="5811.35">9197 9021 5344 0,'-11'0'245'15,"-1"0"32"-15,2 0 3 0,-2 0 5 16,11 0 3-16,1 0 6 16,6-2 3-16,12 0 5 15,17-5 4-15,20-4-66 16,16-3-207-16,9-3-33 15,0-1 0-15,-7 0 0 16,-10 2 0 0,-14 1 0-16,-10 3 0 0,-16 4 0 15,-9 1 0-15,-8 4 0 16,-4 1 0 0,-11 2 0-16,-13 2 0 15,-15 4 0-15,-17 3 0 16,-17 6 0-16,-8 4 0 15,1 3 0-15,6 1 0 16,10 0 0-16,14-2 0 16,15-4 0-16,13-3 0 15,11-5 0-15,6-3 0 16,9-3 0-16,14-3 0 16,12-3 0-16,13-4 0 15,11-1 0-15,3-3 0 16,-4-3 0-1,-9 2 0-15,-12 1 0 16,-11 3 0-16,-12 2 0 16,-6 2 0-16,-4 3 0 15,-2 0-158-15,1 3-386 16,-5 1-1207-16,5 0 145 16,0-2 124-16,12 0 110 15</inkml:trace>
  <inkml:trace contextRef="#ctx0" brushRef="#br0" timeOffset="6675.98">12980 8947 836 0,'0'-1'-44'0,"0"1"0"15,3 0-2-15,-3-4-97 16,0 4 2-16,4 0 1 16,-3-1 1-16</inkml:trace>
  <inkml:trace contextRef="#ctx0" brushRef="#br0" timeOffset="8607.33">16033 7539 3336 0,'0'0'135'0,"0"-1"46"16,0 1 48-16,0 0 91 16,0 0 113-16,0 0 41 15,1 0 13-15,-1 0 11 16,0-2 14-16,0 2-92 16,0 0-49-1,0 0-49-15,0 0-53 16,3 0-103-16,0 5-128 15,3 3-38-15,4 4 0 16,3 6 0-16,2 4 0 16,0-1 0-16,0-1 0 15,2-5 0-15,2 1 0 16,8-7 0-16,10-7 0 16,10-2 0-16,14-6 0 15,8-4 0-15,9-8 0 16,3-1 0-1,-2-9 0-15,-5 1 0 16,-5 0 0-16,-8 2 0 16,-12 1 0-16,-10 5 0 15,-11 3 0-15,-10 5 0 16,-7 5 0-16,-9 2 0 16,-2 2 0-16,2 2 0 15,-2 0 0-15,0 4-376 16,1-12-1463-16,2 17 158 15,-2 4 137-15,-1 1 117 16</inkml:trace>
  <inkml:trace contextRef="#ctx0" brushRef="#br0" timeOffset="11382.95">19567 7647 3573 0,'0'-5'133'0,"1"1"49"16,-1 1 56-16,2-4 104 15,-1 1 68-15,3 2 44 16,-2 1 12-16,-1 0 11 16,1 2 12-16,0 0-96 15,3 1-45-15,1 2-53 16,4 6-60-16,0 3-122 16,0 4-70-1,1 6-43-15,1-2 0 0,1-4 0 16,3-2 0-1,0-3 0-15,7-9 0 16,9 2 0-16,7-9 0 16,5-7 0-16,4-8 0 15,4-4 0-15,-1-7 0 16,-4-2 0-16,-1 1 0 16,-6 4 0-16,-6 3 0 15,-6 3 0-15,-7 4 0 16,-8 6 0-16,-3 5 0 15,-5 3-40 1,-2 2-359-16,-2 2-1424 16,2 5 157-16,-2-3 133 15</inkml:trace>
  <inkml:trace contextRef="#ctx0" brushRef="#br0" timeOffset="12847.4">20652 7725 3095 0,'0'0'98'0,"-1"0"44"16,1 0 45-16,0 0 33 15,0 0 25 1,0 0 22-16,-2-1 52 16,2 1 86-16,0 0 78 15,-2-2-29-15,2-1-39 16,0 2-42-16,-1 1-44 16,1-3-33-16,0 3-23 15,0 0-18-15,0-1-56 16,0 1-91-16,0 0-80 15,0 0-28-15,0-1 0 16,0 1 0-16,0 0 0 16,0 0 0-1,0 0 0-15,0 0 0 0,0 1 0 16,0 3 0 0,0 0 0-16,0 2 0 15,0-1 0-15,0 0 0 16,0 1 0-16,1 0 0 15,1-1 0-15,3 0 0 16,-2 2 0-16,0-4 0 16,0 1 0-16,0-1 0 15,-2-2 0-15,2 1 0 16,4-2 0-16,3 0 0 16,3 0 0-16,7-2 0 15,5-1 0 1,4-3 0-16,5-3 0 15,1-5 0-15,1 0 0 16,-2-4 0-16,-3 3 0 16,-3-1 0-16,-5 2 0 15,-6 2 0-15,-4 5 0 16,-4-1 0-16,-3 4 0 16,-3 1 0-16,0 0-305 15,3 2-345-15,-1 1-1034 16,-2 0 135-16,-2 4 116 15,1-1 103-15</inkml:trace>
  <inkml:trace contextRef="#ctx0" brushRef="#br0" timeOffset="18819.04">4740 10367 4891 0,'-2'0'102'0,"-3"0"173"16,2 0 41-16,-1 0 5 16,4 0 6-16,0 0 5 15,3 0 5-15,1 0 6 16,6 0 7-16,10-2-38 16,8 1-70-16,7-2-199 15,2 0-43-15,1-5 0 16,2-1 0-16,-1-3 0 15,-3 2 0 1,-4-2 0-16,-6-1 0 16,-5 4 0-16,-9 1 0 15,-2 2 0-15,-7 2 0 16,-1 2-316-16,-2 2-240 16,0-32-1150-16,-7 32 138 15,-7 3 119-15,-6 2 105 16</inkml:trace>
  <inkml:trace contextRef="#ctx0" brushRef="#br0" timeOffset="19262.63">4837 10545 5518 0,'-1'1'270'15,"-1"-1"3"-15,2-1 4 16,2 1 4-16,15-1 3 15,9-6 5-15,14-4 5 16,8-2 4-16,7-5 4 16,-3 1-197-16,-9 3-105 15,-6 0 0 1,-10 4 0-16,-8 5 0 16,-6-1 0-16,-9 3 0 15,2 3 0-15,-5-2 0 16,-1 2 0-16,0-2 0 15,2 2 0-15,-2 0 0 16,1 0 0-16,-1 0 0 16,0 0 0-16,0 0 0 15,2-1 0-15,-2 1 0 16,0 0 0-16,0 0 0 16,0 0 0-16,0 0 0 15,0 0 0 1,0 0 0-16,0 0 0 15,0 0 0-15,0 0 0 16,0 0-226-16,0 0-229 16,52 0-1302-16,-54 0 145 15,-2 0 126-15</inkml:trace>
  <inkml:trace contextRef="#ctx0" brushRef="#br0" timeOffset="20695.55">14108 10426 4784 0,'0'0'50'0,"0"0"36"16,2 0 88-16,-2 0 70 15,0 0 29 1,2 0 12-16,0 0 16 16,-1 0 5-16,2 0 9 15,3 0-24-15,1 0-26 16,6 0-252-16,3 0-262 16,51 0-1409-16,-33-2 132 15,2-2 112-15,9-4 101 16</inkml:trace>
  <inkml:trace contextRef="#ctx0" brushRef="#br0" timeOffset="21135.29">15276 10323 4412 0,'0'0'78'16,"0"0"35"-16,0-1 54 15,0 1 66-15,0 0 24 16,0 0 4-16,0 0 4 16,0 0 7-1,0 0 3-15,0 0-61 16,0 0-107-16,0 0-133 15,0 0-191-15,20 0-496 16,-15 0-573-16,1 0 81 16,1-2 73-16,11-2 66 15</inkml:trace>
  <inkml:trace contextRef="#ctx0" brushRef="#br0" timeOffset="22595.24">18960 10339 2705 0,'0'0'12'0,"1"0"25"15,-1 0 24-15,2 0 6 16,-2 0 1-16,0 0 2 16,1 0 2-16,1 2 12 15,-2-2 13-15,0 0 9 16,1 0-4-16,-1 0-22 16,0 0-35-16,0 0-50 15,0 0-119-15,0-12-625 16,0 10 29-16,0-1 26 15,0 1 26-15</inkml:trace>
  <inkml:trace contextRef="#ctx0" brushRef="#br0" timeOffset="23643.58">20674 10241 1719 0,'0'0'0'0,"0"0"-27"16,9 0-66-16,1-6-238 16,10 6 6-16,8-2 6 15,15 2 5-15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5:49:39.72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23096 2207 8191 0,'0'-8'0'15,"0"-2"0"1,0 2 0-16,0 2 0 16,3 3 0-16,-2 14 0 15,1 12 0-15,1 14 0 16,-2 11 0-16,1 14 0 15,-2 5 0-15,0-2 0 16,0-3 0-16,-2-9 0 16,1-7 0-16,-1-14 0 15,1-10 0-15,-2-8 0 16,0-9 0-16,-1-7 0 16,-6-9 0-16,3-14-338 15,1-8-312-15,-3-17-1025 16,4-10 134-1,5-5 115-15,-1-3 101 16</inkml:trace>
  <inkml:trace contextRef="#ctx0" brushRef="#br0" timeOffset="203.8">23054 1994 5365 0,'0'-9'253'15,"0"-1"25"-15,-4 4 6 16,1 3 3-16,-4 16 5 15,-6 18 3-15,-5 10 6 16,1 10 4-16,-9 6 5 16,-1-2-116-16,-2 0-299 15,0-5-392-15,-1-69-1274 16,2 56 148-16,4-8 128 16,5-1 110-1</inkml:trace>
  <inkml:trace contextRef="#ctx0" brushRef="#br0" timeOffset="364.66">22669 2752 6760 0,'0'8'153'0,"7"1"2"15,10 1 2-15,19-2 1 16,21-1 0-16,18-6 3 16,16-5 0-1,7-3-417-15,1-12-1527 16,-3 3 150-16,-10-9 128 0,-8 1 112 31</inkml:trace>
  <inkml:trace contextRef="#ctx0" brushRef="#br0" timeOffset="520.52">23872 2662 8191 0,'1'0'0'15,"1"0"0"-15,-1 0 0 16,0 3 0-16,-1-3-341 15,0-8-1508-15,-1 6 160 16,-6-5 137-16</inkml:trace>
  <inkml:trace contextRef="#ctx0" brushRef="#br0" timeOffset="3431.99">1550 3542 5766 0,'0'0'245'0,"0"0"4"15,0 0 2-15,0 0 5 16,0 0 2-16,0 0 4 15,0-3 3-15,0-2 5 16,0-2 2-16,0-7-175 16,-4-4-97-16,-7-4 0 15,-4-2 0 1,-6-1 0-16,-4 0 0 16,-4 4 0-16,0 3 0 15,-5 7 0-15,-4 5 0 16,-5 10 0-16,-4 9 0 15,-2 12 0-15,4 15 0 16,4 14 0-16,9 13 0 16,11 8 0-16,9 6 0 15,9-1 0-15,6-2 0 16,11-8 0-16,1-8 0 16,6-7 0-16,5-11 0 15,1-14 0-15,0-7 0 16,-2-12 0-1,2-11 0-15,2-11 0 16,-2-12 0-16,2-7 0 16,-6-9 0-16,1-4 0 15,-3 5 0-15,-3 4 0 16,-2 9 0-16,6 14 0 16,-2 10 0-16,0 13 0 15,3 11 0-15,-2 8 0 16,-7 8 0-16,-5 2 0 15,-2-2 0-15,-2-1 0 16,2-6-296 0,9-8-468-16,-1-8-892 15,4-11 130-15,2-16 114 16,0-8 100-16</inkml:trace>
  <inkml:trace contextRef="#ctx0" brushRef="#br0" timeOffset="3597.98">1860 3850 8191 0,'0'-9'0'0,"0"-2"0"16,0 2 0-16,-2-2 0 15,2 8 0-15,-1 3 0 16,-1 0-442 0,2-14-1379-16,2 19 156 15,-1 4 133-15,-1 5 116 16</inkml:trace>
  <inkml:trace contextRef="#ctx0" brushRef="#br0" timeOffset="3748.75">1960 4111 8191 0,'0'4'0'16,"2"2"0"-16,-2 0 0 16,1 1 0-16,-2 0 0 15,3-4-349 1,6-1-1497-16,1 0 160 15,-5 3 136-15,-1 5 119 16</inkml:trace>
  <inkml:trace contextRef="#ctx0" brushRef="#br0" timeOffset="3992.09">1113 4870 8191 0,'1'3'0'0,"15"-3"0"16,25-8 0-16,31-8 0 15,29-12 0 1,23-11 0-16,5-6 0 16,-7 1 0-16,-22 3-302 15,-10 9-505-15,-35 7-836 16,-21 10 128-16,-28 8 112 15,-26 9 99-15</inkml:trace>
  <inkml:trace contextRef="#ctx0" brushRef="#br0" timeOffset="4247.65">1171 5006 8191 0,'-14'19'0'0,"0"1"0"15,4 1 0-15,6-2 0 16,33-11 0-1,26-18 0-15,30-10 0 16,20-10 0-16,18-5 0 16,-4-10 0-16,-10 5 0 15,-19 4 0-15,-18 6 0 16,-19 7 0-16,-20 7 0 16,-15 7 0-16,-13 3 0 15,-5 2-405-15,-2-78-1426 16,-10 71 157-16,1-3 135 15,2-9 117-15</inkml:trace>
  <inkml:trace contextRef="#ctx0" brushRef="#br0" timeOffset="6719.82">3425 3571 4050 0,'0'-2'205'0,"0"-4"174"16,0-1 21-16,0 1 10 15,0 2 7-15,0 0 10 16,0 3 9-16,0-1 11 15,0 2 9-15,0-1-130 16,0 1-105-16,0 0-204 16,-1 0-17-16,-1 0 0 15,-1 0 0-15,0 4-313 16,0 2-196 0,0-5-1210-16,0 6 140 15,0 0 121-15,-2-4 105 16</inkml:trace>
  <inkml:trace contextRef="#ctx0" brushRef="#br0" timeOffset="7283.86">3467 3630 4417 0,'0'-7'341'16,"0"-2"24"-16,0 1 9 15,0-1 6-15,0 7 9 16,-6 4 5-16,-6 11 11 16,-1 18 7-16,-4 11 8 15,0 14-149-15,8 7-248 16,6 1-23-16,5-9 0 16,7-7 0-16,8-8 0 15,6-10 0-15,10-10 0 16,9-10 0-1,7-8-115-15,3-7-401 16,2-10-1254-16,-10-8 147 16,-11-7 128-16,-12-11 110 15</inkml:trace>
  <inkml:trace contextRef="#ctx0" brushRef="#br0" timeOffset="7537.04">3354 3679 5216 0,'-3'-8'207'15,"0"-2"82"-15,2-6 4 16,7-4 5-16,15-3 4 16,9 0 5-16,10-3 5 15,3 2 5-15,0 0 5 16,-5 6-172-16,-8 4-350 15,-7 6-197-15,-7 3-208 16,-8-21-966-16,-5 26 118 16,-8 5 103-16,-8 3 92 15</inkml:trace>
  <inkml:trace contextRef="#ctx0" brushRef="#br0" timeOffset="7707.88">3357 3728 4547 0,'-12'15'315'15,"0"1"38"-15,1-2 8 16,1 1 7-16,10-7 7 16,12-6 7-16,14-2 8 15,11-3-52-15,12-3-301 16,81-4-1781-16,-69 0 143 16,0-7 124-16,-8 1 108 15</inkml:trace>
  <inkml:trace contextRef="#ctx0" brushRef="#br0" timeOffset="8020.2">3925 3791 6776 0,'-3'4'153'0,"1"-1"0"16,1 1 1-16,1 1 2 15,17-3 1-15,16-1 1 16,15-6 2 0,17-2 1-16,10-3 2 15,2-3-163-15,-8-3 0 16,-6 3 0-16,-9 1 0 16,-12 2 0-16,-10 1 0 15,-11 4 0-15,-11 1 0 16,-7 0 0-16,0 3-382 15,-4-5-1455-15,-7-2 157 16,-4-6 137-16,-6 0 117 16</inkml:trace>
  <inkml:trace contextRef="#ctx0" brushRef="#br0" timeOffset="8286.86">4147 3542 5620 0,'6'-7'261'0,"13"-1"3"16,19-2 4-16,19 2 4 15,16 5 3 1,13 6 5-16,-4 13 3 0,-10 8 6 16,-20 11 2-16,-17 8-203 15,-24 8-88-15,-16-2 0 16,-17 2 0-1,-16-2 0-15,-9-2-270 16,-4-4-1598-16,-4-8 164 16,8-14 138-16,17-10 122 15</inkml:trace>
  <inkml:trace contextRef="#ctx0" brushRef="#br0" timeOffset="8787.33">5185 3487 8191 0,'0'0'0'16,"-2"4"0"-16,-9 10 0 16,0 14 0-16,2 10 0 15,-1 11 0-15,4 9 0 16,6-4 0-16,7-4 0 16,4-2 0-16,7-7 0 15,5-10 0 1,9-5 0-16,4-9 0 15,2-9 0-15,2-5-285 16,57-7-695-16,-61-11-621 16,-10-8 122-16,-8-9 106 15,-17-12 95-15</inkml:trace>
  <inkml:trace contextRef="#ctx0" brushRef="#br0" timeOffset="8985.91">5140 3541 6881 0,'-1'-11'141'0,"0"-2"2"16,3-8-1-1,9-4 3-15,10 1 1 16,13 0-1-16,6-1-98 16,6 5-248-16,-7 5-220 15,-7-7-1244-15,-13 15 132 16,-12 4 113-16,-11 9 102 15</inkml:trace>
  <inkml:trace contextRef="#ctx0" brushRef="#br0" timeOffset="9167.73">5107 3592 4561 0,'-9'12'357'16,"3"0"7"-16,-2 2 7 16,4-1 7-1,7-3 7-15,12-8 9 16,9-1 6-16,9-1 10 15,9 0 8-15,4-1-265 16,0-2-472-16,-5 1-1536 16,-5-3 162-16,-4-5 137 15,-3-5 120-15</inkml:trace>
  <inkml:trace contextRef="#ctx0" brushRef="#br0" timeOffset="9695.77">5802 3734 8191 0,'0'0'0'0,"0"0"0"16,4 0 0-16,14 0 0 15,15 0 0-15,16-4 0 16,16-5 0-16,10-3 0 15,-3 1 0 1,-11 0 0-16,-15 0 0 16,-11 4 0-16,-17 3-18 15,-12 0-307-15,-3 3-383 16,-12 1-951-16,-12-1 132 16,-4 1 112-16</inkml:trace>
  <inkml:trace contextRef="#ctx0" brushRef="#br0" timeOffset="9995.88">5978 3514 7681 0,'0'-5'56'0,"-1"2"0"16,1 0 1-16,0 0-1 15,6 14 1-15,3 12-1 16,6 6 1-16,1 10 0 16,1 9 1-16,0 0-58 15,-3-3 0-15,-4-3 0 16,-3-2 0-16,-3-6 0 16,-2-4 0-16,-4-4-313 15,1-56-1543 1,-4 40 161-16,2-10 138 15,-1-11 120-15</inkml:trace>
  <inkml:trace contextRef="#ctx0" brushRef="#br0" timeOffset="10496.29">6876 3415 8191 0,'0'-1'0'0,"2"1"0"16,-2 1 0-16,3 11 0 15,2 9 0 1,3 13 0-16,-3 5 0 16,4 10 0-16,1-2 0 15,-1-1 0-15,-3-7 0 16,3-7 0-16,-4-3 0 16,-2-8 0-16,-3-9 0 15,0-3-404-15,0-78-1427 16,-7 61 157-16,-5-7 135 15,-6-3 117-15</inkml:trace>
  <inkml:trace contextRef="#ctx0" brushRef="#br0" timeOffset="10751.93">6630 3530 7713 0,'2'-15'52'0,"8"-5"1"16,12-6-1-16,15-4 1 16,14 1 0-16,14 4 0 15,7 3 0-15,-4 1 1 16,-6 4 1-16,-14 6-55 16,-9 2 0-16,-16 5 0 15,-7 1-291 1,-7 5-309-16,-6 0-1101 15,-6 1 137-15,-5-2 118 16</inkml:trace>
  <inkml:trace contextRef="#ctx0" brushRef="#br0" timeOffset="11331.52">7619 2873 8191 0,'0'0'0'15,"4"14"0"-15,3 16 0 16,2 26 0-16,3 23 0 16,2 32 0-16,-4 24 0 15,-4 10 0 1,-1 4 0-16,1-2 0 15,0-12 0-15,3-18 0 16,5-13 0-16,-2-20 0 16,-3-20 0-16,-1-20 0 15,-4-16 0-15,-1-16 0 16,9-16-482-16,4-21-1329 16,1-16 154-16,6-18 133 15</inkml:trace>
  <inkml:trace contextRef="#ctx0" brushRef="#br0" timeOffset="11607.53">8212 3314 8191 0,'4'0'0'0,"2"2"0"15,2 9 0-15,4 11 0 16,-1 9 0-16,-1 16 0 16,0 5 0-16,-3 7 0 15,-4-2 0-15,0-5 0 16,-6-4 0-16,-2-7 0 16,-6-8-367-1,-2-11-1474-15,-7-11 159 16,-3-4 135-16,-6-14 119 15</inkml:trace>
  <inkml:trace contextRef="#ctx0" brushRef="#br0" timeOffset="11816.04">7926 3465 8191 0,'20'-19'0'15,"18"-8"0"-15,20-5 0 16,17-6 0-1,6 8 0-15,4 7 0 16,-6 4 0-16,-15 4 0 16,-19 9-144-16,-16 3-233 15,-21 2-1422-15,-21 4 151 16,-22 1 131-16,-15-1 115 16</inkml:trace>
  <inkml:trace contextRef="#ctx0" brushRef="#br0" timeOffset="12696.06">3639 5302 7678 0,'0'0'56'0,"-2"5"0"16,1 9 1-16,-2 13 0 16,0 8-1-1,1 13 2-15,1 7-1 16,1-1 0-16,-1 5 2 15,-1-8-59-15,1-2 0 16,-2-9 0-16,0-7 0 16,0-10 0-16,2-7-159 15,-1-5-512-15,-5-8-1046 16,-3-10 139-16,-2-15 121 16,-4-10 106-16</inkml:trace>
  <inkml:trace contextRef="#ctx0" brushRef="#br0" timeOffset="12991.46">3296 5480 5911 0,'-3'-4'241'0,"1"0"2"16,-1-3 4-16,1-1 2 15,15-2 5-15,15-2 2 16,15-4 4-16,15-4 2 16,12-1 6-16,1 0-268 15,-3 4 0 1,-9 2 0-16,-7 4 0 16,-13 4 0-16,-8 5-237 15,-11-1-245-15,-6-59-1264 16,-2 60 144-16,-4 2 123 15,-2-2 110-15</inkml:trace>
  <inkml:trace contextRef="#ctx0" brushRef="#br0" timeOffset="13311.82">3962 5563 6705 0,'1'2'161'16,"7"2"-1"-16,12-2 3 15,13 0-1-15,15-1 4 16,16-5 0-16,9-3 2 16,4-4 0-16,-1-1 4 15,-10-1-172-15,-3 0 0 16,-10 4 0-16,-15 0 0 15,-11 2 0-15,-12 5 0 16,-10-1 0 0,-3 2-259-16,-2 1-220 15,-2-8-1262-15,-5 5 143 16,-3-4 123-16,-6-1 109 16</inkml:trace>
  <inkml:trace contextRef="#ctx0" brushRef="#br0" timeOffset="13659.76">4274 5378 4568 0,'0'-5'350'0,"-3"-2"5"15,2 1 7 1,-1-1 8-16,2 4 6 15,-1 1 7-15,5 2 8 16,11 0 10-16,16 0 6 16,18 2-179-16,16 5-228 15,12 7 0-15,-1 8 0 16,-6 6 0-16,-12 10 0 16,-18 4 0-16,-14 1 0 15,-16 6 0-15,-15-1 0 16,-17 0 0-1,-14-3 0-15,-6-3-291 16,-9-8-1571-16,5-8 161 16,8-12 140-16,15-13 120 15</inkml:trace>
  <inkml:trace contextRef="#ctx0" brushRef="#br0" timeOffset="14187.78">5698 5396 8191 0,'0'0'0'16,"0"3"0"-16,3 6 0 16,1 10 0-16,2 8 0 15,4 10 0-15,-1 6 0 16,-2 5 0-16,-1-3 0 15,-2-1 0-15,-3-4 0 16,-1-8 0 0,0-6-284-16,0-7-361 15,-7-8-1045-15,-4-7 135 16,-9-8 117-16,-5-9 104 16</inkml:trace>
  <inkml:trace contextRef="#ctx0" brushRef="#br0" timeOffset="14415.86">5356 5559 6184 0,'3'-15'213'15,"10"-5"2"-15,11-8 4 16,14-3 1-16,14 3 2 16,11-1 4-1,7 3 1-15,0 3 3 16,-3 1 5-16,-10 6-235 15,-9 5 0-15,-8 6-314 16,-9 2-234-16,-8-21-1160 16,-3 24 138-16,0 0 120 15,-1 0 104-15</inkml:trace>
  <inkml:trace contextRef="#ctx0" brushRef="#br0" timeOffset="14651.64">6474 5296 7361 0,'0'5'91'0,"0"4"-1"16,-3 13 2-16,-6 9-1 16,-8 13 2-16,-8 8-1 15,-4 4 1-15,-7 3 0 16,3-4 2-16,3-5-241 15,6-6-283-15,4-20-1356 16,7-2 150-16,6-15 128 16,1-8 114-16</inkml:trace>
  <inkml:trace contextRef="#ctx0" brushRef="#br0" timeOffset="14891.65">6185 5463 8191 0,'13'2'0'0,"10"5"0"15,10 5 0-15,8 6 0 16,2-1 0-16,2 7 0 16,-5 0 0-16,-7-5 0 15,-7-3 0-15,-6 1-287 16,-4-4-207-16,-7-52-1236 15,-6 38 141 1,-2-9 123-16,-5-2 107 16</inkml:trace>
  <inkml:trace contextRef="#ctx0" brushRef="#br0" timeOffset="15128.69">6338 5291 7986 0,'0'-3'22'16,"0"1"0"-16,3-1 2 16,4 11-2-16,9 10 1 15,1 9 0-15,10 10-1 16,-2 8 1 0,-5 1 1-16,-7 1-24 15,-7 1 0-15,-4 0-339 16,41-1-1510-16,-56-6 160 15,0-9 137-15,-4-10 119 16</inkml:trace>
  <inkml:trace contextRef="#ctx0" brushRef="#br0" timeOffset="15315.89">6205 5654 8191 0,'4'-8'0'0,"11"-5"0"15,12-3 0 1,14-6 0-16,12 0 0 16,12 1-92-16,3 3-249 15,-1 1-218-15,-10-35-1115 16,-6 38 133-16,-12 2 115 16</inkml:trace>
  <inkml:trace contextRef="#ctx0" brushRef="#br0" timeOffset="15799.86">6848 5476 5542 0,'3'0'278'0,"-1"-1"3"16,4 1 4-16,-2 5 4 16,2 6 6-16,0 7 2 15,1 9 6-15,-1 8 5 16,0 7 5-16,-1-1-313 15,0 2 0-15,-1-5 0 16,1-3 0-16,-1-4 0 16,-3-7 0-16,1-7 0 15,-2-7 0-15,0-3 0 16,0-5 0 0,0-6 0-16,0-6 0 15,0-9 0-15,0-17 0 16,0-11 0-16,0-10 0 15,0-6 0-15,4 3 0 16,2 5 0-16,4 9 0 16,10 7 0-16,3 7 0 15,6 3 0-15,0 9 0 16,4 3 0-16,-6 3 0 16,7 6 0-16,-5 5 0 15,-3 2 0-15,-2 1 0 16,1 5 0-1,-8 3 0-15,-4-1 0 16,-6 8-301-16,-4 1-285 16,-6 2-1116-16,-7-2 138 15,-8 0 118-15,-7 2 105 16</inkml:trace>
  <inkml:trace contextRef="#ctx0" brushRef="#br0" timeOffset="15988">6910 5625 5918 0,'0'0'240'0,"0"2"4"0,3-2 1 16,14 0 4-16,10-2 3 15,9-5 3 1,9-2 4-16,3-2 3 16,-6-1-38-16,-8 1-582 15,76 3-1475-15,-87 0 158 16,-11 1 135-16,-8 1 117 15</inkml:trace>
  <inkml:trace contextRef="#ctx0" brushRef="#br0" timeOffset="16693.62">7522 4961 8048 0,'0'-5'16'0,"1"4"0"16,1 9-1-16,-1 17 1 15,2 21 0 1,4 28-1-16,0 23 1 16,4 17 0-16,1 8 1 15,2 0-17-15,4-4 0 16,1-11 0-16,1-13 0 15,0-17 0-15,-5-16 0 16,-2-16 0-16,-9-15 0 16,1-15 0-16,2-14-400 15,2-84-1433-15,-1 50 158 16,-1-18 135-16,4-11 117 16</inkml:trace>
  <inkml:trace contextRef="#ctx0" brushRef="#br0" timeOffset="17199.74">7978 5269 8191 0,'0'-6'0'0,"2"0"0"16,-1 1 0-16,4 4 0 15,-1 11 0 1,4 11 0-16,1 11 0 0,0 7 0 16,-3 9 0-1,-1 1 0-15,-3 0 0 16,-1-6 0-16,-1-8 0 16,0-7 0-16,0-12 0 15,0-5 0-15,0-9 0 16,-1-4 0-16,-6-11 0 15,-2-8 0-15,-1-14 0 16,-3-10 0-16,3-12 0 16,5-4 0-16,4-1 0 15,2 2 0-15,8 6 0 16,8 6 0-16,4 7 0 16,6 6 0-1,5 6 0-15,1 4 0 16,1 6 0-16,-2 2 0 15,0 9 0-15,-2 2 0 16,-5 3 0-16,-3 6 0 16,-4 3 0-16,-4 2-83 15,-6 3-336-15,-2 5-1386 16,-8 3 153-16,-10 3 132 16,-6 1 114-16</inkml:trace>
  <inkml:trace contextRef="#ctx0" brushRef="#br0" timeOffset="17405.81">8030 5354 5613 0,'0'2'271'15,"0"-1"2"-15,0 1 6 16,4-2 2-16,11 0 6 16,11-5 2-16,7-1 6 15,9-4 3-15,0-1 7 16,-6 2-380-16,-6 0-237 15,-5 2-176 1,-10-13-1217-16,-7 15 138 0,-5-1 119 16,-6 2 105-1</inkml:trace>
  <inkml:trace contextRef="#ctx0" brushRef="#br0" timeOffset="18587.09">3748 7212 5401 0,'0'0'278'0,"0"5"4"15,0 5 3-15,0 12 5 16,2 8 5-16,2 10 5 16,1 6 3-16,-1 4 5 15,0-1 5-15,3 1-177 16,-5-5-136-16,-4-7 0 16,4-7 0-16,-2-9 0 15,0-5 0-15,0-10 0 16,-2-3 0-16,-2-9 0 15,-2-7 0 1,-2-11 0-16,-4-10 0 16,-1-12 0-16,3-11 0 15,3-4 0-15,1-4 0 16,5 2 0-16,10 0 0 16,9 8 0-16,12 4 0 15,7 11 0-15,10 8 0 16,-2 6 0-16,-2 8 0 15,-4 9 0-15,-6 4 0 16,-5 7 0-16,-4 4 0 16,-6 4 0-1,-4 4 0-15,-5 5-294 16,-6 5-244-16,-5-3-1178 16,-5 3 139-16,-9 1 121 15,-3-2 105-15</inkml:trace>
  <inkml:trace contextRef="#ctx0" brushRef="#br0" timeOffset="18783.81">3721 7417 5357 0,'0'3'281'16,"-2"-1"5"-16,1 0 3 16,5-1 5-1,14 1 4-15,11-4 4 16,11 1 6-16,8-3 5 15,10 1-276-15,-1-3-455 16,-3-2-1295-16,-7 0 139 16,-2-1 120-16,-10 0 106 15</inkml:trace>
  <inkml:trace contextRef="#ctx0" brushRef="#br0" timeOffset="19087.66">4313 7428 7326 0,'3'0'95'15,"3"0"0"-15,11-1-1 16,15 1 2-16,18-3 0 16,20-3-1-16,13-3 3 15,6-5-1-15,2-1 2 16,-8-2-99-16,-10 1 0 15,-13 4 0-15,-12 0 0 16,-16 3 0-16,-14 5 0 16,-9 0 0-16,-6 2 0 15,-5 2-241 1,2 0-317-16,-3-5-1167 16,-4-1 140-16,-6-7 122 15,-4-2 107-15</inkml:trace>
  <inkml:trace contextRef="#ctx0" brushRef="#br0" timeOffset="19351.63">4657 7138 5777 0,'6'-6'252'15,"12"-2"1"-15,16-1 5 16,19 3 4-16,15 3 2 15,11 11 4-15,-4 9 3 16,-8 11 6-16,-15 6 2 16,-22 15-249-1,-18 2-30-15,-18 5 0 0,-22-3 0 16,-11-1 0-16,-10-6-289 16,-4-8-1573-16,2-9 161 15,12-14 140-15,16-16 120 16</inkml:trace>
  <inkml:trace contextRef="#ctx0" brushRef="#br0" timeOffset="19887.75">6088 6754 8191 0,'-20'28'0'16,"-9"22"0"-16,-6 22 0 16,-3 23 0-16,14 5 0 15,14 1 0-15,7-5 0 16,15-12 0-16,8-10 0 16,6-12 0-16,4-14 0 15,12-11 0-15,3-16 0 16,7-12-490-16,1-15-1318 15,-1-13 153-15,-6-13 133 16,-10-11 114-16</inkml:trace>
  <inkml:trace contextRef="#ctx0" brushRef="#br0" timeOffset="20171.22">6485 6975 8191 0,'0'0'0'16,"-6"1"0"-16,-1 9 0 16,0 9 0-16,-4 8 0 15,2 15 0-15,3 8 0 16,4 1 0 0,2 1 0-16,3-1 0 15,6-7 0-15,4-5 0 16,3-4 0-16,5-7 0 15,7-11 0-15,4-10 0 16,1-5-189-16,3-6-294 16,-4-66-1276-16,-6 45 146 15,-12-7 125-15,-7-13 111 16</inkml:trace>
  <inkml:trace contextRef="#ctx0" brushRef="#br0" timeOffset="20359.7">6454 7078 5340 0,'-3'-13'297'16,"1"-2"4"-16,2-4 6 15,10-7 4-15,12 2 6 16,12-1 3-16,5 0-75 16,9 4-242-16,-3 0-264 15,-8 7-1407-15,-12 7 132 16,-14 4 114-16,-11 3 101 15</inkml:trace>
  <inkml:trace contextRef="#ctx0" brushRef="#br0" timeOffset="20547.53">6429 7184 4902 0,'-2'8'328'0,"1"-1"7"15,-1 0 5-15,8-1 7 16,15-1 5-16,9-9 8 15,10-1 5-15,8-3 8 16,4-3-300-16,-2-3-656 16,-9-2-1088-16,-10-1 132 15,-10-3 115-15,-13-2 101 16</inkml:trace>
  <inkml:trace contextRef="#ctx0" brushRef="#br0" timeOffset="20789.79">6517 6652 8191 0,'28'0'0'16,"20"7"0"-16,23 13 0 16,20 19 0-16,8 20 0 15,-10 27 0-15,-16 19 0 16,-23 10 0-16,-27 5 0 15,-23-1 0-15,-25-9 0 16,-23-7-231-16,57-13-1648 16,-83-12 165-1,-6-25 141-15</inkml:trace>
  <inkml:trace contextRef="#ctx0" brushRef="#br0" timeOffset="21562.77">7401 6604 5707 0,'0'-4'261'16,"1"0"4"-16,5 8 3 16,5 14 4-16,7 21 3 15,6 24 5-15,2 22 3 16,2 20 5-16,-4 10 4 16,1 6-292-16,-1 0 0 15,2-8 0-15,0-12 0 16,2-15 0-16,-4-15 0 15,-8-12 0-15,-4-18 0 16,-8-14 0 0,0-12 0-16,4-15-112 15,74-13-1800-15,-65-16 171 16,6-10 146-16,2-15 124 16</inkml:trace>
  <inkml:trace contextRef="#ctx0" brushRef="#br0" timeOffset="21823.86">8024 7047 8191 0,'0'-1'0'0,"3"1"0"15,2 1 0 1,2 5 0-16,5 5 0 15,2 8 0-15,-1 4 0 16,1 8 0-16,-2 1 0 16,-6-2 0-16,-3-1 0 15,1-5-327-15,-4-9-1525 16,0-4 160-16,-6-7 138 16,-1-10 119-16</inkml:trace>
  <inkml:trace contextRef="#ctx0" brushRef="#br0" timeOffset="22167.53">7952 6946 4330 0,'8'-8'47'0,"6"-5"31"16,6-3 17-16,2-7 10 16,2 0 10-16,-2-2 33 15,-5-2 133 1,-5 2 93-16,-8-4 7 0,-5 4-32 16,-11 2-7-1,-5 3-28-15,-6 5-14 16,-8 6-7-16,1 7-8 15,1 3-32-15,6 7-463 16,12 9-379-16,6 3-1109 16,8 6 136-16,14-2 119 15,7 0 103-15</inkml:trace>
  <inkml:trace contextRef="#ctx0" brushRef="#br0" timeOffset="22667.8">8491 6868 5736 0,'-2'-11'258'15,"-5"-3"3"-15,-4 0 4 16,-4 0 4-16,-5 9 3 16,-10 8 4-16,-2 6 4 15,0 11 4-15,2 5 6 16,7 8-290-1,7 5 0-15,4 5 0 16,9 0 0-16,3-2 0 16,2-4 0-16,8-7 0 15,3-7 0-15,8-11-120 16,11-6-142-16,4-8-22 16,2-12-5-16,-3-9 4 15,-6-11 5-15,-8-9 6 16,-11-11 21-16,-5-5 51 15,-10-8 124-15,-11-4 183 16,-7 0 134-16,-4-1 28 16,-1 13 11-16,4 16 3 15,11 15 5-15,4 20 1 16,8 28-15 0,8 18-48-16,12 20-136 15,13 16-88-15,18 12 0 16,11 1 0-16,4-1 0 15,-3-9 0-15,-3-7 0 16,-6-14-455-16,-6-20-1363 16,-1-17 156-16,-3-15 132 15,-7-22 116-15</inkml:trace>
  <inkml:trace contextRef="#ctx0" brushRef="#br0" timeOffset="24619.26">9790 3338 4539 0,'0'0'70'16,"0"1"90"-16,0 6 129 15,0 8 60-15,0 9 4 16,5 14 8-16,4 17 7 16,6 9 6-16,4 10 9 15,7 8-25-15,2 8-46 16,3 0-100-16,4 7-149 16,4 1-63-16,0 4 0 15,3 2 0 1,1 0 0-16,1 1 0 15,-4-2 0-15,2 4 0 16,-3 0 0-16,-4 1 0 16,-4 0 0-16,-3 4 0 15,-5-5 0-15,-9 3 0 16,-2-1 0-16,-6 1 0 16,-4-2 0-16,-2-2 0 15,0-1 0-15,2-4 0 16,-4 2 0-16,4 1 0 15,-2 1 0 1,0 1 0-16,0 2 0 16,0-1 0-16,0 0 0 15,1 4 0-15,-1 0 0 16,3-1 0-16,2-1 0 16,2-3 0-16,4-2 0 15,1-6 0-15,2-1 0 16,-1-2 0-16,0-5 0 15,-1-4 0-15,-3-5 0 16,-1-9 0 0,2-6 0-16,-2-8 0 15,-1-6 0-15,1-5 0 16,-2-10 0-16,0-3 0 16,-2-7 0-16,1-6 0 15,-2-7 0-15,-2-4 0 16,1-2 0-16,-2-3 0 15,0-1 0-15,-2 0 0 16,-2-2 0-16,-9 1 0 16,-12 1 0-16,-11 0 0 15,-16 0 0-15,-10 3 0 16,-13 0 0-16,-18 1 0 16,-12 7 0-1,-16 0 0-15,-15 3 0 16,-16 1 0-16,-14 1 0 15,-13 3 0-15,-12 2 0 16,-12 0 0-16,-14 1 0 16,-2 5 0-16,-14 1 0 15,-11-2 0-15,-1 5 0 16,-5 1 0-16,-6-3 0 16,-1 2 0-16,5 3 0 15,-3-6 0-15,9 2 0 16,6 0 0-16,6-2 0 15,4-3 0 1,17 0 0-16,4-4 0 16,7-5 0-16,7-1 0 15,12 0 0-15,7-8 0 16,12-2 0-16,14-1 0 16,8-3 0-16,10-2 0 15,5 0 0-15,4-3 0 16,3 4 0-16,3-2 0 15,1 0 0-15,-2 0 0 16,-2 4 0-16,-1-1 0 16,0 1 0-1,3 0 0-15,4 3 0 16,6-5 0-16,6-1 0 16,8 2 0-16,9-2 0 15,8 0 0-15,7-2 0 16,8 2 0-16,4-2 0 15,6 2 0-15,6 1 0 16,5 0 0-16,14 0 0 16,5-3 0-16,8-1 0 15,4 0 0 1,7 0 0-16,1 0 0 16,1 0 0-16,1-1 0 15,0-1 0-15,10-4-433 16,13-9-1391-16,15-4 156 15,6-7 134-15</inkml:trace>
  <inkml:trace contextRef="#ctx0" brushRef="#br0" timeOffset="32531.82">4355 3807 2681 0,'0'0'70'0,"0"0"29"16,0 0 21-16,0 0 7 15,0 0 6-15,0 0 7 16,0 0 11-16,0 0 14 16,0 0 7-16,0 0-35 15,0 0-22-15,0 0-18 16,0 0-10-1,0 0 6-15,0 0 6 16,0 0 8-16,0 0 3 16,0 0 0-16,0 0-2 15,0 0 0-15,0 0-4 16,0 0-4-16,0 0-6 16,0-1-11-16,0 1-7 15,2-1-11-15,0-2-14 16,2-1-10-16,1-1-1 15,1 1-9 1,1-1 0-16,0 0-8 16,3-1-6-16,0 0-4 15,3 2 1-15,-1-4-6 16,-3 1-2-16,2 3 23 16,-4-1 27-16,-4 2 36 15,0 1 34-15,-1-2 37 16,-2 4 21-16,0 0 18 15,0-2 10-15,1 2 12 16,3-1-3-16,2-2-19 16,6 0-28-1,1-1-41-15,4-2-38 16,-4 2-38-16,3 2-20 16,-5-2-15-16,0-1-19 15,-3 4 9-15,-2-3 7 16,0 1-7-16,0 0 0 15,2 1 5-15,1-2-5 16,0 0 0-16,-1 1-2 16,2-3 0-16,-2 4 7 15,-3-2-17-15,0 1 0 16,-4 1 0 0,1 0 0-16,-2 1 0 15,0 1 0-15,0-2 0 16,0 2 0-16,0 0-121 15,0 0-206-15,0 0-256 16,0 0-1080-16,0 0 131 16,0 0 114-16,0 0 100 15</inkml:trace>
  <inkml:trace contextRef="#ctx0" brushRef="#br0" timeOffset="46446.84">3242 4438 2680 0,'0'2'116'15,"0"-2"38"-15,1 1 32 16,-1-1 34-16,0 0 33 16,0 0 27-1,2-1 28-15,-2 1 42 16,0 0 50-16,0 0-29 16,0 0 12-16,0 0 12 15,0 0-29-15,0 0-31 16,0 0-30-16,0-2-24 15,1-1-24-15,1-1-41 16,1 0-49-16,0-2-54 16,2 3-58-16,-1-2-55 15,2-1 0-15,3 1 0 16,4-1 0 0,0-1 0-16,2 1 0 15,2 2 0-15,1 0 0 16,-2-1 0-16,1 2 0 15,0 2 0-15,0 0 0 16,0-1 0-16,-4 4 0 16,-1-2 0-16,2 0 0 15,-5 1 0-15,-2 0 0 16,1 1 0-16,0-1 0 16,-2-1 0-16,2 0 0 15,4-1 0-15,1-5 0 16,1-1 0-1,-1-2 0-15,3-4 0 16,-4 3 0-16,-4 1 0 16,2 1 0-16,-1 4 0 15,-3 0 0-15,3 3 0 16,0-1 0-16,3 2 0 16,0 0 0-16,5 0 0 15,-2 0 0-15,0 0 0 16,0 0 0-16,1 0 0 15,-6-1 0-15,0-3 0 16,-2 1 0-16,-5 0 0 16,0 2-336-1,8 1-321-15,-2 3-1016 16,2-2 133-16,9 0 115 16,2 1 101-16</inkml:trace>
  <inkml:trace contextRef="#ctx0" brushRef="#br0" timeOffset="47667.1">5177 4242 3679 0,'0'0'124'0,"0"0"23"16,1 0 14-16,-1 0 8 16,0 0 20-16,0 0 14 15,2 0 12-15,-2 0 18 16,0 0 38-16,0 0-43 16,0 0-7-16,0 0 18 15,0 0 45 1,0 0-2-16,1 0-12 0,-1 0-13 15,0 0-9 1,2 0-12-16,-1-1-37 16,3-2-46-16,3-1-41 15,1-2-48-15,2-1-57 16,3-2-7-16,0 1 0 16,4-1 0-16,-1-1 0 15,0 2 0-15,-2 1 0 16,-1 2 0-16,-1 2 0 15,0 1 0-15,3 2 0 16,-3 3 0-16,1 0 0 16,-2 4 0-1,-2-1 0-15,-1 3 0 16,0-2 0-16,-2-5 0 16,-2-1 0-16,2-1 0 15,1 0 0-15,2-1 0 16,2-1 0-16,-1-4 0 15,0 2 0-15,2 0 0 16,-2 0 0-16,2 0 0 16,1 2 0-16,2 1 0 15,-1 1 0 1,1 0 0-16,-3 0 0 16,-1 0 0-16,-2 0 0 15,0 0 0-15,-2 0 0 16,-1 0 0-16,-3-1 0 15,0 1 0-15,-3 0-135 16,0 0-270 0,0-4-1390-16,0 2 152 0,0-4 130 15,0-1 113-15</inkml:trace>
  <inkml:trace contextRef="#ctx0" brushRef="#br0" timeOffset="61495.09">8131 4216 3246 0,'0'0'96'0,"0"0"28"16,0 0 15-16,0 0 7 16,-1 0 12-16,-1 0 17 15,2 0 21-15,0 0 16 16,0 0 21-16,0 0 4 16,0 0 31-16,3-2 7 15,8-4 23-15,7-4 27 16,10-5 12-16,8-3-12 15,4-3-17 1,2 0-13-16,-9 4-14 16,-3 2-59-16,-5 2-92 15,-6 1-39-15,-5 5-39 16,-5-1-30-16,-3 4-47 16,-5 3-242-16,-1-1-142 15,22 2-452-15,-21 0-663 16,-1 0 112-16,-4 0 97 15,-6 0 88-15</inkml:trace>
  <inkml:trace contextRef="#ctx0" brushRef="#br0" timeOffset="61791.36">8099 4351 5597 0,'0'1'258'0,"6"-1"5"15,9-2 2-15,12-6 6 16,12-7 1-16,12-9 6 16,7-2 2-16,-2 1 6 15,-4 1 3-15,-9 5-157 16,-7 3-132-16,-10 4 0 16,-9 4 0-16,-8 1 0 15,-7 6 0 1,-2-1 0-16,0 1 0 15,-3 1-260-15,-3 0-206 16,-8-45-1278-16,-2 43 143 16,-9-4 124-16,-2-5 108 15</inkml:trace>
  <inkml:trace contextRef="#ctx0" brushRef="#br0" timeOffset="63386.98">3409 6210 4448 0,'0'0'97'0,"-2"0"28"16,2 0 20-16,0 0 7 15,0 0 8-15,0 0 24 16,0 0 58-16,0 0 55 15,0 0 78 1,0 0-50-16,5 0-45 16,2-4-29-16,6 0-16 15,6-3-6-15,4-2-5 16,0-4-23-16,-3 1-63 16,-1 2-55-16,-4 1-83 15,-1 2-92-15,-2 1-212 16,0 2-132-16,16 3-468 15,-17-1-575-15,1 2 105 16,-4 0 93-16</inkml:trace>
  <inkml:trace contextRef="#ctx0" brushRef="#br0" timeOffset="63582.79">3477 6318 5192 0,'-5'5'124'16,"1"0"159"-16,0-2 6 16,0 1 6-16,14-4-183 15,13-7-115-15,13-3-191 16,10-22-1193-16,13 10 94 16,3-4 82-1,-5-3 75-15</inkml:trace>
  <inkml:trace contextRef="#ctx0" brushRef="#br0" timeOffset="64590.99">5728 6122 5396 0,'0'0'1'0,"3"0"3"15,2 0 2-15,7-1 1 16,3-2-2-16,7-2 0 16,-1-1-3-16,-2-1 1 15,-6 2-7 1,-6 1-2-16,-5 2-5 16,-5 1-2-16,-10 2 10 15,-6 5 24-15,-7-1 71 16,-4 4 81-16,-2 1 65 15,7 2 29-15,7-5 10 16,6-1 9-16,6-2 6 16,3-1 1-16,2-3-6 15,1 2-25-15,1-2-115 16,1 0-324-16,5 0-199 16,94-2-1372-16,-78-1 145 15,6-7 124 1</inkml:trace>
  <inkml:trace contextRef="#ctx0" brushRef="#br0" timeOffset="76822.09">5653 9568 4659 0,'0'-3'169'16,"0"3"151"-16,0 0 21 15,0 0 6-15,0 0 7 16,0 0 6 0,0-1 7-16,0-2 7 0,0 3 7 15,0 0-74 1,0 0-115-16,0 0-172 15,0 0-20-15,0 3 0 16,0 7 0-16,0 13 0 16,1 12 0-16,2 12 0 15,3 9 0-15,0 3 0 16,3-2 0-16,-1-4 0 16,-2-6 0-16,0-9 0 15,-2-8 0-15,-1-8 0 16,-1-9 0-16,-1-5 0 15,-1-3 0-15,0-4 0 16,0-1 0 0,0-4 0-16,0-7-285 15,3-5-1579-15,0-11 162 16,0-11 140-16,-1-2 120 16</inkml:trace>
  <inkml:trace contextRef="#ctx0" brushRef="#br0" timeOffset="77179.02">5900 9477 6408 0,'0'-8'190'0,"0"0"2"15,0 2 3-15,0 2 0 16,4 3 3-16,4 14 2 16,2 10 2-16,6 11 2 15,0 10 3-15,1 13-207 16,-3 0 0-16,1 0 0 16,-4-3 0-16,-2-6 0 15,-2-7 0 1,-3-5 0-16,-2-9 0 15,-1-5 0-15,-1-7 0 16,0-6 0-16,0-5 0 16,-1-1-407-16,-8-58-1424 15,-5 44 157-15,-8-3 135 16,-3-1 118-16</inkml:trace>
  <inkml:trace contextRef="#ctx0" brushRef="#br0" timeOffset="77434.98">5402 9960 6768 0,'0'0'154'16,"0"-1"-1"-16,10 1 3 15,13-1 0-15,19 2 3 16,11 0-1-16,12 3 4 15,2 3-1-15,-5 3 3 16,-7 0-164-16,-7 3-284 16,-2-2-188-16,-3-8-1264 15,-4-1 141-15,-3-2 124 16,-3-8 108 0</inkml:trace>
  <inkml:trace contextRef="#ctx0" brushRef="#br0" timeOffset="77649.79">6413 9659 8191 0,'-2'4'0'0,"-5"7"0"16,-9 9 0-16,-6 9 0 15,-6 9 0-15,-13 13 0 16,-5 5 0-1,-1 5-358-15,-6-4-1487 16,-4 0 161-16,-7-6 135 16,-1-10 120-16</inkml:trace>
  <inkml:trace contextRef="#ctx0" brushRef="#br0" timeOffset="91914.75">3097 11099 4373 0,'1'-7'264'0,"1"0"102"16,-2-1 7-16,1 0 8 15,-1 4 8-15,0 3 7 16,-7 6 8-16,-6 11 9 16,-7 17 8-16,-2 16-127 15,-7 17-177-15,3 10-117 16,12 0 0-16,7-3 0 16,7-10 0-1,10-12 0-15,13-11 0 16,12-10 0-16,9-11 0 15,11-11 0-15,2-6 0 16,-1-8-309-16,-1-5-303 16,-11-7-1081-16,-12-4 136 15,-10-10 117-15</inkml:trace>
  <inkml:trace contextRef="#ctx0" brushRef="#br0" timeOffset="92406.72">3084 11227 3102 0,'-4'0'126'0,"-4"-1"52"16,1-2 36-16,-3 2 32 16,3-3 82-1,0 0 114-15,-2 0 56 16,2-1 13-16,1 1 13 16,-1 0-58-16,1 1-67 15,-1-1-58-15,3 1-33 16,2 1-36-16,1 0-89 15,-1 0-130-15,4-1-53 16,2-4 0-16,7-5 0 16,11-3 0-16,10-6 0 15,8 1 0-15,1-2 0 16,-2 3 0 0,-6 3 0-16,-5 2 0 15,-10 4 0-15,-6 4 0 16,-5 3 0-16,-3 2-89 15,-2-1-261-15,2 5-364 16,-2 2-917-16,-4 3 126 16,-5 2 111-16,-5 4 98 15</inkml:trace>
  <inkml:trace contextRef="#ctx0" brushRef="#br0" timeOffset="92662.84">2980 11385 4798 0,'-3'7'324'15,"2"-4"6"-15,1 1 6 16,1 0 5-16,12-3 7 16,10-5 6-16,11 0 6 15,8-4 8-15,8-4 6 16,-4-3-116-16,-1-1-258 15,-6 3-298 1,-1 2-275-16,-3 0-1133 16,-4 2 138-16,-2-1 119 15,-3 1 105-15</inkml:trace>
  <inkml:trace contextRef="#ctx0" brushRef="#br0" timeOffset="93071.29">3763 11278 5369 0,'0'0'284'0,"0"0"2"16,0 0 7-16,0 0 3 15,0 0 4-15,0 3 6 16,3-3 5-16,3 1 4 16,9-1 5-16,10 0-209 15,12 0-111-15,8-4 0 16,9-1 0-16,2-3 0 16,0-3 0-16,-2 0 0 15,-5-2 0 1,-3 3 0-16,-8 2 0 15,-8 1 0-15,-7 2 0 16,-8 2 0-16,-10 0 0 16,-2 3 0-16,-1-3-278 15,-4 3-234-15,2-51-1216 16,-3 46 142-16,-2-1 122 16,-6-1 107-16</inkml:trace>
  <inkml:trace contextRef="#ctx0" brushRef="#br0" timeOffset="93490.71">4033 11117 4876 0,'-3'-4'327'16,"0"-1"8"0,2 1 4-16,-1 0 8 15,9 1 4-15,11 3 8 16,11 0 6-16,14 2 8 15,8 4 5-15,5 7-237 16,-4 5-141-16,-7 6 0 16,-11 7 0-16,-10 4 0 15,-12 1 0-15,-10 2 0 16,-12 1 0-16,-11 0 0 16,-9-2 0-1,-6 0-355-15,-4-6-1489 16,4-6 159-16,5-7 136 15,14-11 119-15</inkml:trace>
  <inkml:trace contextRef="#ctx0" brushRef="#br0" timeOffset="94011.16">5369 11058 8191 0,'0'-1'0'0,"0"-1"0"15,3 6 0-15,4 10 0 16,-3 10 0-16,3 15 0 16,2 10 0-1,-1 9 0-15,0 4 0 16,-2-5 0-16,1-2 0 16,-1-7 0-16,-2-6 0 15,-3-12 0-15,2-9 0 16,-3-11 0-16,0-6-445 15,-4-31-1376-15,-6 11 156 16,-8-8 133-16</inkml:trace>
  <inkml:trace contextRef="#ctx0" brushRef="#br0" timeOffset="94282.46">5044 11203 7474 0,'0'-9'78'16,"6"-6"0"-16,12-4 1 15,18-6 1-15,21-3-1 16,18-1 1-16,11 1 0 16,2 0 0-16,-11 3 3 15,-13 6-83-15,-15 5 0 16,-13 4-109-1,-12 6-234-15,-6 3-269 16,-7 2-1042-16,-2 2 129 16,-3-1 114-16,4 1 100 15</inkml:trace>
  <inkml:trace contextRef="#ctx0" brushRef="#br0" timeOffset="94586.18">5878 10971 6726 0,'0'0'158'16,"-1"6"0"-1,-2 7 3-15,-1 11-1 16,-2 11 4-16,0 11-1 16,5 5 3-16,1 1 0 15,1 1 3-15,5 1-169 16,4-5 0-16,2-4 0 15,8-7 0-15,7-7 0 16,3-5 0-16,4-10 0 16,3-8 0-16,3-7 0 15,1-6-48 1,0-6-335-16,-1-13-1441 16,-11-3 156-16,-10-8 134 15,-12-5 116-15</inkml:trace>
  <inkml:trace contextRef="#ctx0" brushRef="#br0" timeOffset="94846.93">5863 11058 5206 0,'0'-13'295'0,"0"-6"6"16,8-3 4-1,7-5 4-15,9-1 6 16,8 4 6-16,9-2 4 16,-1 2 5-16,-1 3 7 15,-5 4-190-15,-5 3-378 16,-9 6-132-16,-3 6-246 16,-12 0-1009-16,-5 5 124 15,-10 4 110-15,-6 4 95 16</inkml:trace>
  <inkml:trace contextRef="#ctx0" brushRef="#br0" timeOffset="95026.77">5860 11137 5811 0,'0'4'251'16,"0"0"2"-16,6 1 5 15,12-3 2-15,11-2 5 16,9-6 2-16,12-1-303 15,6-5-257-15,-6-1-1337 16,-7-5 125-16,-7 0 112 16,-6-2 96-16</inkml:trace>
  <inkml:trace contextRef="#ctx0" brushRef="#br0" timeOffset="95466.9">6494 10455 6003 0,'0'-8'231'16,"0"1"3"-16,0 0 3 15,0 2 3-15,0 10 2 16,1 12 5-16,-1 6 2 15,2 11 2-15,-1 7 6 16,3 7-257-16,-2-1 0 16,1 4 0-1,0-2 0-15,-2-2 0 16,5-7-667-16,-4-3-1093 16,-3-10 145-16,-4-7 126 15,-7-8 111-15</inkml:trace>
  <inkml:trace contextRef="#ctx0" brushRef="#br0" timeOffset="96446.79">3181 12718 6449 0,'-1'0'186'0,"-2"0"2"15,-3 3 2-15,-6 9 1 16,1 15 2-16,-5 11 3 16,1 11 1-16,8 8 1 15,4-1 5-15,5-4-203 16,4-2 0-16,8-8 0 15,2-10 0-15,8-6 0 16,8-8 0-16,6-9 0 16,5-6 0-16,2-10-168 15,2-5-399-15,-5-10-1176 16,-10-7 144 0,-10-8 123-16</inkml:trace>
  <inkml:trace contextRef="#ctx0" brushRef="#br0" timeOffset="96674.84">3165 12762 6889 0,'-3'-6'140'16,"0"-4"2"-16,-1-3 0 15,8-3 2-15,14-6 0 16,8-1 2-16,8-1 1 15,5 1 1 1,1 5-17-16,-8 2-436 16,-6 7-161-16,21 3-1263 15,-33 5 142-15,-10 1 122 16</inkml:trace>
  <inkml:trace contextRef="#ctx0" brushRef="#br0" timeOffset="96863.18">3125 12877 5371 0,'-9'12'294'0,"3"0"4"16,-1 2 6-1,1 1 3-15,7-6 6 16,10-8 5-16,10-1 5 16,14-4-276-16,8-5-236 15,14-60-1534-15,-4 47 139 16,-4-6 122-16,-4-4 107 15</inkml:trace>
  <inkml:trace contextRef="#ctx0" brushRef="#br0" timeOffset="97279">3542 12178 5274 0,'-2'-12'303'0,"1"2"5"15,0 0 6-15,1 3 4 16,0 9 5-16,0 11 7 16,0 6 4-16,0 8 6 15,0 3 7-15,0 3-347 16,0 3 0-1,0 1-167-15,1 2-547 0,-1-2-989 16,1-3 137 0,1-5 119-16,2-4 105 15</inkml:trace>
  <inkml:trace contextRef="#ctx0" brushRef="#br0" timeOffset="97646.72">3835 12851 8191 0,'0'0'0'0,"1"0"0"15,5 2 0-15,7-1 0 16,13 0 0-16,16-3 0 15,15-5 0-15,11-6 0 16,6-3 0-16,2-1 0 16,-4-1 0-16,-7 2 0 15,-12 3 0-15,-4 1 0 16,-13 4 0-16,-7 1 0 16,-9 3 0-16,-6 0 0 15,-10 3 0 1,-3-2 0-16,-1-2-185 0,0-1-321 15,-7-64-1248 1,-3 54 145-16,-6-2 125 16,-6-2 110-16</inkml:trace>
  <inkml:trace contextRef="#ctx0" brushRef="#br0" timeOffset="97894.62">4176 12581 4961 0,'20'-5'264'0,"15"0"51"16,9 2 6-1,14 3 5-15,-7 12 5 16,-2 9 5-16,-11 14 7 16,-13 8 6-16,-16 8 6 15,-10 5-120-15,-15-1-180 16,-15 2-246-16,0-5-435 15,-11-8-1094-15,0-11 139 16,9-14 122-16,14-11 105 16</inkml:trace>
  <inkml:trace contextRef="#ctx0" brushRef="#br0" timeOffset="98338.73">5283 12794 8191 0,'15'-1'0'16,"15"-2"0"-16,18-5 0 15,11-1 0 1,9-2 0-16,-2-4 0 0,-6 3 0 16,-14 0 0-1,-11 3 0-15,-12 3-289 16,-9 2-215-16,-10-50-1223 16,-10 47 141-16,-8-3 122 15,-7-2 107-15</inkml:trace>
  <inkml:trace contextRef="#ctx0" brushRef="#br0" timeOffset="98630.83">5435 12530 6773 0,'0'-10'152'0,"-1"2"2"15,1 1 1-15,0 0 1 16,7 10 1-16,6 12 2 16,4 6 1-16,4 13 1 15,3 6 3-15,-1 11-164 16,-5 1 0-16,-3 2 0 16,-3-5 0-1,-4-1 0-15,-5-6 0 16,-3-9 0-16,2-7-524 15,-1-7-1276-15,1-14 153 16,1-9 131-16</inkml:trace>
  <inkml:trace contextRef="#ctx0" brushRef="#br0" timeOffset="99118.64">6339 12430 8191 0,'0'-1'0'0,"0"-1"0"15,0 8 0-15,0 8 0 16,3 10 0-16,-2 9 0 16,4 7 0-16,1 1 0 15,1 3 0-15,-4-5 0 16,-1-2 0 0,0-5 0-16,-4-5 0 15,1-9-363-15,-6-7-1480 16,-3-9 160-16,-10-8 135 15,-2-8 120-15</inkml:trace>
  <inkml:trace contextRef="#ctx0" brushRef="#br0" timeOffset="99346.42">6004 12508 6111 0,'4'-13'221'0,"7"-4"2"16,15-7 3-16,18-1 1 15,14 0 5 1,14 0 0-16,5 4 5 16,-2-1 2-16,-12 4 4 15,-9 4-243-15,-15 6 0 16,-10 4-311-16,-8 3-279 16,-9 1-1109-16,-3 0 138 15,-2 1 118-15,3-2 103 16</inkml:trace>
  <inkml:trace contextRef="#ctx0" brushRef="#br0" timeOffset="99636.01">6783 12291 6622 0,'-5'1'169'15,"-4"7"0"-15,-2 6 3 16,-2 9 0-16,0 9 2 15,0 11 1-15,4 3 3 16,3 3 0-16,3 1 4 16,2-3-182-16,4-3 0 15,4-6 0-15,8-3 0 16,8-10 0 0,7-7 0-16,8-10 0 15,5-5 0-15,3-7-105 16,-3-9-312-16,-1-14-1382 15,-8 1 151-15,-13-11 131 16,-12-5 115-16</inkml:trace>
  <inkml:trace contextRef="#ctx0" brushRef="#br0" timeOffset="99854.39">6739 12387 6473 0,'0'-9'184'15,"0"-6"1"1,4-2 2-16,8-8 2 16,11 2 2-16,7-2 1 15,8 2 3-15,5 3 1 16,-7 2-55-16,-2 6-445 16,-10 5-144-16,38 4-1274 15,-53 0 140-15,-10 6 121 16,-11 2 107-16</inkml:trace>
  <inkml:trace contextRef="#ctx0" brushRef="#br0" timeOffset="100034.84">6723 12472 5355 0,'-4'10'295'16,"3"-1"6"-16,-4 1 3 15,2 2 6-15,11-7 5 16,10-5 4-16,11-2 6 15,12-3-249-15,12-6-218 16,5-79-1601-16,-5 67 144 16,-2 0 123-16,-6-1 109 15</inkml:trace>
  <inkml:trace contextRef="#ctx0" brushRef="#br0" timeOffset="100499.31">7246 11909 6228 0,'0'-9'209'16,"0"2"2"-16,0 0 2 15,0-1 2-15,0 12 3 16,0 8 3-16,2 6 1 16,-2 7 4-16,1 7 2 15,1 6-228 1,-1 1 0-16,1 1 0 16,-2-1 0-16,0-6 0 15,0-2-461-15,0-8-1355 16,0-9 155-16,-2-7 132 15,1-5 117-15</inkml:trace>
  <inkml:trace contextRef="#ctx0" brushRef="#br0" timeOffset="101039.22">7835 11617 8191 0,'0'-8'0'0,"0"3"0"16,0 10 0-1,0 16 0-15,2 25 0 16,2 29 0-16,0 25 0 16,1 22 0-16,0 15 0 15,3 8 0-15,0 7 0 16,1-4 0-16,-2-8 0 16,4-11 0-16,1-17 0 15,-3-21 0-15,-2-23 0 16,2-19 0-16,-6-17 0 15,-3-21 0 1,4-17-328-16,0-16-1524 16,-2-15 160-16,4-17 138 15,4-10 119-15</inkml:trace>
  <inkml:trace contextRef="#ctx0" brushRef="#br0" timeOffset="101491.05">8432 12178 5566 0,'1'-16'275'0,"-1"-5"3"15,0-2 6-15,0 3 2 16,-9 9 5-16,-8 9 5 16,-9 7 4-16,-9 10 4 15,-4 7 7 1,2 11-311-16,6 8 0 15,10 7 0-15,8 1 0 16,9-1 0-16,5 0 0 16,9-7 0-16,5-3 0 15,9-6 0-15,5-7 0 16,6-8 0-16,4-7 0 16,-2-6 0-16,2-4-60 15,0-4-325-15,-4-7-1436 16,-6-3 156-1,-11-2 133-15</inkml:trace>
  <inkml:trace contextRef="#ctx0" brushRef="#br0" timeOffset="101678.65">8242 12417 6685 0,'-1'-3'162'16,"-1"0"0"-16,4-5 3 15,7-1 1-15,11-3 1 16,8-1-279-16,7 3-139 16,65 1-1408-16,-64 3 131 15,-8 1 113 1,-8 2 100-16</inkml:trace>
  <inkml:trace contextRef="#ctx0" brushRef="#br0" timeOffset="102743.3">3214 14223 6726 0,'0'0'158'16,"2"3"0"-16,-1 8 3 15,5 10-1-15,1 11 4 16,0 10-1 0,1 8 3-16,0 2 0 15,-4-2 3-15,-1-7-169 16,-1-3 0-16,-1-9 0 16,-1-5 0-16,0-9 0 15,0-5 0-15,0-8-323 16,-3-2-1531-16,-4-8 161 15,-4-7 138-15</inkml:trace>
  <inkml:trace contextRef="#ctx0" brushRef="#br0" timeOffset="103038.37">2853 14418 5753 0,'-3'-3'252'16,"0"0"5"-16,3-5 2 15,12-2 4-15,17-7 4 16,17 0 4-16,16-7 2 16,16-1 5-16,0-3 5 15,-3 3-248 1,-9-2-35-16,-11 5 0 15,-11 5 0-15,-14 4 0 16,-5 6-158-16,-8 2-226 16,77 4-1411-16,-77 1 152 15,0 1 130-15</inkml:trace>
  <inkml:trace contextRef="#ctx0" brushRef="#br0" timeOffset="103458.7">3858 14436 7626 0,'0'3'61'0,"0"-2"1"15,0 2 1-15,9 1-1 16,7-4 1 0,16 0 0-16,15-7 0 15,15-3 0-15,6-5 2 16,4-1-65-16,-2-1 0 15,-7 0 0-15,-8 3 0 16,-10 4 0-16,-14 4 0 16,-10 1 0-16,-8 2 0 15,-10 2-225-15,-3 1-278 16,-2-22-1242-16,-7 16 145 16,-3 1 123-1,-4-3 109-15</inkml:trace>
  <inkml:trace contextRef="#ctx0" brushRef="#br0" timeOffset="103834.77">4147 14193 5589 0,'-2'-7'273'0,"1"0"3"16,-2 1 5-16,6 0 3 16,7 2 5-16,13 4 4 15,9 0 4-15,10 6 5 16,7 8 5-16,-4 11-307 15,-7 8 0-15,-11 6 0 16,-10 8 0-16,-11-2 0 16,-12-2 0-1,-11 0 0-15,-12-6 0 16,-4-2-306-16,-6-7-1552 16,2-9 162-16,12-9 138 15,14-8 120-15</inkml:trace>
  <inkml:trace contextRef="#ctx0" brushRef="#br0" timeOffset="104574.07">5203 14194 8191 0,'0'-1'0'0,"0"0"0"0,3 7 0 15,-1 13 0-15,6 9 0 16,2 16 0 0,0 8 0-16,0 7 0 15,3-1 0-15,-6-5 0 16,0-4 0-16,1-9 0 16,-3-9 0-16,-3-9 0 15,-2-8 0-15,0-9 0 16,0-4 0-16,-9-7 0 15,-1-13 0-15,-3-8 0 16,-4-13 0-16,-1-11 0 16,5-10 0-16,6-3 0 15,4 0 0 1,2 3 0-16,8 4 0 16,5 7 0-16,9 8 0 15,5 7 0-15,9 7 0 16,1 4 0-16,0 10 0 15,1 4 0-15,-5 8 0 16,-5 1 0-16,-4 2 0 16,-5 2 0-16,-3 1 0 15,-2 4-432-15,-6-66-1392 16,-3 65 156-16,-7-3 134 16,-4 3 116-16</inkml:trace>
  <inkml:trace contextRef="#ctx0" brushRef="#br0" timeOffset="104785.91">5230 14350 6172 0,'0'0'215'0,"0"-2"1"16,0 2 4-16,7-1 0 15,9 1 5-15,12-7 1 16,9-1 4-16,11-4-32 15,4-3-291-15,0-1-431 16,-7-7-1178-16,-2 7 138 16,-7 3 118-1,-4 2 105-15</inkml:trace>
  <inkml:trace contextRef="#ctx0" brushRef="#br0" timeOffset="105082.83">5832 14101 5951 0,'0'-2'237'16,"3"1"2"-16,1-1 4 15,4 7 2-15,-1 9 4 16,2 7 2-16,1 7 4 15,0 9 3-15,-4 1 5 16,0-1-263-16,-1-2 0 16,-4-5 0-16,-1-4 0 15,0-5 0-15,0-6-175 16,2-6-325-16,-2-6-1259 16,0-3 146-16,-2-10 126 15</inkml:trace>
  <inkml:trace contextRef="#ctx0" brushRef="#br0" timeOffset="105330.66">5711 14163 6355 0,'4'-11'196'0,"6"-4"1"15,10-5 3-15,14-3 2 16,3 2 2-16,13 2 1 15,2 2 4-15,-5 4 0 16,-8 4 5-16,-9 5-214 16,-11 1 0-1,-7 0-312-15,-3 3-252 16,-7 0-1141-16,3 0 138 16,-1-6 119-16,0-2 105 15</inkml:trace>
  <inkml:trace contextRef="#ctx0" brushRef="#br0" timeOffset="105670.82">6281 13530 6355 0,'0'-9'196'16,"0"0"1"-16,0 2 3 15,0 3 2-15,2 14 2 16,-2 10 1-16,3 11 4 16,0 2 0-16,1 9 5 15,4-3-214-15,0-3 0 16,-1-2 0-1,-3-4 0-15,-2-5-211 16,30 2-698-16,-35-5-731 16,-5-5 127-16,-3-5 113 15,-11-4 97-15</inkml:trace>
  <inkml:trace contextRef="#ctx0" brushRef="#br0" timeOffset="106547.27">3494 15521 8191 0,'0'-3'0'15,"3"3"0"-15,0 0 0 16,3 9 0 0,1 12 0-16,3 7 0 15,2 9 0-15,-2 8 0 16,-3-1 0-16,1-3 0 16,-2-3 0-16,0-6 0 15,-3-7 0-15,0-4 0 16,-1-7 0-16,-2-6 0 15,-2-2 0-15,2-6-194 16,2-4-282-16,-2-31-1284 16,-5 16 147-16,-2-8 125 15,-7-5 111 1</inkml:trace>
  <inkml:trace contextRef="#ctx0" brushRef="#br0" timeOffset="106798.41">3180 15686 5657 0,'0'-7'265'0,"5"-5"3"15,13-2 5-15,12-7 3 16,13-3 4-16,17 1 5 16,5-2 3-16,5 1 4 15,-2 4 5 1,-6 3-287-16,-6 4-10 15,-12 4 0-15,-14 2 0 16,-5 3-274-16,-7 1-204 16,-5-69-1260-16,-2 62 142 15,-2-1 124-15,-1-7 108 16</inkml:trace>
  <inkml:trace contextRef="#ctx0" brushRef="#br0" timeOffset="107126.77">3961 15022 7369 0,'0'-5'90'15,"1"3"0"-15,-1-1 0 16,1 6 1-16,1 12 1 16,1 8-2-16,1 7 3 15,1 5-1 1,0 1 2-16,-2-4-94 16,-1-2 0-16,0-2 0 15,0 0 0-15,-1-5-328 16,2-5-1524-16,-1-2 160 15,-1-6 138-15,1-8 119 16</inkml:trace>
  <inkml:trace contextRef="#ctx0" brushRef="#br0" timeOffset="107638.9">4445 15643 8191 0,'11'0'0'15,"15"0"0"-15,20-3 0 16,24-3 0-16,15-7 0 16,15-3 0-16,-4-3 0 15,-5 0 0-15,-11 1 0 16,-20 3 0-16,-16 4 0 16,-17 1 0-16,-13 5 0 15,-11 2 0-15,-6 1-267 16,-7 2-252-1,-4-4-1209-15,-8 3 140 16,-7-9 123-16,-1-2 107 16</inkml:trace>
  <inkml:trace contextRef="#ctx0" brushRef="#br0" timeOffset="107894.67">4899 15344 6421 0,'19'-4'189'0,"14"3"1"0,15 2 3 16,13 7 1-1,8 14 3-15,-10 10 1 16,-10 13 2-16,-15 7 3 16,-19 8 3-16,-15-1-206 15,-17 0 0-15,-15-6 0 16,-7-4-9-16,-1-9-453 15,2-12-1351-15,14-12 155 16,14-11 131-16,10-16 117 16</inkml:trace>
  <inkml:trace contextRef="#ctx0" brushRef="#br0" timeOffset="108258.6">6531 15209 8191 0,'-4'13'0'16,"-8"9"0"-16,-5 10 0 16,-9 10 0-1,0 5 0-15,-10 3 0 16,-2 0 0-16,1-3-311 15,21-5-1546-15,-17-7 161 16,-1-17 138-16</inkml:trace>
  <inkml:trace contextRef="#ctx0" brushRef="#br0" timeOffset="108478.4">6117 15370 8191 0,'22'0'0'16,"11"5"0"-16,11 3 0 16,10 3 0-16,-4 2 0 15,-1 6 0-15,-7-1 0 16,-5-3 0-16,-11-1-322 16,-5 1-375-16,-12-5-970 15,-5-5 133-15,-7-3 113 16,-5-2 102-16</inkml:trace>
  <inkml:trace contextRef="#ctx0" brushRef="#br0" timeOffset="108743.15">6320 15141 8191 0,'2'3'0'0,"4"7"0"16,7 9 0-16,4 10 0 16,3 6 0-16,8 9 0 15,-1 2 0-15,-4-1 0 16,-8-1 0-16,-10-2 0 16,-2-2-287-1,-3-3-498-15,-14-4-868 16,-9-9 130-16,-6-4 114 15,-7-11 98-15</inkml:trace>
  <inkml:trace contextRef="#ctx0" brushRef="#br0" timeOffset="108913.99">6151 15540 8191 0,'8'-9'0'0,"6"-4"0"15,15-3 0-15,14-5 0 16,8 2 0-16,15 1 0 15,2 1-265 1,0 1-172-16,66 0-1314 16,-73 2 145-16,-9 0 124 15,-10 4 110-15</inkml:trace>
  <inkml:trace contextRef="#ctx0" brushRef="#br0" timeOffset="109310.28">6810 15335 5706 0,'0'-1'261'16,"1"1"3"-16,1-3 4 15,1 7 2-15,0 6 6 16,2 8 2-16,0 6 5 16,2 7 4-16,2 4 4 15,-1 1-284 1,2 0-7-16,-5-6 0 16,-1-2 0-16,-2-6 0 15,-1-9 0-15,-1-4 0 16,0-6 0-16,0-11 0 15,-1-7 0-15,-5-9 0 16,0-12 0-16,0-13 0 16,-1-6 0-16,4-2 0 15,5 5 0-15,6 2 0 16,4 7 0 0,9 9 0-16,8 3 0 15,6 5 0-15,1 5 0 16,0 5 0-16,-3 4 0 15,-2 2 0-15,-8 8 0 16,-2 1 0-16,-5 3-243 16,-3 6-205-16,-9-7-1306 15,-1 13 145-15,-6 2 125 16,-8 5 110-16</inkml:trace>
  <inkml:trace contextRef="#ctx0" brushRef="#br0" timeOffset="109498.11">6878 15427 5684 0,'0'4'263'16,"-2"1"4"-16,2 0 4 15,6-2 3-15,13 0 3 16,5-6 6-16,11-1 3 16,10-5-135-16,3-1-244 15,3-2-611-15,-7-2-907 16,-2 2 124-16,-5 2 109 15,-2 2 94 1</inkml:trace>
  <inkml:trace contextRef="#ctx0" brushRef="#br0" timeOffset="109742.93">7461 15286 5523 0,'0'-5'279'16,"0"0"5"-16,0 2 2 15,2 1 6-15,-2 3 4 16,0 7 4-16,0 7 5 16,1 5 5-16,-1 4 6 15,2 7-316 1,-1-3 0-16,-1-1 0 16,3-3 0-16,-3-3 0 15,0-1-311-15,1-7-458 16,-6-4-882-16,-1-5 129 15,-3-4 114-15</inkml:trace>
  <inkml:trace contextRef="#ctx0" brushRef="#br0" timeOffset="109962.7">7286 15343 6672 0,'3'-13'163'16,"6"-2"2"-16,10-4 0 15,11-4 2-15,6 3 2 16,13 1 0-16,6-2 3 16,-4 4 2-16,-8 1 1 15,-7 1-175-15,-11 4 0 16,-10 2-154-16,-7 4-295 16,-7-10-1329-16,1 11 148 15,-4-2 129-15</inkml:trace>
  <inkml:trace contextRef="#ctx0" brushRef="#br0" timeOffset="110263.42">7720 14689 7928 0,'2'-10'30'0,"-2"0"-2"16,3 3 2-16,-1 0-2 16,-1 7 2-16,4 13-2 15,1 3 2 1,2 9-1-16,-2 6 1 16,-2 8-30-16,-2 0 0 15,-1 0 0-15,-1-3 0 16,0-2-404-16,0-63-1427 15,0 47 157-15,-1-9 135 16,-4-7 117-16</inkml:trace>
  <inkml:trace contextRef="#ctx0" brushRef="#br0" timeOffset="110826.7">8313 14297 8191 0,'0'12'0'15,"2"19"0"-15,2 20 0 16,2 24 0-16,7 24 0 16,0 25 0-16,2 12 0 15,3 8 0-15,2 2 0 16,-2-4 0-16,5-9 0 15,-2-14 0-15,-3-15 0 16,-4-18 0-16,-4-22 0 16,-7-21 0-1,-1-17 0-15,-2-14 0 16,0-15-255-16,75-13-1618 16,-75-19 165-16,2-14 139 15</inkml:trace>
  <inkml:trace contextRef="#ctx0" brushRef="#br0" timeOffset="111234.32">9154 14762 8191 0,'-16'-10'0'0,"-12"1"0"16,-8 5 0-16,-11 0 0 16,0 14 0-16,3 17 0 15,8 9 0-15,7 9 0 16,9 11 0-16,9 1 0 15,7 3 0-15,5-3 0 16,10-6 0-16,4-9 0 16,6-6 0-16,5-11 0 15,6-8 0 1,2-10 0-16,5-6 0 16,-1-7-295-16,5-6-548 15,-13-5-792-15,-8-2 126 16,-12-5 112-16,-4 1 98 15</inkml:trace>
  <inkml:trace contextRef="#ctx0" brushRef="#br0" timeOffset="111415.15">8928 15101 7105 0,'-3'-7'118'16,"1"3"0"-16,2-3 1 15,8-4 1 1,15-1 1-16,12-1 0 15,9-3-215-15,6 2-130 16,-5 2-209-16,-8-11-1207 16,-16 16 127-16,-12 2 113 15,-14 1 97-15</inkml:trace>
  <inkml:trace contextRef="#ctx0" brushRef="#br0" timeOffset="112522.44">3207 17116 8191 0,'3'6'0'16,"1"10"0"-16,5 11 0 15,-1 10 0-15,0 9 0 16,-1 9 0-16,4-2 0 15,-2 0 0-15,-3-5 0 16,-2-7 0 0,-1-10 0-16,-3-6 0 0,0-9 0 15,0-9 0 1,0-3 0-16,0-5 0 16,-4-12 0-16,-2-10 0 15,-1-15 0-15,-1-15 0 16,4-16 0-16,2-7 0 15,5-2 0-15,6 5 0 16,7 5 0-16,7 9 0 16,6 13 0-16,7 7 0 15,1 9 0-15,1 9 0 16,1 6 0-16,-1 6 0 16,-3 4 0-16,-4 3 0 15,-5 5 0 1,-6 4 0-16,-6 6-230 15,-5 4-346-15,-4 6-1148 16,-13 5 141-16,-9-1 121 16,-7 0 107-16</inkml:trace>
  <inkml:trace contextRef="#ctx0" brushRef="#br0" timeOffset="112714.33">3278 17270 8191 0,'0'3'0'0,"0"1"0"0,8 0 0 16,11-2 0 0,10 0 0-16,14-4 0 15,8-5 0-15,7-6 0 16,-1-1-345-16,5-5-1503 16,-1-2 161-16,-2-2 136 15,0-4 119-15</inkml:trace>
  <inkml:trace contextRef="#ctx0" brushRef="#br0" timeOffset="113186.13">4247 17183 8191 0,'0'1'0'16,"11"1"0"-16,21-2 0 15,26-3 0-15,24-6 0 16,24-6 0-16,10-5 0 16,6-6 0-16,-8 0 0 15,-10 2 0 1,-12 4 0-16,-15 3 0 15,-25 7 0-15,-19 3 0 16,-19 5 0-16,-11 1 0 16,-17 1-263-16,-8 0-296 15,-10 0-1160-15,-8-4 140 16,-8-8 121-16,1-2 105 16</inkml:trace>
  <inkml:trace contextRef="#ctx0" brushRef="#br0" timeOffset="113430.9">4866 16786 7075 0,'28'0'121'16,"17"0"0"-16,15 5 2 16,14 10 0-16,-2 10 0 15,-7 7 3-15,-16 14-1 16,-17 6 1-16,-19 2 2 15,-22 2-128-15,-23 1 0 16,-14-2 0-16,-6-6-267 16,-4-8-1602-16,10-11 164 15,17-14 138-15,17-19 123 16</inkml:trace>
  <inkml:trace contextRef="#ctx0" brushRef="#br0" timeOffset="113986.73">6162 16465 8191 0,'-17'0'0'0,"-11"10"0"15,-11 14 0-15,-8 24 0 16,3 16 0-16,2 31 0 15,7 18 0-15,12 6 0 16,13 3 0-16,10-2 0 16,12-12 0-16,12-13 0 15,5-19 0-15,7-16 0 16,13-21 0-16,5-20 0 16,5-13-514-1,3-22-1288-15,-3-15 153 16,-8-15 131-16,-12-12 115 15</inkml:trace>
  <inkml:trace contextRef="#ctx0" brushRef="#br0" timeOffset="114274.47">6474 16831 8191 0,'-2'-3'0'16,"-1"2"0"-16,-4 2 0 0,-2 7 0 15,-2 11 0 1,0 12 0-16,0 11 0 16,1 10 0-16,6 5 0 15,1 4 0-15,1 0 0 16,5-3 0-16,6-8 0 16,5-8 0-16,5-10 0 15,11-12 0-15,7-11 0 16,6-11 0-16,0-12-211 15,2-9-289-15,-11-67-1249 16,-9 46 144-16,-13-9 124 16</inkml:trace>
  <inkml:trace contextRef="#ctx0" brushRef="#br0" timeOffset="114486.64">6406 16886 6127 0,'-2'-9'219'0,"2"-3"2"16,2-6 3-16,5-3 3 16,14-2 2-16,8 3 2 15,9-5 4 1,6 4 2-16,-2 0 4 16,-5 5-444-16,-6 6-151 15,-8 4-228-15,-9 3-1054 16,-9 5 128-16,-9 4 111 15</inkml:trace>
  <inkml:trace contextRef="#ctx0" brushRef="#br0" timeOffset="114690.48">6445 16973 6618 0,'-2'7'169'15,"2"1"1"-15,0 0 1 0,6 0 2 16,16-4 2-16,9-3 1 15,10-2 2 1,9-5 1-16,4-6 3 16,-8 2-484-16,0-5-267 15,-11-3-1137-15,-11 0 138 16,-11-2 119-16,-7 1 105 16</inkml:trace>
  <inkml:trace contextRef="#ctx0" brushRef="#br0" timeOffset="114953.81">6666 16393 8191 0,'15'-4'0'16,"13"5"0"-16,12 11 0 15,14 13 0-15,11 18 0 16,-5 17 0-16,-5 13 0 15,-10 9 0-15,-13 5 0 16,-15 0 0-16,-13 1 0 16,-21-5 0-16,-16-7 0 15,-11-8-519-15,-9-12-1281 16,-5-16 152-16,12-16 131 16,17-12 115-1</inkml:trace>
  <inkml:trace contextRef="#ctx0" brushRef="#br0" timeOffset="115558.62">7551 16247 8191 0,'0'15'0'16,"1"24"0"-16,5 19 0 15,7 27 0-15,-1 18 0 16,8 17 0-16,0 8 0 16,-3 3 0-1,2-4 0-15,-3-7 0 16,0-10 0-16,-5-21 0 15,-3-16 0-15,-1-15 0 16,-6-20 0-16,1-13 0 16,0-17-432-16,6-16-1392 15,1-16 156-15,3-12 134 16,4-12 116-16</inkml:trace>
  <inkml:trace contextRef="#ctx0" brushRef="#br0" timeOffset="115842.65">8065 16881 8191 0,'1'-5'0'15,"1"-1"0"-15,-2 2 0 16,3 0 0-16,-2 5 0 15,5 9 0-15,2 5 0 16,3 6 0-16,-1 4 0 16,0 7 0-1,-5 0 0-15,-2 0 0 16,-1-6 0-16,-2-6-223 16,1-2-385-16,-1-11-1109 15,-4-6 139-15,-6-9 121 16</inkml:trace>
  <inkml:trace contextRef="#ctx0" brushRef="#br0" timeOffset="116162.38">7969 16753 5729 0,'21'-15'5'0,"6"-7"31"16,5-8 77-16,7-7 74 15,-14 1 50-15,-10-1 3 16,-7 0 3-16,-7 3 3 16,-10 4 3-16,-8 6 0 15,-6 4 1-15,-6 10-31 16,-8 5-85-16,1 10-80 15,5 8-307 1,11 10-138-16,69 7-1376 16,-39 7 147-16,10 0 127 15,17-1 111-15</inkml:trace>
  <inkml:trace contextRef="#ctx0" brushRef="#br0" timeOffset="116674.82">8703 16744 5712 0,'0'-11'261'0,"0"-4"2"15,-7-3 5-15,-3 1 3 16,-9 5 5-16,-4 7 2 16,-10 2 5-16,-2 10 4 15,3 8 5-15,1 9-292 16,4 11 0-16,7 8 0 15,6 5 0-15,5 1 0 16,8-4 0-16,2-7 0 16,7-8 0-16,7-9 0 15,10-14 0-15,8-6 0 16,5-15 0 0,4-9 0-16,-4-12 0 15,-6-10 0-15,-8-13 0 16,-12-9 0-16,-6-9 0 15,-7-7 0-15,-8-6 0 16,-5 5 0-16,-1 9 0 16,-1 21 0-16,3 17 0 15,2 24 0-15,5 23 0 16,5 26 0-16,15 25 0 16,15 22 0-16,16 15 0 15,14 10 0-15,10-6 0 16,-1-3 0-1,-2-12 0-15,-9-15 0 16,-4-17 0-16,-4-17-417 16,-1-49-1411-16,-5 3 157 15,-5-19 134-15,-4-18 118 16</inkml:trace>
  <inkml:trace contextRef="#ctx0" brushRef="#br0" timeOffset="118095.34">9310 9764 7703 0,'33'-11'54'0,"10"-3"0"16,8 3-1-16,12 3 1 16,-9 17 0-1,-4 26 1-15,-5 23-1 16,0 24 1-16,-6 28 0 15,-6 16-55-15,-4 15 0 16,1 7 0-16,-1 6 0 16,3-1 0-16,4 1 0 15,7-5 0-15,1-7 0 16,7-7 0-16,3-7 0 16,5-12 0-16,6-17 0 15,9-12 0 1,4-14 0-16,6-17 0 15,-1-14 0-15,-5-14 0 16,-7-12 0-16,-16-12 0 16,-15-8 0-16,-19-6 0 15,-11-1 0-15,-16 2 0 16,-13 4 0-16,-13 9 0 16,-8 12 0-16,-9 16 0 15,0 23 0-15,7 19 0 16,15 20 0-16,16 19 0 15,11 16 0 1,15 13 0-16,17 14 0 16,14 10 0-16,13 12 0 15,10 12 0-15,13 8 0 16,1 18 0-16,5 13 0 16,-3 11 0-16,-4 15 0 15,-9 4 0-15,-10 1 0 16,-14 2 0-16,-14-9 0 15,-20-14 0-15,-17-3 0 16,-22-14 0 0,-18-12 0-16,-21-10 0 15,-21-10 0-15,-19-25 0 16,-11-20 0-16,-4-25-471 16,-1-33-1342-16,5-37 155 15,18-30 131-15,12-40 117 16</inkml:trace>
  <inkml:trace contextRef="#ctx0" brushRef="#br0" timeOffset="118798.58">11886 13428 8191 0,'1'3'0'0,"-1"7"0"15,2 11 0-15,2 12 0 16,-2 6 0-1,1 13 0-15,0-1 0 16,-2 2 0-16,-1-8-70 16,0-4-336-16,0-10-1406 15,0-13 153-15,3-9 134 16</inkml:trace>
  <inkml:trace contextRef="#ctx0" brushRef="#br0" timeOffset="119002.45">11956 13480 7361 0,'12'-11'91'0,"6"1"-1"16,9 6 2-16,14 6-1 15,3 10 2 1,3 18-1-16,3 1 1 16,-6 5 0-16,-6-3 2 15,-8-1-95-15,-8-6-219 16,-2-4-261-16,-11-72-1273 15,-5 51 146-15,-2-6 124 16</inkml:trace>
  <inkml:trace contextRef="#ctx0" brushRef="#br0" timeOffset="119230.24">12312 13252 7113 0,'3'-4'117'15,"0"3"1"-15,1 4-1 16,2 14 3-16,4 11-1 16,-3 16 1-16,4 4 1 15,-4 6 2-15,0 0 0 16,-3-6-123-16,-1-8-65 16,-2-5-322-16,6-12-1431 15,-2-14 155-15,4-5 133 16,2-13 116-16</inkml:trace>
  <inkml:trace contextRef="#ctx0" brushRef="#br0" timeOffset="119565.93">12517 13364 5978 0,'0'0'235'15,"0"7"1"-15,0 9 3 16,0 11 4-16,0 9 3 15,0 12 1-15,3 2 6 16,4-4 2 0,6-3 4-16,3-7-259 0,4-8 0 15,7-9 0-15,0-11 0 16,0-6 0 0,-4-9 0-16,-2-7 0 15,-7-10 0-15,-7-8 0 16,-7-7 0-16,-9-4 0 15,-5-1 0-15,-5 5 0 16,-4 5 0-16,-6 7-60 16,6 5-284-16,8 7-347 15,1 1-955-15,10 2 128 16,5 2 113-16,9-1 99 16</inkml:trace>
  <inkml:trace contextRef="#ctx0" brushRef="#br0" timeOffset="119964.15">12760 13347 5422 0,'12'11'289'16,"3"10"4"-16,4 8 5 15,5 9 4-15,-9 1 5 16,2 2 5-16,-6-1 5 16,-3-4 5-16,-1-4 7 15,-2-8-329-15,-1-6 0 16,-3-7 0-16,1-7 0 15,-2-10 0-15,0-15 0 16,4-16 0 0,2-15 0-16,7-12 0 15,2-1 0-15,7 5 0 16,-4 13 0-16,2 16 0 16,1 12 0-16,1 11 0 15,0 16 0-15,1 17 0 16,0 11 0-16,-4 18 0 15,-2 10 0-15,-4 2 0 16,-1 2 0-16,-2-4 0 16,3-7 0-16,4-11 0 15,10-8-284 1,17-11-423-16,6-11-967 16,13-10 133-16,6-12 115 15,4-10 101-15</inkml:trace>
  <inkml:trace contextRef="#ctx0" brushRef="#br0" timeOffset="120221.97">13811 13643 8191 0,'0'0'0'0,"0"0"0"15,7 0 0-15,11-4 0 16,16 0-275-16,26-5-603 16,13-9-753-16,19-5 126 15,6-7 111-15,9-3 98 16</inkml:trace>
  <inkml:trace contextRef="#ctx0" brushRef="#br0" timeOffset="120954.35">14508 13741 8191 0,'0'0'0'0,"0"0"0"16,0 0 0-16,2-9 0 15,6-7 0-15,6-11 0 16,1-13 0-16,2-14 0 16,-2-7 0-16,-7-8 0 15,-6-7 0-15,-2-4 0 16,-3 1 0-16,-6 8 0 16,5 12 0-16,-3 15 0 15,3 17 0-15,2 16 0 16,0 18 0-1,2 17 0-15,0 14 0 16,4 16 0-16,6 12 0 16,5 4 0-16,4 1 0 15,9-3 0-15,1-9 0 16,-2-11 0-16,2-11 0 16,5-12 0-16,1-17 0 15,3-10 0-15,2-12 0 16,-2-11 0-16,-8-13 0 15,-9-7 0-15,-6-7 0 16,-9 1 0 0,-5 3 0-16,-3 9 0 0,-7 12 0 15,-7 15 0 1,-3 12 0-16,-4 12 0 16,0 15 0-16,5 12 0 15,9 12 0-15,6 12 0 16,3 4 0-16,8-4 0 15,8-4 0-15,6-12 0 16,3-10 0-16,12-12 0 16,2-16 0-16,4-9-13 15,2-15-433-15,-3-53-1370 16,-2 21 155 0,-5-12 132-16,-11-16 116 15</inkml:trace>
  <inkml:trace contextRef="#ctx0" brushRef="#br0" timeOffset="121353.97">15350 12694 8191 0,'0'-7'0'16,"0"6"0"-16,0 6 0 15,-1 15 0-15,1 21 0 16,0 21 0-1,0 16 0-15,0 13 0 16,4 8 0-16,-3 0 0 16,-1 3 0-16,1-3 0 15,-3-8 0-15,-4-8 0 16,-3-13 0-16,2-13 0 16,-4-17-260-16,-1-14-191 15,3-16-293-15,-8-12-148 16,-6-9 214-16,2-8 198 15,3-10 152-15,2-3 104 16,9-1 219 0,6-5 5-16,1 5 212 15,4 2 172-15,9 4 287 16,7 2 200-16,6 1-153 16,13 0-373-16,4-2-399 15,5-25-1640-15,-4 18 135 16,1-7 118-16</inkml:trace>
  <inkml:trace contextRef="#ctx0" brushRef="#br0" timeOffset="121634.43">15688 12660 5787 0,'1'0'253'16,"2"9"3"-16,-3 16 4 15,3 16 3-15,-3 17 4 16,1 18 3-16,1 13 4 16,-2 2 5-16,3 6 3 15,1 0-282-15,2-3 0 16,3-4 0-16,3-12 0 16,3-8 0-16,4-18 0 15,4-17 0-15,9-14-226 16,7-13-343-1,0-16-1158-15,-6-13 141 16,-7-14 122-16</inkml:trace>
  <inkml:trace contextRef="#ctx0" brushRef="#br0" timeOffset="121807.24">15666 13311 6355 0,'-7'-4'196'16,"0"-2"1"-16,2-1 3 15,2-2 2-15,18-1 2 16,15-6 1-16,15 1-311 16,10-3-289-16,4 0-1242 15,-4 2 127 1,-10-1 112-16</inkml:trace>
  <inkml:trace contextRef="#ctx0" brushRef="#br0" timeOffset="123314.28">12680 14704 5320 0,'0'-6'300'16,"0"-2"3"-16,-3 1 6 16,3-1 3-16,0 6 7 15,0 6 4-15,0 11 7 16,0 13 4-16,3 7 7 16,-3 12-341-16,0 4 0 15,0 0 0-15,2-6 0 16,-2-4 0-16,0-10 0 15,0-8 0-15,0-9 0 16,-2-6 0-16,-3-7 0 16,-7-2 0-1,-1-15 0-15,-3-12 0 16,3-15 0-16,7-18 0 16,8-12 0-16,13-10 0 15,14 0 0-15,9 6 0 16,4 12 0-16,4 14 0 15,-5 19 0-15,-13 21 0 16,-11 5 0-16,-9 16 0 16,-10 10 0-16,-7 11 0 15,-9 7 0-15,1 8 0 16,-2 2 0-16,4-2 0 16,3-2 0-1,10-6 0-15,2-4 0 16,5-5 0-16,8-5 0 15,0-3 0-15,2-2 0 16,0-2 0-16,1-3 0 16,-7-1 0-16,-1-5 0 15,2 2 0-15,3-6 0 16,0-2 0-16,12-4 0 16,6-5 0-16,7-8 0 15,3-9 0-15,-3-2 0 16,-6-6 0-1,-3-4 0-15,-16-6 0 16,-3 3 0-16,-6 1 0 16,-4 5 0-16,-6 11 0 15,-8 8 0-15,1 9 0 16,-10 9 0-16,0 8 0 16,1 9 0-16,6 9 0 15,7 10 0-15,5 4 0 16,8 4 0-16,5-3 0 15,9-2 0 1,4-7 0-16,8-5 0 16,8-13-112-16,5-10-335 15,4-59-1343-15,0 35 151 16,1-7 129-16,-6-6 114 16</inkml:trace>
  <inkml:trace contextRef="#ctx0" brushRef="#br0" timeOffset="123946.62">13517 14553 5633 0,'-11'0'269'0,"-5"3"2"16,1 7 5 0,-6 9 4-16,7 8 4 15,4 13 3-15,7 7 6 16,3 4 3-16,7 4 6 15,7-2-302-15,-1-6 0 16,3-4 0-16,4-11 0 16,5-11 0-16,2-9-297 15,4-9-156-15,9-11-351 16,-8-10-721-16,1-11 111 16,-10-9 98-16,-4-10 87 15,-112-1 5867 1,102 6-5056-16,-7 4 140 15,0 6 190-15,-4 9 88 16,97 5 0-16,-98 5 0 16,3 4 255-16,0 6 150 15,0 8 358-15,0 10 112 16,4 9-412-16,1 8-145 16,7 9-213-16,1 3-105 15,5-3 0-15,0-2 0 16,0-7 0-16,-3-6 0 15,3-10 0 1,1-9 0-16,3-5 0 16,3-12 0-16,2-8 0 15,-4-7 0-15,-8-8 0 16,-2-10 0-16,-4-1 0 16,-6 3 0-16,-1 8 0 15,0 10 0-15,-2 7 0 16,0 9 0-16,0 5 0 15,0 6 0-15,0 5 0 16,2 7 0 0,2 7 0-16,2 9 0 15,0 0 0-15,3 1 0 16,2-3-308-16,1-7-325 16,-1-5-939-16</inkml:trace>
  <inkml:trace contextRef="#ctx0" brushRef="#br0" timeOffset="124258.65">14187 14694 5843 0,'6'-4'247'0,"1"3"3"16,7-1 5-1,-1 5 2-15,0 6 3 16,-1 9 5-16,-3 0 2 15,-5 8 4-15,-2-4 5 16,-2-3-276-16,0-3 0 16,0-5 0-16,0-6 0 15,0-2 0-15,0-11 0 16,0-7 0-16,-2-13 0 16,0-8 0-16,2-5 0 15,0-3-327-15,7 6-339 16,-3 7-1007-1,3 10 133-15,2 12 115 16,0 8 101-16</inkml:trace>
  <inkml:trace contextRef="#ctx0" brushRef="#br0" timeOffset="124626.32">14376 14694 4123 0,'8'0'124'0,"5"-3"5"15,6-5 4 1,4-6 3-16,-1-5 8 0,0-8 13 15,0-7 94-15,-3-2 152 16,-6 0 10-16,-3 3-117 16,-7 5-10-1,0 9 0-15,-8 5 3 16,-4 10-1-16,-4 3-1 16,-5 6-14-16,3 6-100 15,0 9-173-15,9 1-44 16,4 9-85-16,10 2-66 15,3 3-17-15,8 2-8 16,1-1 6-16,2 0 14 16,-2-5 79-16,-6-2 101 15,-5-4 20-15,-6-5 40 16,-2-7 82 0,-1-1 66-16,-2-8-115 15,-4-2-201-15,16-2-530 16,-14-6-825-16,-2-7 105 15,8-2 93-15,0-6 84 16</inkml:trace>
  <inkml:trace contextRef="#ctx0" brushRef="#br0" timeOffset="124838.12">14702 14586 6693 0,'1'-2'161'15,"1"0"1"1,3 4 1-16,-1 3 2 16,5 6 2-16,-2 7 0 15,2 1 2-15,-4 5 2 16,2-2-338-16,-3-5-1682 16,-2-5 160-16,2-4 137 15,-1-5 119-15</inkml:trace>
  <inkml:trace contextRef="#ctx0" brushRef="#br0" timeOffset="125161.62">14765 14494 5268 0,'13'-17'238'15,"-3"-6"45"-15,3-8 5 16,-1-8 4-16,-9 2 4 16,-2-2 4-16,-5 1 5 15,-5 5 6-15,-5 8 3 16,-8 6-66-16,-9 8-200 15,-1 6-292 1,5 7-252-16,3-46-1245 16,12 54 143-16,8 3 123 15,6 2 109-15</inkml:trace>
  <inkml:trace contextRef="#ctx0" brushRef="#br0" timeOffset="125466.33">14836 14418 5367 0,'4'12'294'16,"0"8"6"-16,5 7 2 0,-1 5 7 15,1 3 4 1,-1-6 5-16,-1 0 6 16,1-7 5-16,3-5 6 15,-3-4-335-15,5-6 0 16,-1-5 0-16,1-4 0 15,0-9 0-15,-3-8 0 16,-1-10 0-16,0-6 0 16,-4-7 0-16,-2-2 0 15,-3 2 0-15,0 3-174 16,3 5-336-16,4-35-1246 16,6 49 146-16,5 7 125 15,3 13 109 1</inkml:trace>
  <inkml:trace contextRef="#ctx0" brushRef="#br0" timeOffset="125738.08">15256 14423 3579 0,'13'-2'11'15,"2"-6"0"-15,4-5 13 16,2-7 51-16,-10-1 63 16,-3-11 87-16,-5 3 202 15,-3 4 9-15,-8 5 10 16,-5 12 0-16,-5 12 9 15,-7 13 11 1,1 16-5-16,2 9-50 16,5 9-72-16,11 4-98 15,3-7-241-15,3-4 0 16,3-8 0-16,5-9 0 16,13-11-312-16,13-7-345 15,14-6-1023-15,7-8 135 16,15-3 115-16,3-11 103 15</inkml:trace>
  <inkml:trace contextRef="#ctx0" brushRef="#br0" timeOffset="126417.45">16414 14262 4791 0,'-3'-21'248'0,"-3"-6"82"15,-8-4 5-15,-5-2 6 16,-8 14 7-16,-12 13 4 16,-6 7 8-16,-4 12 6 15,3 11 8-15,8 6-119 16,11 4-164-1,13 3-91-15,8-3 0 16,10-4 0-16,9-5 0 16,7-9 0-16,8-5 0 15,6-7 0-15,7-6 0 16,-5-8 0-16,-3-3 0 16,-6-6 0-16,-4 0 0 15,-8 2 0-15,-3 4 0 16,-4 7 0-16,-1 7 0 15,4 11 0-15,-2 16 0 16,-1 13 0-16,-1 17 0 16,-4 15 0-16,-3 5 0 15,-1 4 0 1,-4-1 0-16,-4-9 0 16,-2-10 0-16,-5-12 0 15,-1-14 0-15,1-15 0 16,-3-11 0-16,-4-12 0 15,3-14 0-15,-5-16 0 16,4-14-263-16,12-13-275 16,3-68-1187-16,12 55 140 15,11 1 122-15</inkml:trace>
  <inkml:trace contextRef="#ctx0" brushRef="#br0" timeOffset="126702.18">16496 14317 5646 0,'18'0'267'16,"5"3"2"-16,6 5 5 16,5 8 3-16,-8 2 5 15,-7 11 3-15,-3 2 6 16,-7-1 2-16,-6-3 6 16,-2-6-291-16,-2-4-8 15,1-8 0-15,0-4 0 16,0-5 0-16,-2-9 0 15,2-14 0 1,0-11 0-16,5-12 0 16,6-7 0-16,1-2 0 15,1 4 0-15,-2 9-278 16,1 13-233-16,-4-53-1218 16,-2 67 142-16,4 8 122 15</inkml:trace>
  <inkml:trace contextRef="#ctx0" brushRef="#br0" timeOffset="127138.49">17073 14198 5267 0,'-5'-12'304'15,"-8"-2"5"-15,-5 2 4 16,-8 2 6-16,-2 15 5 15,-5 12 6-15,4 10 5 16,6 11 6-16,7 5 8 16,10 7-349-16,3-4 0 15,5-4 0-15,4-8 0 16,1-7 0-16,4-12 0 16,5-9 0-1,4-6 0-15,1-9 0 16,-4-7 0-16,0-5 0 15,-4-3 0-15,0-6 0 16,-4 5 0-16,-2 1 0 16,-2 8 0-16,-4 6 0 15,2 5 0-15,1 2 0 16,3 9 0-16,-1 3 0 16,2 6 0-16,-3 1 0 15,0 5 0-15,-3-2-258 16,1-3-191-16,-3-3-1300 15,0-2 144 1,0-7 124-16,2-1 110 16</inkml:trace>
  <inkml:trace contextRef="#ctx0" brushRef="#br0" timeOffset="127705.74">17126 14273 5055 0,'3'-11'325'0,"2"2"5"15,4 3 5-15,0 0 7 16,0 12 5-16,-2 9 7 16,2 9 6-16,-5-1 7 15,-1 3 9 1,0-2-376-16,0-7 0 16,0-4 0-16,-3-3 0 15,4-7 0-15,1-5 0 16,1-4 0-16,2-9 0 15,-1-5 0-15,3-7 0 16,-1-3 0-16,-1 4 0 16,3 3 0-16,1 5 0 15,-1 8 0-15,1 3 0 16,-1 7 0 0,-3 5 0-16,-2 6 0 15,0 4 0-15,-3 2 0 16,-3 5 0-16,0-2 0 15,0-5 0-15,1-3 0 16,-1-6 0-16,3-2 0 16,3-9 0-16,3-5 0 15,6-9 0-15,1-6 0 16,5-2 0-16,-3-1 0 16,-2 5 0-16,-2 5 0 15,0 7 0-15,1 7 0 16,0 6 0-1,2 7 0-15,-2 4 0 16,0 6 0-16,-7 4 0 16,-4 2 0-16,-2 0 0 15,-4-4-53-15,-2-1-415 16,-6-7-1331-16,-2-4 151 16,-5-4 131-16,-8-3 115 15</inkml:trace>
  <inkml:trace contextRef="#ctx0" brushRef="#br0" timeOffset="128514.43">17704 14083 8191 0,'3'0'0'0,"1"5"0"15,3 7 0-15,2 9 0 16,-3 5 0-16,-1 6 0 16,0 1 0-16,-2-2 0 15,-2-8 0-15,1-3 0 16,-1-7 0-1,1-7 0-15,-2-3 0 16,1-6 0-16,2-8 0 16,2-7 0-16,4-5 0 15,3-7 0-15,2-1 0 16,1 3 0-16,-1 5 0 16,-2 7 0-16,0 6 0 15,2 6 0-15,-1 4 0 16,0 7 0-16,0 5 0 15,-3 6 0-15,-3 4 0 16,-3 3 0-16,-2-2 0 16,-2-2 0-16,0-2 0 15,0-8 0 1,0-5 0-16,0-4 0 16,3-9 0-16,3-9 0 15,2-12 0-15,2-8 0 16,6-10 0-16,4 1 0 15,0 4 0-15,-1 7 0 16,-1 11 0-16,-4 8 0 16,0 8 0-16,0 10 0 15,0 11 0-15,0 8 0 16,-1 8 0-16,-3 5 0 16,-5 4 0-16,-2-1 0 15,-2-3 0 1,1-5-210-16,1-6-392 15,2-7-1120-15,1-8 140 16,4-7 122-16,2-3 105 16</inkml:trace>
  <inkml:trace contextRef="#ctx0" brushRef="#br0" timeOffset="128965.76">18445 13905 5767 0,'-3'-11'255'15,"-9"-2"3"-15,-2 1 4 16,-9 3 3-16,-9 12 4 16,-1 13 4-16,2 10 4 15,3 6 3-15,8 10 5 16,6 2-285-16,10-2 0 15,2-2 0-15,7-6 0 16,2-9 0 0,7-6 0-16,4-10 0 0,6-7 0 15,2-10 0 1,-1-8 0-16,-3-9 0 16,-2-3 0-16,-3-4 0 15,-4 1 0-15,-3 5 0 16,-3 7 0-16,-4 8 0 15,0 4 0-15,0 5 0 16,3 6 0-16,3 7 0 16,0 3 0-16,-1 7 0 15,-1 5 0-15,-4 0 0 16,-3-2-61-16,0 1-329 16,45-2-1429-1,-40-7 155-15,1-3 133 16</inkml:trace>
  <inkml:trace contextRef="#ctx0" brushRef="#br0" timeOffset="129287.51">18590 13944 5274 0,'15'-18'303'0,"6"1"5"0,7-2 6 15,5 6 4-15,-4 9 5 16,-2 17 7-16,-3 8 4 15,-4 7 6 1,-7 6 7-16,-6 8-347 16,-6-4 0-16,1-2 0 15,-4-9 0-15,2-8 0 16,0-7 0-16,2-8 0 16,-2-10 0-16,1-13 0 15,7-12 0-15,3-16 0 16,8-15 0-16,0-8 0 15,-3 1 0-15,-5 3-297 16,-7 13-368-16,-12 15-1017 16,-11 12 134-16,-7 11 116 15</inkml:trace>
  <inkml:trace contextRef="#ctx0" brushRef="#br0" timeOffset="153318.11">5404 13287 3638 0,'0'0'48'0,"0"2"17"15,3-2 5-15,8 0 2 16,6-3 3-16,9-1-1 16,2-3 2-16,1-1 0 15,-9-1 0 1,-7 1-20-16,-7 5-27 16,-5 0-18-16,-5 2-4 15,-8 1-4-15,-10 3 1 16,-3 3 5-16,-9 4 7 15,1 3 11-15,7-2 6 16,7 1-2-16,8-5 3 16,8 0-23-16,6-5-123 15,12-53-862-15,13 42 48 16,4-6 44 0,10-6 41-16</inkml:trace>
  <inkml:trace contextRef="#ctx0" brushRef="#br0" timeOffset="161230.13">6230 15875 3318 0,'-2'1'58'15,"2"-1"42"-15,0 0 28 16,-3 0 7-16,3 0 4 16,2 0 2-1,-4 0-2-15,2 0 4 16,6 0 0-16,5-1-32 15,5-2-27-15,7-2-45 16,3-1-28-16,-3-1-3 16,-8 0 24-16,-6 4 30 15,-6-1 18-15,-9 2 11 16,-9 1 19-16,-6 1 74 16,-4 1 50-16,-2 2 29 15,5 0 10 1,8 0 17-16,8-2-23 15,3 2-30-15,4-3-15 16,5 0-18-16,3-3-17 16,2 3-77-16,1 0-55 15,2 0-35-15,-8 0 2 16,-5 0 22-16,-1 0 9 16,0 0 0-16,-1 0-3 15,-3 0 10-15,1 0-2 16,-1 0-3-1,1 0 0-15,1 0 5 16,4 0-7-16,1 0-43 16,2 0-10-16,-1 0 0 15,2 0 0-15,-3 0 0 16,0 0 0-16,-3 0 0 16,-1 0 0-16,-4 0 0 15,-1 3 0-15,2-1 0 16,-3 1 0-16,3-2 0 15,2 2 0-15,4-3 0 16,-1 0 0 0,6 0-25-16,2 0-178 15,1 0-82-15,3 0-44 16,-4 0-75-16,-5 0-115 16,13 0-341-16,-14 0-392 15,0-1 76-15,2-5 70 16,3-3 62-16</inkml:trace>
  <inkml:trace contextRef="#ctx0" brushRef="#br0" timeOffset="168742.37">6071 17783 2046 0,'0'3'82'0,"0"-3"28"16,0 1 21-16,0 1 12 15,0-1 15-15,0-1 19 16,0 0 26-16,0 0 22 16,0 0 16-16,0 0-34 15,0 0-26-15,0 0-22 16,0 0-8-16,0 0-5 16,0 0-5-1,0 3-11-15,-2-1-21 16,-1 1-10-16,2 0-7 15,-2-1-5-15,1 1-3 16,-1-2-1-16,0 1-2 16,3 2-1-16,-3-4 10 15,3 4 21-15,0-4 13 16,0 2 12-16,0-4 9 16,0 2 0-16,0 0-5 15,0 0 2-15,0 0-10 16,0 0-8-1,0 0-12-15,0 0-25 16,0 0-10-16,-3 0-3 16,0 2 19-16,-6 3 15 15,-7 3 11-15,-4 2 4 16,-6 6 1-16,-2 0-1 16,2-2 0-16,6-1-8 15,3-2-11-15,7-1-16 16,3-3-39-16,5-2-22 15,2-1-17 1,0-3-10-16,0-1 0 0,0 0 0 16,0 0 0-1,0 0 0-15,4 0 0 16,2 0 0-16,3 0 0 16,5-1 0-16,7 0 0 15,2-3 0-15,1-2 0 16,2 1 0-16,-4-2 0 15,-2 3 0-15,-8 1 0 16,-4 2 0-16,-5 1 0 16,-3 0 0-16,-2 0 0 15,-4 1 0 1,-5 2 0-16,-3 2 0 16,-5 2 0-16,0 3 0 15,5-4 0-15,1 3 0 16,7-4 0-16,2-2 0 15,4-1 0-15,0 0 0 16,0-2 0-16,1 0 0 16,4-2 0-16,2 0 0 15,1-3 0-15,3-1 0 16,-3 0 0 0,-1 1 0-16,-4 2 0 15,-3 2 0-15,-1 1 0 16,-9 0 0-16,0 3 0 15,-5 1 0-15,-2 3 0 16,1 0 0-16,5 0 0 16,6-1 0-16,4-3 0 15,1-2 0-15,0-1 0 16,3 0 0-16,2-1 0 16,1-3 0-16,3 1 0 15,-3-1 0 1,-4 1 0-16,0-1 0 15,-2 4 0-15,-2-1 0 16,-3 1 0-16,-3 0 0 16,-2 0 0-16,0 0 0 15,3 0 0-15,0 0 0 16,6 0 0-16,1 0-142 16,2 0-269-16,53 0-530 15,-41-4-601-15,3-6 114 16,4-2 100-1,1-6 89-15</inkml:trace>
  <inkml:trace contextRef="#ctx0" brushRef="#br0" timeOffset="171398.24">8326 17557 4478 0,'0'0'77'15,"0"0"51"-15,0 0 87 16,10 0 73-16,12-3 40 16,15-6 17-16,11-2 11 15,13-2 9-15,1-6 6 16,-4 0-46-16,-8-1-25 16,-9 2-68-16,-10 4-149 15,-6 0-238-15,-10 6-127 16,-10 2-134-1,-2 4-299-15,-10 0-729 16,-11 4 100-16,-9 0 90 16,-8 3 79-16</inkml:trace>
  <inkml:trace contextRef="#ctx0" brushRef="#br0" timeOffset="171601.81">8322 17648 4291 0,'3'0'115'0,"8"0"49"16,8-3 92-16,13-3 28 16,7 0 7-1,12-8 1-15,5-2-64 16,-1-3-87-16,-5 0-69 16,-2-1-281-16,-11-14-1134 15,-8 16 88-15,-9-1 79 16,-9 0 70-16</inkml:trace>
  <inkml:trace contextRef="#ctx0" brushRef="#br0" timeOffset="183606.95">16681 4185 3195 0,'2'0'161'0,"-2"0"41"16,3 0 32-16,-2-2 54 15,1 2 98-15,-2 0 89 16,1 0 24-16,-1 0 14 16,0-1 13-16,0 1-106 15,0 0-65-15,0 0-43 16,0-1-33-16,0 1-59 16,0 0-109-16,0 0-96 15,0 0-15-15,0 0 0 16,0 0 0-1,0 0 0-15,0 0 0 16,0 0 0-16,0 0 0 16,0 0 0-16,0 0 0 15,0 0 0-15,0 0 0 16,0 0-165-16,0 0-166 16,0 0-172-16,0 0-1168 15,0 0 132-15,0-2 115 16,0-2 101-16</inkml:trace>
  <inkml:trace contextRef="#ctx0" brushRef="#br0" timeOffset="184521.65">16749 4133 5103 0,'0'0'270'15,"0"0"29"-15,0-2 5 16,2 2 5-16,-1 3 4 16,2 5 6-16,0 9 5 15,1 9 5-15,1 10 6 16,0 8-79-16,-2 4-226 16,-1 2-30-16,0 0 0 15,0-6 0-15,-2-4 0 16,1-7 0-16,-1-7 0 15,2-7 0-15,-2-9 0 16,1 0 0 0,-1-9 0-16,2-1 0 15,-2 0 0-15,0-1 0 16,0-5 0-16,0-3 0 16,0-5 0-16,0-3 0 15,0-4 0-15,0-2 0 16,0 0 0-16,0 2 0 15,0 1 0-15,0 0 0 16,0 1 0-16,0 2 0 16,0 2 0-16,0-2 0 15,0 4 0 1,0 3 0-16,0 0 0 16,0-3 0-16,0 7 0 15,0-3 0-15,0 2 0 16,0-2 0-16,0 1 0 15,0-3 0-15,0 1 0 16,0-2 0-16,0-2 0 16,0-1 0-16,0-2 0 15,0-1 0-15,3 0 0 16,0 0 0-16,1 2 0 16,3-1 0-1,2 4 0-15,0-1 0 16,2 5 0-16,2-2 0 15,6 2 0-15,3-1 0 16,3 2 0-16,4 1 0 16,0 0 0-16,-1 3 0 15,-4 1 0-15,-3 2 0 16,-1 0 0-16,-5 1 0 16,-4 0 0-16,-4 0 0 15,-3 1 0-15,-2 0 0 16,-1 3-59-16,-1 5-355 15,0-2-1399 1,-3 5 154-16,-3-1 133 16,-7 2 116-16</inkml:trace>
  <inkml:trace contextRef="#ctx0" brushRef="#br0" timeOffset="184757.43">16736 4359 5220 0,'0'0'292'16,"0"0"5"-16,3 0 4 15,6 0 7-15,7 0 3 16,10 0 5 0,8 0 5-16,7-3 5 15,-4 2 6-15,-4-1-277 16,-4 1-426-16,77 1-1439 15,-80 0 154-15,-6 0 133 16,-4-5 114-16</inkml:trace>
  <inkml:trace contextRef="#ctx0" brushRef="#br0" timeOffset="185508.86">17318 4157 5209 0,'2'-7'309'16,"-1"-1"6"-16,2 1 5 16,-2 3 5-16,-1 0 6 15,2 6 5-15,-1 7 6 16,4 9 6-16,-3 8 8 15,1 15-356 1,-1 8 0-16,1 3 0 16,-3-2 0-16,1-1 0 15,-1-8 0-15,0-5 0 16,0-6 0-16,0-8 0 16,0-6 0-16,0-5 0 15,0-5 0-15,0-3 0 16,0-2 0-16,-1-3-445 15,-1-47-1376-15,1 31 156 16,4-6 133-16</inkml:trace>
  <inkml:trace contextRef="#ctx0" brushRef="#br0" timeOffset="186117.34">17513 4264 5998 0,'0'-5'233'0,"1"1"1"16,4 1 3-16,1 6 4 16,0 8 2-16,1 11 3 15,0 7 3-15,-1 4 4 16,-2 0 4-16,-2-1-257 16,-1-5 0-16,-1-3 0 15,0-7 0-15,0-5 0 16,0-5 0-1,0-4 0-15,0-2 0 16,0-5 0-16,0-9 0 16,0-10 0-16,1-10 0 15,5-18 0-15,8-8 0 16,6-4 0-16,5 3 0 16,6 6 0-16,-1 13 0 15,2 10 0-15,-6 12 0 16,-2 7 0-16,-5 8 0 15,-4 4 0-15,-8 4 0 16,-3 6 0 0,-2 6 0-16,-5 3 0 15,-6 7 0-15,-4 2 0 16,-4 1 0-16,-5 0 0 16,2-2 0-16,1 1 0 15,4-7 0-15,4 4 0 16,5-6 0-16,2-1 0 15,2-3 0-15,4 1 0 16,1-6 0-16,6 3 0 16,6 0 0-16,3-4 0 15,6 0 0 1,2 1 0-16,-3-3 0 16,-2-1 0-16,-4 1 0 15,-2 0-64-15,-3-1-305 16,66-2-1455-16,-62 0 156 15,-1-4 134-15</inkml:trace>
  <inkml:trace contextRef="#ctx0" brushRef="#br0" timeOffset="186569.36">18266 4091 5584 0,'0'-9'271'16,"0"1"4"-16,-6-3 5 16,-3 1 3-16,-10 5 4 15,-4 4 6-15,-4 1 3 16,1 5 4-16,0 6 5 15,6 1-288-15,6 8-17 16,6 6 0-16,5 3 0 16,8 0 0-16,9 2 0 15,2 2 0 1,4 0 0-16,7 0 0 16,-2-2 0-16,-6 2 0 15,-4-4 0-15,-10 0 0 16,-4-3 0-16,-5-2 0 15,-10-7 0-15,-2 0 0 16,-6-8 0-16,-4-2 0 16,4-4-226-16,5-3-257 15,7-52-1266-15,5 33 144 16,14-6 124 0,13-7 110-16</inkml:trace>
  <inkml:trace contextRef="#ctx0" brushRef="#br0" timeOffset="186821.13">18492 4202 5590 0,'7'0'271'16,"2"-1"3"-16,1 6 4 16,3 5 5-16,-1 11 3 15,-3 7 5-15,-1 8 5 16,-4 2 3-16,1 1 5 15,-5-2-285-15,1-2-19 16,-1-4 0 0,-3-3 0-16,-3-6-292 15,1-4-386-15,-8-7-1002 16,-2-7 135-16,2-5 115 16,3-10 103-16</inkml:trace>
  <inkml:trace contextRef="#ctx0" brushRef="#br0" timeOffset="187048.92">18430 4239 5983 0,'9'-15'233'0,"4"-4"3"0,13-1 4 16,7-2 1-16,6 9 4 16,6 7 4-16,-3 2 2 15,-5 2 3 1,-5 2 5-16,-9 0-259 15,-7 2-117-15,-9 0-164 16,-4 0-84-16,-3 2-235 16,-6-2-975-16,-5 0 118 15,-2-4 104-15,-4 0 92 16</inkml:trace>
  <inkml:trace contextRef="#ctx0" brushRef="#br0" timeOffset="187821.74">19330 3791 8191 0,'-12'-2'0'16,"-14"11"0"-16,-13 20 0 16,-10 22 0-16,-9 30 0 15,-1 26 0-15,15 16 0 16,19 5 0-16,15-5 0 15,23-11 0-15,13-14 0 16,11-11 0-16,2-13 0 16,3-15 0-16,0-12-479 15,-3-16-1332 1,-1-16 153-16,-4-12 134 16,-3-13 114-16</inkml:trace>
  <inkml:trace contextRef="#ctx0" brushRef="#br0" timeOffset="188781.5">19594 4096 7439 0,'0'0'82'15,"-3"4"0"1,-4 10 1-16,-2 10 0 16,-4 12 0-16,2 13 2 15,3 7-1-15,3-1 0 16,5-4 2-16,7-5-86 16,3-7 0-16,3-8 0 15,4-5 0-15,6-10 0 16,3-6 0-16,5-6-143 15,-5-2-237-15,36-9-551 16,-37-7-622-16,-8-8 116 16,-8-9 101-1</inkml:trace>
  <inkml:trace contextRef="#ctx0" brushRef="#br0" timeOffset="188980.31">19613 4153 4851 0,'-5'-13'328'15,"2"-4"5"-15,1-4 5 16,4-3 6-16,15-1 7 16,11 6 7-16,9-5 5 15,9 3 8-15,-1 4-257 16,-4 4-344 0,-2 4-530-16,-20 5-799 15,-7 3 117-15,-9 3 102 0,-11 6 90 16</inkml:trace>
  <inkml:trace contextRef="#ctx0" brushRef="#br0" timeOffset="189162.14">19593 4205 5055 0,'0'4'325'0,"6"1"5"16,8-2 5-16,10 0 7 15,8 0 5-15,9-5 7 16,6 1 6-16,-2-3-254 15,-3 0-197-15,-2-7-1654 16,-5-2 145 0,-6-5 123-16,-9-6 109 15</inkml:trace>
  <inkml:trace contextRef="#ctx0" brushRef="#br0" timeOffset="189375.94">20175 3765 6099 0,'30'17'222'16,"9"16"2"-16,4 21 2 16,5 19 4-16,-21 9 3 15,-11 15 1-15,-11-1 4 16,-13 0 3 0,-18-7 3-16,-17-3-371 15,-8-11-486-15,-21-11-1128 16,-13-13 143-16,-9-14 123 15,-11-16 109-15</inkml:trace>
  <inkml:trace contextRef="#ctx0" brushRef="#br0" timeOffset="207633.78">21134 4315 8191 0,'5'-2'0'0,"13"-5"0"16,12-4 0-16,16-7 0 15,12 4 0-15,15-3-25 16,1 5-413-1,-3-1-1378-15,-13 9 155 16,-18 1 132-16</inkml:trace>
  <inkml:trace contextRef="#ctx0" brushRef="#br0" timeOffset="207797.63">21174 4498 5915 0,'-13'14'240'0,"6"1"3"15,1 0 3-15,18-1 4 16,31-9 2-16,26-7 4 16,19-5-322-16,65-7-1645 15,-55-3 139-15,-8-6 120 16</inkml:trace>
  <inkml:trace contextRef="#ctx0" brushRef="#br0" timeOffset="208261.2">22224 4205 8191 0,'0'-3'0'16,"1"3"0"-16,1-1 0 15,-1 10 0-15,3 14 0 16,-2 9 0-16,4 13 0 16,-2 10 0-16,-1-1 0 15,-3 0 0-15,3-4 0 16,-3-8 0-16,-1-5 0 16,1-9 0-16,1-12 0 15,-1-6 0 1,0-5 0-16,-1-11 0 15,-4-11 0-15,4-14 0 16,-2-15 0-16,1-15 0 16,2-12 0-16,9-3 0 15,7 4 0-15,5 8 0 16,11 11 0-16,4 12 0 16,2 12 0-16,-3 7 0 15,-4 11 0-15,-5 4-238 16,-4 6-275-16,-9 3-1225 15,-9 8 143-15,-5 0 122 16,-9 2 109-16</inkml:trace>
  <inkml:trace contextRef="#ctx0" brushRef="#br0" timeOffset="208433.04">22267 4388 7270 0,'0'4'101'16,"0"0"-1"-16,0 1 1 15,5 0 1-15,12-2 0 16,10-2 1-16,12-4-136 16,13-2-331-16,3-41-1385 15,-3 33 144-15,-8-6 124 16,-6-2 110-16</inkml:trace>
  <inkml:trace contextRef="#ctx0" brushRef="#br0" timeOffset="208636.85">22702 4224 8191 0,'0'-3'0'16,"1"3"0"-16,-1-1 0 15,2 8 0-15,-1 9 0 16,1 9 0-16,-2 5 0 16,1 10 0-16,-1-1 0 15,0-1 0-15,0-3-53 16,0-2-368-16,0-10-1392 15,0-5 154-15,2-7 133 16,3-7 116-16</inkml:trace>
  <inkml:trace contextRef="#ctx0" brushRef="#br0" timeOffset="209161.47">22884 4208 8191 0,'0'-3'0'15,"3"3"0"-15,0 9 0 16,3 11 0-16,2 9 0 16,-1 13 0-16,-2 8 0 15,-1 1 0-15,-3-7 0 16,-1-1 0-16,0-6 0 16,0-10 0-1,0-8 0-15,0-7 0 16,0-5 0-16,0-7 0 15,-1-11 0-15,1-9 0 16,0-16 0-16,1-17 0 16,9-16 0-16,11-10 0 15,5-6 0-15,8 5 0 16,8 10 0-16,-3 16 0 16,-4 17 0-16,-3 16 0 15,-8 13 0-15,-9 8 0 16,-9 11 0-1,-9 11 0-15,-11 9 0 16,-9 7 0-16,-7 9 0 16,-2 3 0-16,-1-4 0 15,6-2 0-15,8-4 0 16,7-7 0-16,8-4 0 16,4-7 0-16,10-2 0 15,9-7 0-15,2-4 0 16,8-2 0-16,6-6 0 15,0 1 0-15,-4-4-349 16,63-2-1497-16,-63-6 160 16,-2-2 136-16,-2-6 119 15</inkml:trace>
  <inkml:trace contextRef="#ctx0" brushRef="#br0" timeOffset="209537.76">23734 4007 6091 0,'0'-6'223'16,"-4"-3"2"-16,-7 2 3 16,-6 2 1-16,-3 4 5 15,-8 6 1 1,-1 6 4-16,1 5 2 15,11 5 5-15,4 10-246 16,7 1 0-16,12 6 0 16,8 3 0-16,5 1 0 15,7 1 0-15,2-3 0 16,-3-3 0-16,-6-3 0 16,-6-6 0-16,-7-1 0 15,-6-6 0-15,-7-3 0 16,-9-4 0-16,0-3 0 15,-6-4-198-15,2-5-276 16,9-50-1285 0,6 35 146-16,11-13 125 15,10-8 111-15</inkml:trace>
  <inkml:trace contextRef="#ctx0" brushRef="#br0" timeOffset="209748.6">23911 4102 7028 0,'7'0'126'0,"0"5"1"16,2 5 0-16,1 10 1 15,1 6 2-15,-6 8-1 16,-1 4 2-16,-1-1 1 16,-2 0 1-16,-2-4-133 15,-2-4-369-15,16-2-1472 16,-25-10 158-1,1-3 137-15,-6-9 119 16</inkml:trace>
  <inkml:trace contextRef="#ctx0" brushRef="#br0" timeOffset="209925.44">23818 4181 5898 0,'2'-15'243'0,"5"-3"2"16,4-3 2-16,11-1 4 15,4 0 4-15,7 10 2 16,3 0-248-16,0 3-275 16,-2 1-1392-16,-3 0 132 15,0-1 112-15,-4-1 100 16</inkml:trace>
  <inkml:trace contextRef="#ctx0" brushRef="#br0" timeOffset="210321.35">24761 3778 8191 0,'-21'20'0'15,"-10"19"0"-15,-3 19 0 16,-4 20 0-16,12 12 0 15,14 7 0-15,8 0 0 16,11-7 0-16,9-10 0 16,10-11 0-16,3-15 0 15,7-15-332-15,7-15-1519 16,-2-14 161-16,-2-16 137 16,-3-12 119-16</inkml:trace>
  <inkml:trace contextRef="#ctx0" brushRef="#br0" timeOffset="210541.15">25105 4055 8191 0,'1'1'0'16,"-1"6"0"-16,0 8 0 15,2 9 0-15,-2 5 0 16,1 11 0-16,-1 5 0 15,0-2 0-15,-1-3 0 16,-3-1-345-16,4-8-1503 16,-17-7 161-16,-6-8 136 15,-6-10 119-15</inkml:trace>
  <inkml:trace contextRef="#ctx0" brushRef="#br0" timeOffset="210728.97">24914 4162 7840 0,'9'-14'39'16,"7"-3"-1"-16,8-4 1 15,10-2 0-15,4 5 0 16,2 5 0-16,3 3 0 16,-3 2-256-16,-1 4-186 15,-4-2-1350-15,-10 2 146 16,-5-3 124-16</inkml:trace>
  <inkml:trace contextRef="#ctx0" brushRef="#br0" timeOffset="210977.74">25410 3643 5382 0,'16'-5'286'0,"10"4"4"16,11 13 5-16,8 18 4 15,0 25 5-15,-3 24 5 16,-9 22 4-16,-9 12 6 16,-11 6 5-16,-7 3-254 15,-10-5-70-15,-14-6 0 16,-25-12 0-16,-22-15-328 16,-19-75-1524-16,-10 37 160 15,0-21 138-15,13-24 119 16</inkml:trace>
  <inkml:trace contextRef="#ctx0" brushRef="#br0" timeOffset="211452.51">26391 4272 8191 0,'-2'-1'0'0,"0"1"0"16,2-2 0-16,9-1 0 15,22-2 0-15,17-4 0 16,17-2-354-16,13-7-1491 16,-5 1 159-16,-13 4 136 15</inkml:trace>
  <inkml:trace contextRef="#ctx0" brushRef="#br0" timeOffset="211649.36">26315 4525 8191 0,'0'8'0'16,"0"0"0"-16,7 0 0 15,15-1 0 1,21-3 0-16,13-8-25 15,22-5-485-15,6-5-1286 16,-4-7 151-16,-10-8 131 16,-11-4 113-16</inkml:trace>
  <inkml:trace contextRef="#ctx0" brushRef="#br0" timeOffset="212040.99">27030 4192 8191 0,'4'5'0'0,"3"10"0"16,3 11 0-16,0 9 0 15,-3 12 0-15,-1 6 0 16,-4-1 0-16,2-3 0 16,-3-3 0-1,-1-7 0-15,0-9 0 16,0-8 0-16,0-5 0 15,0-11 0-15,-7-4 0 16,-4-11 0-16,-1-15 0 16,-1-13 0-16,3-14 0 15,6-22 0-15,14-4 0 16,3-3 0 0,14 5 0-16,5 9 0 0,11 15 0 15,1 10 0-15,-1 10 0 16,-2 8 0-1,-4 9 0-15,-3 8 0 16,-6 3-302-16,-4 7-334 16,-9 4-1053-16,-10 6 136 15,-7 2 117-15</inkml:trace>
  <inkml:trace contextRef="#ctx0" brushRef="#br0" timeOffset="212208.83">27081 4301 5178 0,'-2'5'309'0,"-1"0"6"16,3-1 4-16,0 4 6 16,14-6 5-1,10-2 6-15,15-4 5 16,10-2-355-16,14-6-1724 16,-2-4 142-16,-5-6 124 15,-6-2 108-15</inkml:trace>
  <inkml:trace contextRef="#ctx0" brushRef="#br0" timeOffset="212428.63">27604 4089 6864 0,'0'3'143'16,"0"7"1"-16,-2 9 2 15,0 8-1-15,0 10 2 16,1 8 3-16,1 2-1 15,-2 0 1-15,4-4 3 16,-4-5-153-16,2-8 0 16,0-6-407-16,2-13-1424 15,-1-4 157-15,7-9 135 16,2-7 118-16</inkml:trace>
  <inkml:trace contextRef="#ctx0" brushRef="#br0" timeOffset="212985.6">27838 4125 8191 0,'0'0'0'16,"0"6"0"-16,0 7 0 16,0 9 0-16,0 14 0 15,0 8 0-15,0-1 0 16,0 2 0-16,0-5 0 15,0-8 0-15,0-7 0 16,-2-3 0-16,0-9 0 16,0-6 0-16,-6-5 0 15,3-7 0-15,1-12 0 16,0-9 0-16,1-16 0 16,13-15 0-1,6-10 0-15,10-5 0 16,8-3 0-16,8 7 0 15,-1 13 0-15,2 11 0 16,-5 16 0-16,-7 13 0 16,-6 9 0-16,-11 9 0 15,-5 8 0-15,-11 10 0 16,-10 6 0-16,-10 5 0 16,-8 8 0-16,-3-1 0 15,-1-1 0-15,5-5 0 16,9-2 0-16,8-7 0 15,10-2 0 1,0-3 0-16,8-1 0 16,7-2 0-16,4-3 0 15,8-2 0-15,4-2 0 16,4-3 0-16,-3-2 0 16,1-2-258-16,-4-2-197 15,3-10-1292-15,-2-2 143 16,-1-6 124-16,-1-4 110 15</inkml:trace>
  <inkml:trace contextRef="#ctx0" brushRef="#br0" timeOffset="213353.63">28605 3914 5270 0,'0'-10'301'16,"-3"1"4"-1,0-1 6-15,-8 3 4 16,-5 4 6-16,-9 6 4 16,-5 8 7-16,-2 4 5 15,7 5 4-15,5 9-308 16,6 3-33-16,8 4 0 16,8 2 0-16,9 3 0 15,6 1 0-15,7-1 0 16,2-3 0-16,1 0 0 15,-7-8 0-15,-7-2 0 16,-4-6 0-16,-9-2 0 16,-9-8 0-16,-7-1 0 15,-10-2 0 1,-1-4 0-16,-6-3 0 16,8-2-368-16,12-7-1473 15,9-6 158-15,10-6 137 16,16-9 119-16</inkml:trace>
  <inkml:trace contextRef="#ctx0" brushRef="#br0" timeOffset="213613.42">28833 4003 8191 0,'2'2'0'0,"6"3"0"16,-4 9 0-16,2 6 0 16,-4 9 0-16,-1 8 0 15,-1 1 0-15,-1 3 0 16,-5-2 0-16,1-3 0 16,-4-4-84-16,-2 0-430 15,-6-10-1265-15,4-6 149 16,1-9 129-16,0-6 111 15</inkml:trace>
  <inkml:trace contextRef="#ctx0" brushRef="#br0" timeOffset="213809.13">28702 4053 5978 0,'5'-17'235'15,"10"-5"1"-15,10-1 3 16,12-3 4-16,5 6 3 15,6 6 1-15,-1 3 6 16,-6 3 2-16,-8 4-238 16,-7 1-581-16,-7 3-1160 15,-9 0 141-15,-2-1 121 16,-1-3 107 0</inkml:trace>
  <inkml:trace contextRef="#ctx0" brushRef="#br0" timeOffset="214463.78">29239 4039 8191 0,'4'4'0'15,"2"8"0"-15,0 8 0 16,2 11 0-16,4 9 0 16,-3 7 0-16,-5 2 0 15,0-2 0-15,-2-2 0 16,-2-8 0-16,0-6 0 15,0-12 0-15,0-5 0 16,0-7 0-16,-5-5 0 16,-2-12 0-16,-3-10 0 15,1-12 0-15,4-14 0 16,6-14 0-16,9-6 0 16,12-2 0-1,10 0 0-15,5 7 0 16,8 8 0-16,0 9 0 15,1 9 0-15,-6 9 0 16,-3 6 0-16,-6 10 0 16,-5 2 0-16,-6 6 0 15,-5 2 0-15,-5 4 0 16,-3 4-312-16,44 3-1544 16,-50 4 161-16,-6 3 138 15,-7 0 120-15</inkml:trace>
  <inkml:trace contextRef="#ctx0" brushRef="#br0" timeOffset="214649.33">29292 4105 7025 0,'2'0'126'16,"5"0"1"-16,13 0 0 15,18 0 2-15,8 0 0 16,13 0 1-16,0 0-121 15,-5 0-262-15,25-3-1514 16,-49 1 147-16,-8-2 127 16,-12-3 110-16</inkml:trace>
  <inkml:trace contextRef="#ctx0" brushRef="#br0" timeOffset="-214407.07">29279 3619 5846 0,'-23'44'247'0,"-6"18"4"16,-5 24 2-1,-3 23 4-15,13-1 3 16,7 2 4-16,12-6 3 16,4-7 4-16,7-11 4 15,9-14-275-15,10-17-120 16,15-15-605-16,14-17-988 16,9-13 139-16,4-17 120 15,-1-16 106-15</inkml:trace>
  <inkml:trace contextRef="#ctx0" brushRef="#br0" timeOffset="-214147.8">29961 3655 8182 0,'21'11'1'16,"6"18"0"-16,8 16-1 15,5 22 2-15,-10 15-1 16,-10 17-1-16,-10 9 1 16,-5 1 0-16,-10-3 1 15,-15-4-2-15,-15-13 0 16,-10-14 0-16,-19-12-528 16,-13-20-1270-16,-4-16 152 15,5-16 131-15,5-18 113 16</inkml:trace>
  <inkml:trace contextRef="#ctx0" brushRef="#br0" timeOffset="-213651.07">30838 3988 8191 0,'9'-3'0'0,"13"-4"0"15,17-3 0-15,13 1-264 16,12-3-347 0,6 3-1094-16,-9 1 138 15,-18-1 119-15,-14 5 105 16</inkml:trace>
  <inkml:trace contextRef="#ctx0" brushRef="#br0" timeOffset="-213483.19">30816 4163 8044 0,'-9'10'16'0,"2"-1"0"16,3 2 0-16,5-2 0 15,28-2 1-15,21-6-1 16,24-3-322-16,18-6-1538 15,14-7 159 1,-5-11 136-16,-13-8 119 16</inkml:trace>
  <inkml:trace contextRef="#ctx0" brushRef="#br0" timeOffset="-212823.71">31988 3440 5344 0,'2'-16'297'0,"-2"-3"4"16,0-4 4-16,0-2 6 16,-3 9 5-16,-3 6 5 15,-2 6 5-15,-10 4 5 16,-5 11 8-16,-6 11-339 15,-4 13 0-15,-2 13 0 16,-3 12 0-16,1 6 0 16,1-1 0-1,3-3 0-15,3-6 0 16,5-10 0-16,6-10 0 16,5-10 0-16,5-9 0 15,8-12 0-15,-1-3 0 16,10-12 0-16,3-11 0 15,8-5 0-15,5-3 0 16,2 1 0-16,-4 8 0 16,-5 12 0-16,-8 19 0 15,-6 20 0-15,-4 20 0 16,-7 20 0-16,-3 21 0 16,-5 6 0-16,3 2 0 15,0-5 0 1,9-9 0-16,2-13 0 15,6-21 0-15,15-11 0 16,11-15 0-16,17-13-422 16,13-16-1404-16,7-11 156 15,0-13 134-15,-6-14 118 16</inkml:trace>
  <inkml:trace contextRef="#ctx0" brushRef="#br0" timeOffset="-212114.52">32296 3684 5282 0,'3'-9'303'16,"-2"-1"4"-16,1 1 6 16,-1-1 3-16,-1 7 8 15,0 3 3-15,-3 0 7 16,-7 2 5-16,-7 6 7 15,-11 8-346-15,-3 10 0 16,-6 13 0-16,9 9 0 16,5 4 0-16,8 3 0 15,8 3 0-15,13-2 0 16,5-3 0-16,8-4 0 16,4-8 0-1,6-5 0-15,1-10 0 16,4-9-369-16,-4-9-1472 15,-1-6 158-15,-3-7 137 16,-5-6 119-16</inkml:trace>
  <inkml:trace contextRef="#ctx0" brushRef="#br0" timeOffset="-211855.37">32640 4091 8191 0,'5'0'0'15,"1"4"0"-15,2 6 0 16,-1 6 0 0,-5 7 0-16,-2 7 0 15,-2 4 0-15,-13 1 0 16,-5-1 0-16,-5-2-295 15,-1-7-1566-15,-1-8 162 16,7-9 139-16,13-8 120 16</inkml:trace>
  <inkml:trace contextRef="#ctx0" brushRef="#br0" timeOffset="-211467.07">32994 3893 8191 0,'1'-1'0'0,"-1"-2"0"15,0-1 0-15,2 4 0 16,-2 4 0-16,0 7 0 16,0 5 0-16,1 7 0 15,-1 7 0-15,0 3 0 16,-1-3 0-16,-2-3 0 15,0-4-290-15,83-3-1572 16,-85-9 161 0,-2-7 140-16,1-4 120 15</inkml:trace>
  <inkml:trace contextRef="#ctx0" brushRef="#br0" timeOffset="-211136.02">32924 3775 5819 0,'19'-15'226'0,"4"-2"16"15,8-6 4-15,3-9 2 16,-9 4 3-16,-7-2 3 15,-9-2 3-15,-4 0 4 16,-7 1 4-16,-8 5-157 16,-7 4-94-16,-2 5-14 15,-9 6 0-15,-2 7 0 16,0 5 0-16,7 6-289 16,6 8-183-1,11 3-1263-15,4 7 142 16,13 3 123-16,6 1 108 15</inkml:trace>
  <inkml:trace contextRef="#ctx0" brushRef="#br0" timeOffset="-210591.52">33349 3785 5653 0,'4'-3'266'0,"-1"-5"4"0,-2 3 4 15,2-1 3 1,-3 3 5-16,-3 3 3 16,-2 0 6-16,-6 0 2 15,-4 3 7-15,-7 4-300 16,-1 5 0-16,-2 6 0 16,4 5 0-16,2 4 0 15,3 2 0-15,7 1 0 16,3-2 0-16,4-2 0 15,0-5 0-15,8-3 0 16,1-6 0-16,6-5 0 16,6-4 0-16,2-3 0 15,3-7 0 1,-3-5 0-16,-1-9 0 16,-3-7 0-16,1-13 0 15,-2-8 0-15,-1-4 0 16,-7-7 0-16,1-2 0 15,-6 4 0-15,0 6 0 16,-3 10 0-16,1 13 0 16,-2 14 0-16,-3 9 0 0,-7 13 0 15,1 14 0-15,-4 14 0 16,2 10 0 0,5 11 0-16,5 4 0 15,1-2 0-15,5-2 0 16,4-6 0-16,0-6 0 15,8-8 0-15,5-9-405 16,2-47-1426-16,0 25 157 16,1-9 135-16,-5-6 117 15</inkml:trace>
  <inkml:trace contextRef="#ctx0" brushRef="#br0" timeOffset="-210028.05">33476 3274 4938 0,'10'-25'322'15,"4"-5"6"-15,2-2 6 16,4-4 5-16,-8 14 6 15,-3 10 7-15,-2 8 6 16,-1 4 6-16,-2 12 7 16,1 11-231-16,-3 13-140 15,0 10 0-15,-2 9 0 16,2 5 0-16,3-3 0 16,4-4 0-16,1-3 0 15,7-9 0-15,2-8 0 16,3-8 0-16,2-10 0 15,0-9 0-15,-2-4 0 16,-2-10 0-16,-2-6 0 16,-8-3 0-16,-6-1 0 15,-2 0 0-15,-2 7 0 16,-6 4 0-16,-4 8 0 16,-3 12 0-16,-3 10 0 15,-4 12 0-15,7 15 0 16,6 11 0-16,2 13 0 15,5 9 0-15,6 12 0 16,2 10 0-16,1 2 0 16,-1-3 0-16,-4-6 0 15,-22-15 0-15,-21-19 0 16,-23-18-243-16,12-15-599 16,-47-17-807-16,-7-11 128 15,0-13 114-15,0-9 99 16</inkml:trace>
  <inkml:trace contextRef="#ctx0" brushRef="#br0" timeOffset="-208287.44">16393 5973 8151 0,'0'1'5'16,"0"7"-2"-16,1 11 2 15,1 8-1-15,1 12 1 16,2 5-1-16,-1 8 1 16,4-5-1-16,-4 0 1 15,-2-3-5-15,-1-5 0 16,0-10 0-16,-2-5 0 15,1-8 0-15,0-10 0 16,-1-3 0-16,-5-8 0 16,-5-9 0-16,-1-12 0 15,-3-10 0 1,-1-15 0-16,8-10 0 16,3-3 0-16,4-2 0 15,7 2 0-15,11 7 0 16,6 6 0-16,7 10 0 15,11 6 0-15,-1 9 0 16,1 7 0-16,-5 6 0 16,-2 7 0-16,-10 5 0 15,-3 1 0-15,-11 6-28 16,-1 5-328-16,50 5-1482 16,-62 5 159-1,-7 2 136-15</inkml:trace>
  <inkml:trace contextRef="#ctx0" brushRef="#br0" timeOffset="-208107.62">16322 6155 5935 0,'0'2'238'0,"1"-2"3"16,8 4 3-16,14-4 3 15,10 0 3-15,18-4 4 16,12-6-274-16,10-1-388 15,-11-3-1208-15,-6-3 123 16,-10-2 110-16</inkml:trace>
  <inkml:trace contextRef="#ctx0" brushRef="#br0" timeOffset="-207871.83">16833 5952 7507 0,'1'-2'75'0,"1"2"0"16,4 6 0-16,1 8 1 16,2 9 0-16,-1 9 0 15,1 10 1-15,-3-2-1 16,-2 3 2-16,-2-4-78 16,-1-3 0-16,-1-4 0 15,1-6-405 1,5-16-1426-16,0-3 157 15,1-7 135-15,2-11 117 16</inkml:trace>
  <inkml:trace contextRef="#ctx0" brushRef="#br0" timeOffset="-207323.35">17058 5957 6383 0,'5'6'193'0,"0"6"2"15,3 10 1-15,2 9 3 16,-3 6 2-16,-1 4 1 16,0-1 3-1,-2-4 2-15,-3-4 3 16,1-6-210-16,-2-7 0 16,0-7 0-16,0-2 0 15,0-8 0-15,-3-4 0 16,-7-8 0-16,1-11 0 15,-1-12 0-15,0-14 0 16,6-17 0-16,9-8 0 16,10-8 0-16,9 1 0 15,6 10 0-15,9 12 0 16,4 12 0-16,-2 19 0 16,-5 12 0-1,-7 7 0-15,-8 13 0 16,-13 12 0-16,-9 8 0 15,-14 8 0-15,-9 11 0 16,-8 3 0-16,-1 0 0 16,0-5 0-16,5-2 0 15,11-7 0-15,5-6 0 16,9-5 0-16,2-2 0 16,7-5 0-16,7-1 0 15,1-4 0 1,6 0 0-16,6-4 0 15,0-4 0-15,0-2 0 16,2-1 0-16,2 0-389 16,-1-5-1447-16,-2-1 158 15,-1-1 136-15,-3-8 117 16</inkml:trace>
  <inkml:trace contextRef="#ctx0" brushRef="#br0" timeOffset="-206939.7">17738 5718 6087 0,'-7'-5'223'15,"-6"4"2"-15,-6 0 3 16,-5 3 3-16,-4 10 3 15,4 6 2-15,1 7 3 16,7 6 3-16,7 4 4 16,6 1-246-16,9 4 0 15,10 0 0-15,12-4 0 16,6-3 0-16,8-3 0 16,-3-4 0-16,-7-5 0 15,-11 1 0 1,-9-5 0-16,-8-1 0 15,-7 0 0-15,-8-1 0 16,-8-2 0-16,-2-2 0 16,-1 1-100-16,0-7-373 15,10-14-1313-15,7 0 150 16,12-13 129-16</inkml:trace>
  <inkml:trace contextRef="#ctx0" brushRef="#br0" timeOffset="-206711.91">18040 5873 6249 0,'5'2'206'16,"2"9"3"-16,0 5 2 16,4 7 2-16,-2 9 3 15,-1 6 2-15,-3 1 2 16,-1 0 3-16,-2-1 3 15,-8-2-226-15,-2-4-306 16,19-2-563-16,-27-10-756 16,-5-8 124-16,0-7 111 15</inkml:trace>
  <inkml:trace contextRef="#ctx0" brushRef="#br0" timeOffset="-206508.1">17934 5921 5700 0,'21'-20'262'0,"8"-6"3"16,11 1 3-16,14-4 5 15,1 11 4-15,-3 6 2 16,0 5 6-16,-8 5 3 16,-9 0 6-16,-12 1-510 15,-5 5-363-15,-11 1-1148 16,-3-1 141-16,-2-1 122 15</inkml:trace>
  <inkml:trace contextRef="#ctx0" brushRef="#br0" timeOffset="-206075.33">18963 5553 8191 0,'-6'-1'0'16,"-13"4"0"-16,-12 15 0 15,-14 19 0-15,-3 22 0 16,-5 21 0-16,8 19 0 16,13 7 0-16,17 1 0 15,9-3 0-15,13-6 0 16,12-12 0-1,4-16 0-15,3-14 0 16,14-16 0-16,7-20-351 16,3-32-1495-16,-2 2 160 15,-1-21 136-15,-6-11 119 16</inkml:trace>
  <inkml:trace contextRef="#ctx0" brushRef="#br0" timeOffset="-205779.6">19249 5857 8191 0,'0'-6'0'0,"0"3"0"16,-6 1 0 0,-3 3 0-16,-6 11 0 15,-4 11 0-15,0 9 0 16,2 11 0-16,7 8 0 15,5 4 0-15,4-3 0 16,4 0 0-16,4-5 0 16,9-7 0-16,3-11 0 15,8-8 0-15,9-10-110 16,4-6-364-16,0-21-1309 16,-4 0 150-16,-4-8 128 15,-7-7 112 1</inkml:trace>
  <inkml:trace contextRef="#ctx0" brushRef="#br0" timeOffset="-205551.81">19214 5825 7831 0,'0'-16'39'15,"2"-5"1"-15,5-3 0 16,12-8 0-16,7 7-1 15,7 1 2-15,7 4-1 16,0 3-1-16,-6 5-2 16,-5 7-379-16,-6 1-304 15,-13 6-1027 1,-3 4 133-16,-14 7 115 16,-6 4 101-16</inkml:trace>
  <inkml:trace contextRef="#ctx0" brushRef="#br0" timeOffset="-205379.97">19196 5941 5316 0,'-6'9'299'0,"-2"2"5"16,4 2 5-16,0-1 5 15,8-3 5-15,11-8 5 16,9-1 6-16,8 0 5 16,9-4 6-16,6-2-712 15,-2-6-1469-15,-6 1 157 16,-8-2 137-1,-6-4 119-15</inkml:trace>
  <inkml:trace contextRef="#ctx0" brushRef="#br0" timeOffset="-205119.87">19648 5318 8191 0,'0'-3'0'16,"1"2"0"0,3 6 0-16,2 9 0 15,0 10 0-15,0 16 0 16,-1 10-360-16,-3 4-1484 15,-2 6 160-15,0-6 135 16</inkml:trace>
  <inkml:trace contextRef="#ctx0" brushRef="#br0" timeOffset="-204835.47">19775 5101 8191 0,'34'13'0'0,"15"19"0"16,13 27 0-16,15 29 0 16,-8 28 0-16,-8 30 0 15,-7 12 0-15,-11 4 0 16,-17-5 0-16,-15-11 0 15,-20-19 0-15,-19-22 0 16,-15-22-151-16,-4-25-1750 16,-5-29 169-16,10-22 143 15</inkml:trace>
  <inkml:trace contextRef="#ctx0" brushRef="#br0" timeOffset="-204571.71">20605 5802 8191 0,'17'-11'0'0,"12"-3"0"16,10-4 0-1,17-4 0-15,4 0 0 16,2 3-147-16,10 2-701 16,-20 5-825-16,-17 2 133 15,-16 7 115-15,-21 5 101 16</inkml:trace>
  <inkml:trace contextRef="#ctx0" brushRef="#br0" timeOffset="-204399.87">20602 5992 8191 0,'0'7'0'0,"9"-1"0"16,21-3 0-16,21 0 0 15,17-6 0-15,17-10 0 16,4-4-300-16,-11 2-222 16,-14-20-1197-16,-25 21 140 15,-22 2 121-15,-20 6 105 16</inkml:trace>
  <inkml:trace contextRef="#ctx0" brushRef="#br0" timeOffset="-202815.15">5367 13308 6902 0,'0'0'139'16,"2"0"1"-16,-2 0 1 15,8-1 1-15,7 1 1 16,9 0 1-16,8-4 1 16,6-1 2-16,-5 0 1 15,-7-1-148-15,-8 0 0 16,-6 0 0-16,-6 4 0 15,-4-3 0 1,-1 4 0-16,-1 1-270 0,3 0-421 16,-2-1-991-16,2-1 134 15,-2-2 116 1,2-2 103-16</inkml:trace>
  <inkml:trace contextRef="#ctx0" brushRef="#br0" timeOffset="-202036.17">8313 12839 7075 0,'0'0'121'0,"0"0"0"16,2 1 2-16,4-2 0 15,9 2 0-15,11-5 3 16,10-2-1-16,8-4 1 15,2-1 2-15,-6 0-128 16,-6 3 0-16,-10 0 0 16,-9 2 0-16,-9 3 0 15,-4 2 0 1,-2 0-308-16,-2 1-1550 0,0-2 162 16,1-1 138-1,1-3 120-15</inkml:trace>
  <inkml:trace contextRef="#ctx0" brushRef="#br0" timeOffset="-200671.91">22375 5468 4053 0,'2'-3'71'0,"-1"-1"8"15,1-1 1-15,-1-2 4 16,-1 0 11-16,-1-1 13 16,-6-2 21-16,-5 1 21 15,-8 1 46-15,-9 2 62 16,-6 4 62-16,-1 4 9 15,0 11 1 1,6 10 5-16,5 13-8 16,9 16-9-16,3 14-17 15,6 2-20-15,-3 5-49 16,-3-2-129-16,-6-5-91 16,-1-10-12-16,-7-3 0 15,1-12 0-15,4-10 0 16,5-9 0-16,5-10 0 15,5-8 0-15,6-8 0 16,1-10 0-16,6-10 0 16,6-3 0-16,7-3 0 15,1 5 0 1,6 11 0-16,0 10 0 16,-3 18 0-16,-5 19 0 15,-4 19 0-15,-8 14 0 16,-2 12 0-16,2 3 0 15,-3-2 0-15,7-10 0 16,3-8 0-16,5-12 0 16,3-12 0-16,16-13 0 15,10-9-282-15,13-8-1583 16,8-12 163-16,11-12 140 16,0-7 120-1</inkml:trace>
  <inkml:trace contextRef="#ctx0" brushRef="#br0" timeOffset="-200181.92">22735 6038 8191 0,'2'0'0'16,"10"0"0"-16,13 0 0 16,17-1 0-16,13-5 0 15,16 0 0-15,-2-1 0 16,-4-2 0-16,-9 1 0 15,-17 3 0-15,-16-2 0 16,-10 6 0-16,-9-4-278 16,-10 3-205-1,3-4-1252-15,-15 2 142 0,-5-3 123 16,-6-3 108-16</inkml:trace>
  <inkml:trace contextRef="#ctx0" brushRef="#br0" timeOffset="-199880.2">22897 5761 8030 0,'0'-5'18'0,"4"2"-1"0,-3 1 2 15,7 10-2 1,3 12 0-16,4 11 2 16,-1 11-2-16,2 8 1 15,-4 5 1-15,-4 0-19 16,-2-3 0-16,-3-3 0 16,-2-5 0-16,-1-6-327 15,-3-11-1525-15,3-5 160 16,0-12 138-16,3-4 119 15</inkml:trace>
  <inkml:trace contextRef="#ctx0" brushRef="#br0" timeOffset="-199707.36">23418 6217 8191 0,'0'14'0'16,"0"9"0"-16,-7 12 0 15,-9 10 0-15,-14 3 0 16,-9 1-235-16,-2-6-1642 16,1-6 164-16,5-10 141 15,8-11 122-15</inkml:trace>
  <inkml:trace contextRef="#ctx0" brushRef="#br0" timeOffset="-199148.23">24334 5619 7036 0,'-22'-2'125'0,"-8"0"1"16,-11 8 1-16,-4 13 0 15,2 11 1-15,9 13 1 16,6 11 1-16,11 1 1 15,8 2 1-15,8-2-132 16,9-4 0-16,11-8 0 16,9-7 0-16,6-9 0 15,11-9 0-15,-2-9 0 16,2-5-69-16,-2-5-291 16,6-6-508-16,-22-5-726 15,-10-4 122 1,-8-9 105-16</inkml:trace>
  <inkml:trace contextRef="#ctx0" brushRef="#br0" timeOffset="-198954.41">24116 5931 5883 0,'0'-3'243'0,"0"0"3"15,3 3 4-15,11-6 3 16,11 1 3-16,12-3 4 15,9-1 2-15,8-2-18 16,1 0-372-16,-9-5-1698 16,-2 3 156-16,-10-8 134 15,-6-2 118-15</inkml:trace>
  <inkml:trace contextRef="#ctx0" brushRef="#br0" timeOffset="-198471.86">24711 5153 6266 0,'3'-10'204'16,"1"1"3"-16,3 3 3 15,2 6 1-15,-2 18 2 16,4 13 4-16,2 10 1 15,2 6 2-15,1 1 5 16,5-5-225-16,4-4 0 16,5-7 0-16,2-6 0 15,1-10 0 1,2-8 0-16,-5-3 0 16,-4-10 0-16,-10-6 0 15,-8-1 0-15,-7-1 0 16,-6-3 0-16,-12 7 0 15,-6 8 0-15,-2 10 0 16,-8 18 0-16,6 17 0 16,8 20 0-16,11 17 0 15,7 11 0-15,11 8 0 16,7 1 0-16,0-2 0 16,-6-4 0-16,-3-7 0 15,-13-10 0-15,-19-11 0 16,-18-14-78-1,-15-12-400-15,-18-16-1312 16,-14-11 151-16,-5-10 129 16,-6-12 113-16</inkml:trace>
  <inkml:trace contextRef="#ctx0" brushRef="#br0" timeOffset="-197131.37">16314 7520 8191 0,'5'8'0'0,"2"6"0"15,0 12 0-15,5 11 0 16,-6 9 0-16,2 8 0 15,-2 1 0-15,0 0 0 16,-3-6 0-16,0-7 0 16,-3-10 0-16,0-10 0 15,0-8 0 1,0-7 0-16,-5-3 0 16,-5-13 0-16,-3-10 0 15,-4-15 0-15,2-12 0 16,7-16 0-16,2-8 0 15,12-5 0-15,7 2 0 16,10 5 0-16,6 6 0 16,10 10 0-16,6 13 0 15,4 10 0 1,-6 10 0-16,0 6 0 0,-8 9 0 16,-6 3 0-16,-10 6-309 15,5 9-1549 1,-18 6 162-16,-9 1 138 15,-11 9 120-15</inkml:trace>
  <inkml:trace contextRef="#ctx0" brushRef="#br0" timeOffset="-196959.53">16377 7719 5700 0,'-3'3'262'0,"-3"-3"3"15,5 0 3-15,-1 0 5 16,16 0 4-1,9-8 2-15,12-1 6 16,13-6-261-16,23-1-546 16,-16-1-1129-16,0 0 129 15,-9-3 114-15</inkml:trace>
  <inkml:trace contextRef="#ctx0" brushRef="#br0" timeOffset="-196738.74">16824 7497 8137 0,'0'-4'6'0,"2"3"0"16,-1 1-1-1,2 7 2-15,3 10-1 16,1 8-1-16,-1 9 1 16,-2 9 0-16,-1 2 1 15,-1 1-7-15,-4-1 0 16,2-4-356-16,2-9-1488 15,2-4 159-15,-1-12 136 16,4-9 119-16</inkml:trace>
  <inkml:trace contextRef="#ctx0" brushRef="#br0" timeOffset="-196203.24">17045 7535 8191 0,'6'10'0'16,"1"9"0"-16,2 12 0 16,2 9 0-16,-2 3 0 15,0 8 0-15,-3 1 0 16,-2-5 0-16,0-4 0 16,-2-10 0-16,-4-9 0 15,4-6 0-15,-2-10 0 16,-6-5 0-1,-4-6 0-15,-3-13 0 16,-2-14 0-16,4-13 0 16,5-16 0-16,7-11 0 15,13-9 0-15,7 0 0 16,11 2 0-16,7 11 0 16,8 12 0-16,-2 18 0 15,-4 13 0-15,-7 14 0 16,-10 6 0-16,-10 12 0 15,-10 7 0-15,-11 10 0 16,-15 8 0-16,-9 9 0 16,-6 2 0-16,-4 1 0 15,3-5 0 1,11-4 0-16,11-2 0 16,8-8 0-16,8-3 0 15,12-2 0-15,13-5 0 16,9-3 0-16,10-3 0 15,11 0 0-15,1-5 0 16,2-2 0-16,-2-1-378 16,-2-2-1461-16,-1-1 158 15,-6 0 137-15</inkml:trace>
  <inkml:trace contextRef="#ctx0" brushRef="#br0" timeOffset="-195699.72">17883 7413 5347 0,'0'-17'297'0,"1"-2"4"16,-1-1 4-16,-1-2 5 16,-8 9 6-16,-4 9 4 15,-8 1 6-15,-8 8 5 16,-3 7 7-16,0 7-338 15,8 7 0-15,8 8 0 16,8 3 0-16,14 3 0 16,10 1 0-16,15-2 0 15,10-1 0-15,3-2 0 16,-1-5 0 0,-9-3 0-16,-13-4 0 15,-13-4 0-15,-13 0 0 16,-11-4 0-16,-10 0 0 15,-4-5 0-15,-5-4 0 16,3-3-199-16,11-5-345 16,12-11-1195-16,12-8 142 15,15-11 123-15,16-9 109 16</inkml:trace>
  <inkml:trace contextRef="#ctx0" brushRef="#br0" timeOffset="-195494.91">18187 7457 7937 0,'8'6'28'0,"2"7"0"15,3 7 0-15,0 8 0 16,-6 3 0-16,-1 9 0 16,-2 0 0-16,-3-3 1 15,-6 0 0-15,-7-1-152 16,-5-3-477-16,-5-8-1146 15,-8-7 144-15,0-8 124 16</inkml:trace>
  <inkml:trace contextRef="#ctx0" brushRef="#br0" timeOffset="-195308.08">18026 7557 6810 0,'26'-19'149'0,"9"-3"0"15,15-1 3-15,11-5-1 16,-7 9 3-16,-3 5 0 16,-2 4 2-16,-11 2-104 15,-8 4-355-15,-8-35-1485 16,-6 35 151-16,-2-2 128 16</inkml:trace>
  <inkml:trace contextRef="#ctx0" brushRef="#br0" timeOffset="-194923.94">19239 7138 6852 0,'-35'22'144'16,"-11"21"1"-16,-13 22 2 15,-8 24 0-15,18 15 3 16,12 13-1-1,18-2 2-15,13-5 1 0,19-7 2 16,13-13-154 0,13-13 0-16,13-17 0 15,16-15-363-15,12-34-1480 16,3-3 160-16,5-14 135 16,-6-14 120-16</inkml:trace>
  <inkml:trace contextRef="#ctx0" brushRef="#br0" timeOffset="-194259.34">19570 7525 8191 0,'0'-3'0'0,"0"1"0"16,4 4 0-16,-1 7 0 15,2 14 0 1,0 10 0-16,1 8 0 16,-3 9 0-16,1 1 0 15,-4-2 0-15,3-4 0 16,-2-4 0-16,-1-10 0 16,-4-7 0-16,0-8-385 15,-2-16-1452-15,-3-3 159 16,-5-10 136-16,-4-7 117 15</inkml:trace>
  <inkml:trace contextRef="#ctx0" brushRef="#br0" timeOffset="-193711.54">19333 7603 5759 0,'0'0'256'15,"3"-3"4"-15,10-5 1 16,14-1 6-16,18-2 3 16,18-7 3-16,12 0 4 15,5 1 5 1,-6 1 4-16,-9 3-286 16,-12 4 0-16,-13 2 0 15,-12 5 0-15,-10 0 0 16,-12 2 0-16,-3 0-40 15,-3 0-296-15,35 2-590 16,-35-2-666-16,1 0 121 16,2-2 105-16,2-3 95 15</inkml:trace>
  <inkml:trace contextRef="#ctx0" brushRef="#br0" timeOffset="-193475.72">19974 7053 8191 0,'1'0'0'16,"1"0"0"-16,1 4 0 16,1 6 0-16,2 7 0 15,-2 12 0-15,1 4 0 16,-4 8 0-1,1 4 0-15,-4-1-341 0,-1-1-1508 16,0-2 160-16,-1-9 137 16</inkml:trace>
  <inkml:trace contextRef="#ctx0" brushRef="#br0" timeOffset="-193181.99">20232 6810 7626 0,'42'27'61'0,"16"18"1"16,9 29 1-16,7 23-1 15,-20 9 1-15,-12 18 0 16,-18 6 0-1,-13 4 0-15,-11-3 2 16,-22-1-65-16,-23-9 0 16,-17-14 0-16,-14-19-165 15,-4-21-1732-15,-5-22 169 16,11-24 143-16,13-17 123 16</inkml:trace>
  <inkml:trace contextRef="#ctx0" brushRef="#br0" timeOffset="-192339.71">21079 7533 8191 0,'-3'2'0'16,"0"-2"0"-16,2 1 0 15,12-1 0-15,19-1 0 16,17-3 0-16,13-7 0 15,19 1-473-15,-5-3-1340 16,-12 1 154-16,-14 1 133 16,-20 4 116-1</inkml:trace>
  <inkml:trace contextRef="#ctx0" brushRef="#br0" timeOffset="-192171.86">21116 7707 8191 0,'0'7'0'16,"0"1"0"-16,4-2 0 16,21-2 0-16,26-4 0 15,29-7-322-15,29-50-1532 16,21 31 161-16,-2-9 137 16,-2-5 121-16</inkml:trace>
  <inkml:trace contextRef="#ctx0" brushRef="#br0" timeOffset="-191543.88">22653 7145 7198 0,'0'-16'108'16,"0"-7"1"-16,0-1-1 15,-3-4 2-15,0 6 0 16,-3 8 0-16,-4 2 2 15,-6 8 0-15,-6 4 2 16,-5 12-114-16,-3 12 0 16,-7 16 0-16,0 7 0 15,0 15 0-15,-4 3 0 16,-2-2 0-16,2-2 0 16,1-8 0-16,4-8 0 15,10-12 0 1,7-9 0-16,6-13 0 15,7-5 0-15,4-13 0 16,6-6 0-16,7-8 0 16,8-1 0-16,4 0 0 15,3 5 0-15,3 9 0 16,-2 14 0-16,-4 17 0 16,-3 21 0-16,-3 23 0 15,-7 22 0-15,-4 12 0 16,-1 5 0-16,1-6 0 15,1-9 0-15,8-19 0 16,4-14 0 0,9-17 0-16,13-14 0 15,17-18-275-15,50-9-603 16,-11-13-753-16,14-8 126 16,13-7 111-16,4-3 98 15</inkml:trace>
  <inkml:trace contextRef="#ctx0" brushRef="#br0" timeOffset="-189455.6">6162 16009 6205 0,'-3'0'210'16,"3"-2"3"-16,-2 0 4 15,2 0 0-15,6-3 3 16,11-6 4-16,8 0 1 15,11-6 3-15,6 2 4 16,1-1-497-16,-1 3-181 16,-6-3-1303-16,-4 6 144 15,-6-2 124-15</inkml:trace>
  <inkml:trace contextRef="#ctx0" brushRef="#br0" timeOffset="-187499.04">23399 7410 8191 0,'-33'22'0'0,"-12"7"0"15,-4 13 0-15,-7 6 0 16,14-3 0-16,10-6 0 16,8-5 0-16,4-6-305 15,24-7-563-15,-14-14-758 16,5-3 125-16,5-9 111 15,3-12 97 1</inkml:trace>
  <inkml:trace contextRef="#ctx0" brushRef="#br0" timeOffset="-187296.23">23075 7420 8191 0,'0'-2'0'15,"5"4"0"-15,10 7 0 16,9 11 0-1,9 12 0-15,11 11 0 0,2 3 0 16,-4-1 0-16,-6-3 0 16,-9-6 0-16,-5-5 0 15,-10-9 0 1,-4-3-341-16,82-11-1508 16,-89-7 160-16,-5-6 137 15</inkml:trace>
  <inkml:trace contextRef="#ctx0" brushRef="#br0" timeOffset="-187067.95">23177 7269 8191 0,'1'-1'0'16,"4"7"0"-16,5 9 0 15,8 10 0 1,4 11 0-16,7 11 0 15,-3 6 0-15,-6-2 0 16,-8-3 0-16,-8-5 0 16,-7-4-248-16,-5-6-335 15,-11-9-1134-15,-6-6 139 16,-11-10 121-16</inkml:trace>
  <inkml:trace contextRef="#ctx0" brushRef="#br0" timeOffset="-186895.43">22931 7591 6873 0,'6'-13'142'16,"10"-5"1"-16,12 0 2 16,11-4-1-1,10 6 3-15,8 5 0 16,5 1 2-16,1 3 0 16,0-1-425-16,-4 3-1549 15,-4 3 157-15,-7 2 133 16,-2 0 118-16</inkml:trace>
  <inkml:trace contextRef="#ctx0" brushRef="#br0" timeOffset="-186739.95">23902 7797 8191 0,'-4'35'0'0,"-10"10"0"16,-10 6 0-16,-16 11 0 15,-4-15-159-15,2-11-544 16,2-9-1005-16,8-12 138 15,16-11 120 1,9-10 104-16</inkml:trace>
  <inkml:trace contextRef="#ctx0" brushRef="#br0" timeOffset="-185977.85">24803 7350 7313 0,'-9'-9'96'0,"-5"0"0"15,-12 2 0-15,-10 2 1 16,-9 12 1-16,0 11 0 15,0 8 0-15,2 13 1 16,10 8 1-16,8 5-100 16,9 3 0-16,9-1 0 15,9-2 0 1,9-4 0-16,8-10 0 16,6-4 0-16,8-13 0 15,13-7 0-15,0-8 0 16,5-9-189-16,-2-6-319 15,-4-20-1244-15,-12 8 144 16,-10-10 125-16,-8 2 110 16</inkml:trace>
  <inkml:trace contextRef="#ctx0" brushRef="#br0" timeOffset="-185784.03">24534 7600 7482 0,'-5'-3'77'0,"0"3"1"0,2-1 0 16,5 0 0 0,18-4 1-16,15 0 1 15,11-5-2-15,10-2-213 16,9-2-308-16,-5 0-1298 16,-10-3 143-16,-10 0 123 15,-12-1 109-15</inkml:trace>
  <inkml:trace contextRef="#ctx0" brushRef="#br0" timeOffset="-185243.84">25018 6946 5886 0,'8'-15'243'16,"-4"-2"3"-16,1 0 4 15,0-1 2-15,-2 12 4 16,2 8 3-16,3 8 4 16,2 10 3-16,6 12 4 15,2 9-270-15,1 8 0 16,0 3 0-16,3-2 0 15,1-6 0 1,-1-8 0-16,5-6 0 16,0-9 0-16,0-8 0 15,-2-8 0-15,-2-5 0 16,-8-9 0-16,-8-4 0 16,0-4 0-16,-12-3 0 15,-4 0 0-15,-6 7 0 16,-8 5 0-16,-6 14 0 15,-4 14 0-15,6 19 0 16,8 18 0 0,10 21 0-16,9 20 0 15,11 11 0-15,7 7 0 16,3-2 0-16,-3-2 0 16,-2-10 0-16,-7-13 0 15,-23-11 0-15,-20-16-281 16,34-11-1584-16,-71-16 163 15,-15-14 140-15,-7-13 120 16</inkml:trace>
  <inkml:trace contextRef="#ctx0" brushRef="#br0" timeOffset="-174103.91">17852 9311 8191 0,'-4'3'0'15,"-1"-2"0"-15,2 2 0 16,3-2 0-16,20 1 0 16,17-2 0-16,28 0 0 15,35 0 0-15,41 0 0 16,36 0 0-16,42-6 0 15,44 1 0-15,47-6 0 16,44 2 0-16,45-8 0 16,37 5 0-16,32-2 0 15,36 3 0-15,27 1 0 16,28 6 0 0,19-6 0-16,21 5 0 15,16 1 0-15,6-2 0 16,-2-2 0-16,-1 5 0 15,-14 2 0-15,-23 3 0 16,-30-4 0-16,-24 10 0 16,-42-4 0-16,-40 6 0 15,-42-3 0-15,-40 7 0 16,-47-7 0-16,-42 0 0 16,-43 0 0-16,-44-2 0 15,-47-5 0 1,-39 1 0-16,-36 1-290 15,-29-2-1572-15,-24-3 161 16,-14-2 140-16,-18-3 120 16</inkml:trace>
  <inkml:trace contextRef="#ctx0" brushRef="#br0" timeOffset="-171775.39">22318 10345 8191 0,'0'-6'0'0,"0"0"0"16,0 2 0-16,0 1 0 15,0 3 0 1,1 11 0-16,-1 6 0 0,0 12 0 16,0 9 0-16,0 12 0 15,0 2 0-15,0 3 0 16,0-4 0 0,0-2 0-16,0-6 0 15,0-10 0-15,0-9 0 16,0-6 0-16,-1-11 0 15,-1-5 0-15,1-3 0 16,-6-12 0-16,1-14 0 16,-1-13 0-16,4-13 0 15,-2-13 0-15,8-2 0 16,3 3 0-16,10 2 0 16,7 8 0-16,6 8 0 15,6 4 0 1,6 10 0-16,0 5 0 15,1 5 0-15,-1 8 0 16,0 5 0-16,-5 5 0 16,-4 5 0-16,-9 3 0 15,-4 3 0-15,-9 4 0 16,-6 2 0-16,-2 7-351 16,-4 2-1495-16,-8 2 160 15,-9 0 136-15,-7 0 119 16</inkml:trace>
  <inkml:trace contextRef="#ctx0" brushRef="#br0" timeOffset="-171580.57">22305 10539 6802 0,'-2'0'149'0,"1"2"1"15,1 1 3-15,9-2-1 16,17 0 2-16,12-3 3 15,12-3-162-15,12-2-229 16,17 0-527-16,-25-4-786 16,-8 0 115-1,-10 2 101-15,-9-2 88 0</inkml:trace>
  <inkml:trace contextRef="#ctx0" brushRef="#br0" timeOffset="-171167.58">22924 10290 6249 0,'0'-4'206'0,"0"0"3"16,0 3 2-16,-1 7 2 16,-5 17 3-16,-1 12 2 15,-2 13 2-15,2 9 3 16,1 2 3-16,5-1-226 15,4-2 0-15,9-7 0 16,2-9 0-16,10-9 0 16,11-12 0-16,5-12 0 15,0-7 0 1,-2-12 0-16,-6-13 0 16,-11-12 0-16,-9-11 0 15,-7-9 0-15,-3-4 0 16,-6 1 0-16,-6 4 0 15,-6 10 0-15,-4 8 0 16,-8 9 0-16,-4 8 0 16,-3 7 0-16,3 9-68 15,4 3-355-15,11 2-1385 16,8 5 153-16,11 0 133 16,8 2 114-1</inkml:trace>
  <inkml:trace contextRef="#ctx0" brushRef="#br0" timeOffset="-170868.01">23285 10161 7206 0,'2'-3'107'0,"1"2"1"15,1 9 0-15,3 11 1 16,-3 15 0-16,-1 16 1 15,-1 11 1-15,-2 3 0 16,0 2 1-16,0 0-112 16,1-6 0-1,4-4 0-15,0-11 0 16,5-10 0-16,5-11 0 16,9-11 0-16,10-9 0 15,3-11 0-15,9-9-334 16,2-11-1517-16,-5-10 161 15,-8-9 137-15,-9-8 119 16</inkml:trace>
  <inkml:trace contextRef="#ctx0" brushRef="#br0" timeOffset="-170460.39">23687 10158 3901 0,'0'0'240'16,"0"-1"168"-16,0-2 9 15,0 0 10-15,0 1 9 16,0-1 10-16,0 2 10 0,0 1 11 15,1 2 13 1,1 10-168-16,1 12-111 16,-2 14-201-16,1 16 0 15,-1 12 0-15,0 5 0 16,-2 1 0-16,1-4 0 16,1-6 0-16,5-14 0 15,1-6 0-15,8-16 0 16,11-9 0-16,9-11-18 15,6-6-349-15,39-8-591 16,-36-11-623 0,-3-6 119-16,-9-5 104 15,-5-12 93-15</inkml:trace>
  <inkml:trace contextRef="#ctx0" brushRef="#br0" timeOffset="-170091.73">24101 10287 6499 0,'0'-4'181'0,"-3"4"1"16,-1 4 3-16,-2 10 0 15,-1 11 4 1,-2 13 0-16,1 10 3 16,3 5 1-16,4 3 3 15,2-2-196-15,7-2 0 16,4-7 0-16,6-8 0 15,5-10 0-15,7-12 0 16,4-11 0-16,1-6 0 16,-5-15 0-16,-2-10 0 15,-9-13 0-15,-10-11 0 16,-5-8 0-16,-4-3 0 16,-7 7 0-16,-6 4 0 15,-5 11 0-15,-6 9 0 16,-6 11 0-1,1 5 0-15,4 8-312 16,14 4-468-16,2 6-868 16,8 1 129-16,6 3 113 15</inkml:trace>
  <inkml:trace contextRef="#ctx0" brushRef="#br0" timeOffset="-169608.18">24429 10285 8191 0,'6'2'0'0,"1"10"0"15,-4 8 0 1,1 8 0-16,-4 11 0 16,0 7 0-16,-1 2 0 15,2-3 0-15,-1-6 0 16,0-6 0-16,2-7 0 15,-2-10 0-15,7-12 0 16,7-4 0-16,5-10 0 16,0-4 0-16,7-5 0 15,-4 1 0-15,-5 1 0 16,-4 6 0-16,1 5 0 16,1 3 0-16,-2 7 0 15,5 5 0 1,1 1 0-16,1 4 0 15,-1 1 0-15,6-2 0 16,2-4 0-16,5-4 0 16,-3-3 0-16,0-8 0 15,-9-10 0-15,-4-9 0 16,-10-8 0-16,-3-9 0 16,-5-3 0-16,-5 2 0 15,-6 2 0-15,-7 7 0 16,-11 7-265-16,20 4-1605 15,-28 7 165-15,10 4 138 16,13 1 122 0</inkml:trace>
  <inkml:trace contextRef="#ctx0" brushRef="#br0" timeOffset="-169211.55">25852 10058 8191 0,'-2'3'0'16,"-11"14"0"-16,-6 15 0 15,-7 16 0-15,-1 15 0 16,-4 17 0-16,10 8 0 16,10 0 0-16,6 0 0 15,5-4 0-15,8-9 0 16,4-9 0-16,7-15 0 15,8-14 0-15,11-14-294 16,86-14-1567-16,-73-16 162 16,1-24 139-16,-5-11 120 15</inkml:trace>
  <inkml:trace contextRef="#ctx0" brushRef="#br0" timeOffset="-168948.8">26194 10296 8191 0,'-10'0'0'16,"-5"4"0"-16,-3 6 0 15,-3 13 0-15,2 9 0 16,7 13 0 0,5 7 0-16,3 7 0 0,4-1 0 15,7 2 0-15,3-8 0 16,2-3 0-16,11-9 0 15,6-9 0-15,7-10 0 16,6-12-296 0,10-5-388-16,-7-10-993 15,0-15 133-15,-11-9 115 16</inkml:trace>
  <inkml:trace contextRef="#ctx0" brushRef="#br0" timeOffset="-168764.03">26169 10329 7366 0,'5'-14'90'0,"10"-4"0"16,12-4 1-16,11-8 0 0,7 4 0 16,8 6-280-1,-2 2-171-15,-2 5-1333 16,-13 4 136-16,-13 7 117 15</inkml:trace>
  <inkml:trace contextRef="#ctx0" brushRef="#br0" timeOffset="-168568.22">26151 10487 5680 0,'-4'13'264'0,"2"2"3"15,-1 3 3-15,6 0 5 16,21-6 4-16,8-8 3 15,14-3 5 1,13-4 4-16,4-3 5 16,-3-5-731-16,-8-88-1388 15,-9 76 156-15,-8-6 134 16,-7-6 116-16</inkml:trace>
  <inkml:trace contextRef="#ctx0" brushRef="#br0" timeOffset="-168312.45">26634 9768 8191 0,'30'4'0'16,"18"15"0"-16,8 21 0 16,7 21 0-16,-11 24 0 15,-11 27 0-15,-14 14 0 16,-13 17 0-16,-10 4 0 15,-20 3 0-15,-16-5 0 16,-24-14 0-16,-15-20 0 16,-11-24-78-16,9-26-1842 15,-4-25 172-15,17-25 146 16,23-25 126 0</inkml:trace>
  <inkml:trace contextRef="#ctx0" brushRef="#br0" timeOffset="-167935.87">27585 10410 8191 0,'0'0'0'15,"2"-1"0"-15,9-4 0 16,18-4 0-16,20-1 0 16,21-4-321-1,60 1-1533-15,-51 2 161 16,-11 3 137-16,-28 0 121 16</inkml:trace>
  <inkml:trace contextRef="#ctx0" brushRef="#br0" timeOffset="-167756.52">27541 10572 6540 0,'-17'18'177'16,"2"-1"1"-16,2 0 2 15,2 4 1-15,36-8 3 16,23-13 0-16,21-4 4 16,21-5-170-1,15-9-390-15,-1-5-1371 16,-6-10 144-16,-14-3 123 15,-7-7 109-15</inkml:trace>
  <inkml:trace contextRef="#ctx0" brushRef="#br0" timeOffset="-167143">28827 10008 5668 0,'2'-23'265'15,"-1"-9"3"-15,-1-4 4 16,-3-7 4-16,-4 12 4 16,-7 6 4-16,-4 6 4 15,-9 11 5-15,-5 4 4 16,-3 16-297-16,-1 15 0 16,-1 18 0-16,4 12 0 15,5 16 0-15,-1 4 0 16,2 4 0-16,-6-3 0 15,-3-5 0-15,1-8 0 16,-3-11 0 0,6-8 0-16,7-14 0 15,12-10 0-15,7-14 0 16,8-10 0-16,13-14 0 16,10-7 0-16,6-5 0 15,5 3 0-15,4 6 0 16,-4 12 0-16,-6 20 0 15,-8 25 0-15,-1 20 0 16,-4 19 0-16,-3 13 0 16,1 2 0-16,1-2 0 15,0-12 0 1,1-13 0-16,5-12 0 16,0-17 0-16,8-13-415 15,8-39-1414-15,-2 15 157 16,-6-16 134-16</inkml:trace>
  <inkml:trace contextRef="#ctx0" brushRef="#br0" timeOffset="-159367.81">29772 10215 7131 0,'-5'-12'115'0,"-10"-1"0"16,-11-4 1-16,-14 1 1 16,-10 6 1-16,-12 6 0 15,-3 3 1-15,4 6 1 16,8 9 2-16,9 8-122 16,16 5 0-16,17 9 0 15,22 7 0-15,26 3 0 16,22 2 0-16,12 1 0 15,-2-3 0-15,-11-3 0 16,-22-10 0-16,-23-8 0 16,-16-4 0-1,-22-5 0-15,-19-3 0 16,-17-5 0-16,-5-3 0 16,-6-4 0-16,10-1 0 15,15 0 0-15,19-1-260 16,14 1-347-16,9-1-1100 15,13-7 137-15,10-2 120 16</inkml:trace>
  <inkml:trace contextRef="#ctx0" brushRef="#br0" timeOffset="-158992.07">29515 9942 5677 0,'0'-10'264'0,"0"0"3"0,5 5 4 16,1 14 4-1,6 23 4-15,3 20 4 16,2 21 4-16,-2 13 4 16,-2 4 6-16,-4 4-297 15,-2 0 0-15,-4 0 0 16,-1-6 0-16,-2-5 0 16,0-12 0-16,-2-13 0 15,1-14 0-15,1-15-228 16,59-10-1652-16,-58-13 166 15,5-16 141-15,6-9 122 16</inkml:trace>
  <inkml:trace contextRef="#ctx0" brushRef="#br0" timeOffset="-158810.23">30124 10846 8191 0,'-4'31'0'0,"-11"8"0"16,-9 10 0-16,-11 12 0 16,-7-9 0-16,-4-5-280 15,4-9-1586-15,11-7 163 16,10-17 140-16</inkml:trace>
  <inkml:trace contextRef="#ctx0" brushRef="#br0" timeOffset="-157852.76">30615 10083 8191 0,'4'-5'0'0,"9"-1"0"15,9 2 0-15,11 7 0 16,12 15 0 0,3 15 0-16,-4 14 0 15,-6 15 0-15,-16 11 0 16,-14 6 0-16,-15 3 0 16,-13-1 0-16,-13-3 0 15,-8-9 0-15,-3-15 0 16,3-16 0-16,9-15-551 15,9-14-1240-15,13-18 150 16,6-16 130-16,4-16 113 16</inkml:trace>
  <inkml:trace contextRef="#ctx0" brushRef="#br0" timeOffset="-157267.71">31138 9585 7430 0,'1'-1'83'15,"1"4"1"-15,1 9-1 16,5 12 1-16,1 13 0 16,4 11 1-16,9 6 0 15,6 0 0-15,6-5 3 16,5-4-88-16,5-7 0 15,1-8 0-15,3-8 0 16,-6-12 0-16,-6-5 0 16,-10-6 0-16,-10-10 0 15,-11-3 0-15,-8-1 0 16,-12 0 0-16,-11 5 0 16,-7 13 0-1,-9 19 0-15,-4 19 0 16,5 22 0-16,12 17 0 15,13 20 0-15,9 9 0 16,7 9 0-16,9 4 0 16,-5-1 0-16,-4-4 0 15,-3-8 0-15,-14-13 0 16,-22-14 0-16,-20-16-204 16,-19-17-553-16,-23-15-925 15,-13-20 134-15,-4-12 116 16,-6-9 103-16</inkml:trace>
  <inkml:trace contextRef="#ctx0" brushRef="#br0" timeOffset="-156160.52">22396 11814 8191 0,'0'0'0'15,"0"2"0"-15,0 11 0 16,0 8 0-16,0 11 0 16,0 12 0-16,0 12 0 15,0 2 0-15,0-3 0 16,-2-1 0-16,1-10 0 15,-2-11 0-15,0-10 0 16,0-10 0 0,0-7 0-16,-3-11 0 15,-2-11 0-15,2-18 0 16,2-17 0-16,-1-11 0 16,8-12 0-16,7-2 0 15,9 7 0-15,5 9 0 16,11 7 0-16,7 11 0 15,3 11 0-15,-2 9 0 16,-5 10 0-16,-6 6 0 16,-9 5 0-16,-9 5 0 15,-4 7-287 1,-7 5-331-16,-6 3-1079 16,-10 6 137-16,-9 2 118 15,-8 0 103-15</inkml:trace>
  <inkml:trace contextRef="#ctx0" brushRef="#br0" timeOffset="-155660.98">22335 12015 6091 0,'-4'6'223'15,"1"-2"2"-15,0 0 3 16,1 2 1-16,14-2 5 16,14-4 1-16,13-3 4 15,16-4 2-15,11-5-97 16,5-5-512-16,-2-1-293 15,-8-3-976 1,-9-3 127-16,-7 3 112 16,-13-2 97-16,-12 2 6618 15,-6 3-5701-15,-3 3 132 16,-8 2 252-16,-1 1 0 16,-2 1 0-16,0 5 0 15,0 3 90-15,-5 10 247 16,-1 10 299-16,-3 8-94 15,-3 13-131-15,2 9-131 16,6 3-280-16,2 2 0 16,4-3 0-1,4-5 0-15,5-7 0 16,5-10 0-16,10-9 0 16,9-11 0-16,8-8 0 15,-1-15 0-15,-1-10 0 16,-8-12 0-16,-9-8 0 15,-11-7 0-15,-7-3 0 16,-9 1 0-16,-10 7 0 16,-4 8 0-16,-8 7 0 15,-7 8 0-15,-1 8 0 16,4 7 0-16,9 6-363 16,59 3-604-1,-32 1-654-15</inkml:trace>
  <inkml:trace contextRef="#ctx0" brushRef="#br0" timeOffset="-155383.24">23259 11691 5946 0,'0'0'237'0,"0"6"3"15,2 11 3-15,-2 12 3 16,0 11 3-16,0 16 4 15,0 9 2-15,0 3 4 16,0-3 4-16,3-1-263 16,1-9 0-1,2-10 0-15,2-10 0 16,7-10 0-16,8-14 0 16,7-8 0-16,9-13-413 15,6-23-1417-15,1-5 158 16,-3-9 134-16,-5-9 118 15</inkml:trace>
  <inkml:trace contextRef="#ctx0" brushRef="#br0" timeOffset="-155123.48">23664 11765 5807 0,'0'-6'251'0,"0"1"3"15,1 1 4 1,1 2 3-16,-2 12 3 15,0 11 4-15,2 12 4 16,-4 11 4-16,4 9 4 16,-2 3-280-16,0 5 0 15,0-1 0-15,2-5 0 16,5-7 0-16,3-11 0 16,13-10 0-16,9-14-317 15,9-7-229 1,2-28-1162-16,2 3 138 15,-6-15 120-15,-2-12 104 16</inkml:trace>
  <inkml:trace contextRef="#ctx0" brushRef="#br0" timeOffset="-154771.81">24071 11911 4948 0,'0'-11'335'0,"0"0"5"16,0 0 8-16,0 4 4 15,-2 9 7 1,-3 15 8-16,-1 7 6 0,-3 11 7 15,-1 5 9-15,2 7-389 16,0 2 0 0,5-1 0-16,3 0 0 15,2-9 0-15,5-6 0 16,10-10 0-16,8-10 0 16,9-8 0-16,7-10 0 15,2-9 0-15,-2-17 0 16,-10-12 0-16,-10-9 0 15,-8-7 0-15,-9 2 0 16,-5 6 0-16,-10 10 0 16,-9 9 0-16,-4 5 0 15,-9 7 0-15,-2 7 0 16,4 3-301 0,11 4-353-16,10 6-1030 15,7 0 135-15,9 8 116 16,8-2 103-16</inkml:trace>
  <inkml:trace contextRef="#ctx0" brushRef="#br0" timeOffset="-154279.63">24422 11854 8191 0,'4'0'0'15,"1"4"0"-15,-1 6 0 16,3 9 0-1,-6 7 0-15,1 7 0 16,-2 6 0-16,0-2 0 16,0-1 0-16,0-7 0 15,1-4 0-15,2-8 0 16,3-7 0-16,6-8 0 16,9-6 0-16,4-4 0 15,2-7 0-15,-1-4 0 16,-5 3 0-16,-6 2 0 15,-5 5 0-15,-7 3 0 16,3 6 0-16,0 0 0 16,0 4 0-16,2 4 0 15,5 2 0 1,0 5 0-16,3-1 0 16,9-1 0-16,8-4 0 15,5-6 0-15,0-2 0 16,0-6 0-16,-13-12 0 15,-10-10 0-15,-9-8 0 16,-6-13 0-16,-8-1 0 16,-5 0 0-16,-8 6 0 15,-6 10 0 1,-8 6 0-16,1 8-285 16,61 8-1579-16,-51 6 162 15,12 1 140-15,13 3 120 16</inkml:trace>
  <inkml:trace contextRef="#ctx0" brushRef="#br0" timeOffset="-153871.15">25814 11626 8191 0,'-4'-2'0'0,"-10"4"0"15,-12 15 0-15,-10 15 0 16,-10 22 0-16,-10 21 0 16,3 18 0-16,7 8 0 15,15-1 0-15,11 0 0 16,13-10 0-16,9-14 0 16,8-11 0-16,9-16 0 15,8-16 0 1,13-17-292-16,13-11-1571 15,3-15 163-15,2-17 139 16</inkml:trace>
  <inkml:trace contextRef="#ctx0" brushRef="#br0" timeOffset="-153604.4">26040 11947 8191 0,'0'-4'0'15,"0"1"0"-15,-4 2 0 16,-5 3 0-16,-2 12 0 16,-3 13 0-16,-3 12 0 15,1 12 0-15,5 8 0 16,4 3 0 0,2 0 0-16,5-3 0 15,3-8 0-15,2-5 0 16,8-12 0-16,10-13 0 15,12-9-360-15,7-9-1484 16,4-12 160-16,1-12 135 16</inkml:trace>
  <inkml:trace contextRef="#ctx0" brushRef="#br0" timeOffset="-153383.6">26012 12046 7118 0,'0'-14'116'16,"0"-4"0"0,9-5 3-16,6-6-1 15,14 4 1-15,8 2 1 16,8 2 1-16,-3 1-262 16,-3 7-153-16,-3 7-459 15,-21 2-805-15,-5 8 117 16,-12 6 101-16,-13 7 91 15</inkml:trace>
  <inkml:trace contextRef="#ctx0" brushRef="#br0" timeOffset="-153211.76">26052 12087 4668 0,'-12'11'362'0,"1"3"6"16,3 1 7 0,-1 1 8-16,7-8 8 15,6-2 7-15,5-5 8 16,10-1 10-16,6 2 8 15,10-6-549-15,8 1-394 16,3-4-1248-16,-9-2 147 16,-4-5 127-16,-3-2 111 15</inkml:trace>
  <inkml:trace contextRef="#ctx0" brushRef="#br0" timeOffset="-152888.07">26436 11565 8191 0,'0'-5'0'0,"0"0"0"0,0 3 0 16,0 0 0-1,2 9 0-15,-2 11 0 16,3 7 0-16,-3 7 0 16,0 10-85-16,-5 2-381 15,1-74-1325-15,-1 66 150 16,-3-6 130-16,3-10 113 15</inkml:trace>
  <inkml:trace contextRef="#ctx0" brushRef="#br0" timeOffset="-152616.32">26584 11304 8191 0,'25'10'0'0,"9"21"0"16,11 18 0-16,6 25 0 16,-1 26 0-16,-3 26 0 15,-8 19 0-15,-6 7 0 16,-11 4 0-16,-12-4 0 16,-26-14 0-16,-20-21 0 15,-21-21 0-15,-16-28-167 16,-8-24-1729-16,0-24 168 15,15-23 143 1,18-20 123-16</inkml:trace>
  <inkml:trace contextRef="#ctx0" brushRef="#br0" timeOffset="-152285.56">27728 12059 8191 0,'4'-4'0'0,"17"-5"0"15,14-1 0-15,13-3-382 16,13-64-1455 0,1 57 157-16,-8 3 137 15,-22 2 117-15</inkml:trace>
  <inkml:trace contextRef="#ctx0" brushRef="#br0" timeOffset="-152123.65">27662 12231 8191 0,'-4'9'0'16,"-2"4"0"-16,8-4 0 16,13 1 0-16,28-5 0 15,18-6-324 1,20-12-1529-16,12-1 161 15,3-9 137-15,2-6 120 16</inkml:trace>
  <inkml:trace contextRef="#ctx0" brushRef="#br0" timeOffset="-151472.26">28939 11835 5931 0,'0'-17'239'15,"2"-7"2"-15,-2-6 4 16,-2-1 2-16,-2 6 4 16,-5 8 3-16,-6 7 4 15,-9 6 2-15,-5 12 5 16,-7 12-265-16,-4 15 0 15,-3 10 0-15,-2 11 0 16,-4 4 0 0,0 2 0-16,-3-3 0 15,3-6 0-15,7-9 0 16,9-10 0-16,11-11 0 16,11-10 0-16,6-12 0 15,2-13 0-15,14-9 0 16,3-6 0-16,4-3 0 15,4 1 0-15,3 12 0 16,1 11 0-16,-6 18 0 16,-4 22 0-16,-4 21 0 15,-6 18 0 1,-5 18 0-16,-1 4 0 16,4 1 0-16,3-6 0 15,9-13 0-15,7-15 0 16,9-13 0-16,10-15 0 15,10-18-276-15,93-12-1590 16,-81-16 162-16,-4-17 141 16,-4-10 120-16</inkml:trace>
  <inkml:trace contextRef="#ctx0" brushRef="#br0" timeOffset="-150948.21">29596 12071 5783 0,'4'-17'253'0,"0"-5"4"15,-2-2 4-15,1 0 2 16,-11 9 3-16,-13 7 6 16,-8 4 2-1,-15 1 4-15,-12 4 6 0,-4 7-284 16,2 9 0-1,9 7 0-15,9 11 0 16,19 9 0-16,14 6 0 16,20 7 0-16,16 2 0 15,13-1 0-15,5-1 0 16,1-4 0-16,-14-8 0 16,-15-6 0-16,-11-8 0 15,-20-8 0-15,-14-3 0 16,-9-7 0-16,-7-6 0 15,-11-4 0-15,5-3-45 16,8-7-364 0,8-18-1409-16,15 6 156 15,8-10 132-15,9-4 116 16</inkml:trace>
  <inkml:trace contextRef="#ctx0" brushRef="#br0" timeOffset="-150556.27">29476 11843 7292 0,'0'-10'98'0,"0"4"0"16,0 2 1-16,-2 11 0 16,-1 19 1-16,-1 23 0 15,-7 15 1-15,-3 17 1 16,0 8 0-1,-3 4-102-15,0-2 0 16,5-4 0-16,-1-11 0 16,-2-9 0-16,5-13-508 15,1-15-1295-15,4-16 152 16,10-11 132-16,9-10 115 16</inkml:trace>
  <inkml:trace contextRef="#ctx0" brushRef="#br0" timeOffset="-150384.43">29678 12672 8191 0,'-3'22'0'15,"-9"13"0"-15,-7 9 0 16,-11 11 0-16,-11-2 0 16,-14-1 0-16,0-6-289 15,6-11-1573-15,8-6 161 16,14-18 140-16,14-7 120 15</inkml:trace>
  <inkml:trace contextRef="#ctx0" brushRef="#br0" timeOffset="-149932.82">30222 12018 8191 0,'16'-1'0'16,"9"5"0"-16,6 12 0 15,7 15 0-15,-3 19 0 16,-11 14 0-16,-11 12 0 15,-8 3 0 1,-14 1 0-16,-14-6 0 0,-13-7 0 16,-12-8 0-1,-7-14-427-15,-1-112-1399 16,4 76 157-16,16-15 134 16</inkml:trace>
  <inkml:trace contextRef="#ctx0" brushRef="#br0" timeOffset="-149348.36">30582 11568 8191 0,'1'-6'0'0,"4"6"0"15,2 6 0-15,6 12 0 16,4 16 0-16,9 15 0 15,5 7 0-15,2 2 0 16,5-2 0-16,2-6 0 16,-6-9 0-16,-2-10 0 15,-4-10 0 1,-7-9 0-16,-6-10 0 16,-5-7 0-16,-5-8 0 15,-6-2 0-15,-12-1 0 16,-8 1 0-16,-7 7 0 15,-6 10 0-15,-1 17 0 16,4 16 0-16,8 20 0 16,9 15 0-16,8 20 0 15,6 14 0-15,4 7 0 16,7 6 0-16,-2 4 0 16,-4-3 0-16,-4-11 0 15,-11-11 0 1,-23-18 0-16,-18-20 0 15,-14-20-365-15,-21-28-1477 16,-14-6 159-16,-8-18 135 16,1-8 120-16</inkml:trace>
  <inkml:trace contextRef="#ctx0" brushRef="#br0" timeOffset="-148140.2">22198 13796 6802 0,'0'-1'149'0,"0"-1"1"15,0 5 3 1,0 8-1-16,0 12 2 16,0 12 3-16,0 7-1 15,0 8 1-15,0 2 4 16,0-3-161-16,0-3 0 15,-2-7 0-15,-2-9 0 16,-2-9 0-16,4-7 0 16,-7-8 0-16,1-12 0 15,-1-10 0-15,-2-16 0 16,1-13 0-16,6-16 0 16,1-11 0-1,3-8 0-15,7 1 0 16,8 3 0-16,9 4 0 15,11 9 0-15,8 14 0 16,3 11 0-16,5 11 0 16,-8 11 0-16,-4 9 0 15,-7 4 0-15,-7 7 0 16,-7 5 0-16,-7 7-296 16,-7 6-301-16,-1 7-1103 15,-9 2 137-15,-9 0 118 16,-6 2 105-16</inkml:trace>
  <inkml:trace contextRef="#ctx0" brushRef="#br0" timeOffset="-147968.36">22207 13882 5707 0,'-8'4'261'0,"4"0"4"16,-1 1 3-16,0 1 4 15,15-2 3-15,12-4 5 16,11-1 3-16,16-5 3 15,13-5-372-15,65-3-1752 16,-65-3 158 0,-7-3 137-16,-10-3 117 0</inkml:trace>
  <inkml:trace contextRef="#ctx0" brushRef="#br0" timeOffset="-147616.69">22695 13685 5000 0,'-3'0'320'0,"-5"1"6"15,-4 6 5-15,-3 9 6 16,-2 12 6-16,2 12 6 16,2 8 5-16,8 4 7 15,2 1 8-15,4-4-268 16,6-5-101-16,8-6 0 16,4-7 0-1,8-11 0-15,9-11 0 16,6-7 0-16,-2-10 0 15,-2-11 0-15,-9-8 0 16,-11-8 0-16,-10-13 0 16,-7-4 0-16,-10 0 0 15,-9 4 0-15,-7 6 0 16,-2 8 0-16,-8 10 0 16,-1 4 0-16,6 7 0 15,11 6-274-15,7 4-238 16,11-55-1216-1,15 52 140-15,10 0 123 16,7-3 107-16</inkml:trace>
  <inkml:trace contextRef="#ctx0" brushRef="#br0" timeOffset="-147363.93">23002 13601 5846 0,'0'-2'247'16,"0"4"4"-16,0 9 2 15,0 12 4-15,-3 15 3 16,0 15 4 0,2 10 3-16,-1 3 4 0,1 0 4 15,2-4-275 1,5-6 0-16,3-9 0 16,7-8 0-16,4-12 0 15,12-9 0-15,7-11 0 16,3-9 0-16,4-11-366 15,3-14-1476-15,-7-10 158 16,-6-12 137-16</inkml:trace>
  <inkml:trace contextRef="#ctx0" brushRef="#br0" timeOffset="-147104.17">23414 13564 5410 0,'0'0'290'0,"-2"7"4"15,1 9 6-15,-1 14 3 16,2 7 5 0,-1 17 6-16,1 6 4 15,0 2 6-15,1 2 6 16,-1-4-330-16,2-2 0 16,1-7 0-16,5-9 0 15,4-8 0-15,8-14 0 16,8-12-265-16,8-9-156 15,11-11-394-15,-5-15-725 16,-6-10 113-16,-3-12 100 16</inkml:trace>
  <inkml:trace contextRef="#ctx0" brushRef="#br0" timeOffset="-146760.49">23776 13784 4963 0,'0'-12'334'16,"2"-1"5"-1,-2 5 6-15,-2 3 6 16,-2 16 7-16,-3 16 6 15,-3 10 8-15,1 9 6 16,2 5 9-16,4 4-387 16,6 0 0-16,4-4 0 15,6-8 0-15,6-7 0 16,8-13 0-16,6-11 0 16,4-10 0-16,-3-10 0 15,1-12 0-15,-8-8 0 16,-8-11 0-16,-9-11 0 15,-5-3 0 1,-8-1 0-16,-6 2 0 16,-6 8 0-16,-5 8 0 15,-7 7 0-15,-2 9 0 16,0 5 0-16,6 5 0 16,10 7-340-16,11 4-405 15,5 3-904-15,13 3 128 16,6 0 114-16,4 1 99 15</inkml:trace>
  <inkml:trace contextRef="#ctx0" brushRef="#br0" timeOffset="-146268.95">24142 13728 6205 0,'1'-2'210'31,"0"-1"3"-31,2 4 4 0,-1 6 0 0,-2 12 3 15,0 8 4-15,0 10 1 16,0 3 3-16,0 0 4 16,0 0-232-16,0-6 0 15,0-6 0-15,1-7 0 16,4-10 0-16,8-6 0 16,3-8 0-16,8-6 0 15,3-7 0-15,-1-2 0 16,-5-2 0-16,-4 1 0 15,-7 4 0 1,-3 5 0-16,-4 5 0 16,-1 4 0-16,0 6 0 15,1 6 0-15,3 5 0 16,3 4 0-16,1 5 0 16,2-4 0-16,3-5 0 15,4-7 0-15,4-5 0 16,2-4 0-16,-1-8 0 15,-2-8 0-15,-8-10 0 16,-8-10 0-16,-4-8 0 16,-7-7 0-16,-7 2 0 15,-6 4 0 1,-7 4 0-16,-11 8-105 16,2 10-410-16,2 4-1258 15,6 3 147-15,13 6 128 16,13 5 112-16</inkml:trace>
  <inkml:trace contextRef="#ctx0" brushRef="#br0" timeOffset="-145844.34">25640 13357 6957 0,'-4'-9'134'16,"-9"2"-1"-16,-14 5 3 0,-15 13-1 16,-14 25 3-16,-18 28-1 15,-5 20 3 1,7 17-1-16,6 11 3 16,16 1-142-16,20-2 0 15,16-7 0-15,14-12 0 16,14-12 0-16,11-16 0 15,10-20 0-15,13-15-341 16,18-18-1508 0,0-17 160-16,1-18 137 0</inkml:trace>
  <inkml:trace contextRef="#ctx0" brushRef="#br0" timeOffset="-145598.57">25785 13736 8191 0,'0'0'0'15,"0"8"0"-15,0 7 0 16,2 11 0-16,-2 8 0 16,-2 10 0-16,-1 4 0 15,-1-2 0-15,-4-2 0 16,-4-6-241-1,-1-4-347-15,-5-9-1129 16,2-8 139-16,-5-11 121 16,4-7 106-1</inkml:trace>
  <inkml:trace contextRef="#ctx0" brushRef="#br0" timeOffset="-145404.75">25534 13901 8191 0,'11'-10'0'15,"15"-2"0"-15,13-4 0 16,16-4 0-16,10-1 0 16,4 2 0-1,-4 1 0-15,-7 4 0 16,-13 0-7-16,-12 4-373 16,-12 2-1456-16,-13 1 158 15,-5 2 136-15,-7-2 117 16</inkml:trace>
  <inkml:trace contextRef="#ctx0" brushRef="#br0" timeOffset="-145141">25990 13286 8191 0,'26'8'0'16,"10"19"0"-16,11 18 0 15,3 24 0 1,-10 17 0-16,-11 16 0 16,-13 6 0-16,-13-2 0 15,-8-6 0-15,-20-1 0 16,-8-10 0-16,-11-15 0 16,-5-13-358-16,-3-48-1487 15,10 5 161-15,9-15 135 16,14-17 120-16</inkml:trace>
  <inkml:trace contextRef="#ctx0" brushRef="#br0" timeOffset="-144900.22">26530 13860 8191 0,'16'-10'0'0,"7"-3"0"15,7-6 0-15,12-3 0 16,5 3 0-16,0 1-387 16,-5 2-1449-16,-9 5 158 15,-16 6 136-15,-15 5 117 16</inkml:trace>
  <inkml:trace contextRef="#ctx0" brushRef="#br0" timeOffset="-144724.38">26468 14008 7447 0,'0'15'82'16,"0"2"-1"-16,11 1 1 0,12-3 0 16,19-8 1-16,10-10-1 15,11-8 2 1,2-1-309-16,-12-2-268 15,-16-1-1209-15,-20 2 138 16,-14 3 118-16,-23 5 105 16</inkml:trace>
  <inkml:trace contextRef="#ctx0" brushRef="#br0" timeOffset="-143844.93">22419 15202 8191 0,'-3'17'0'0,"-3"8"0"16,2 12 0-16,-2 10 0 16,3 1 0-16,2-3 0 15,1-5 0-15,-2-7 0 16,1-7 0-16,-1-10 0 16,-2-4 0-16,0-8 0 15,-8-7 0-15,1-11 0 16,-4-13 0-16,2-14 0 15,7-14 0-15,8-12 0 16,10-5 0 0,9 4 0-16,6 1 0 15,10 8 0-15,6 7 0 16,2 13 0-16,0 6 0 16,2 13 0-16,-5 6 0 15,-5 10 0-15,-5 4 0 16,-8 8 0-16,-4 3 0 15,-7 7-355-15,70 8-1489 16,-81 5 159-16,-8-4 136 16,-11 4 119-16</inkml:trace>
  <inkml:trace contextRef="#ctx0" brushRef="#br0" timeOffset="-143668.09">22449 15315 6961 0,'-4'6'133'15,"-2"1"1"-15,0 0 0 16,2 1 2-16,15-4 0 16,13-3 1-16,14-5 2 15,15-5-296-15,17-4-368 16,1-4-1156-16,-4-8 134 16,-7-1 116-16,-7-1 102 15</inkml:trace>
  <inkml:trace contextRef="#ctx0" brushRef="#br0" timeOffset="-143324.41">23008 15069 5866 0,'-10'0'245'0,"-3"8"4"16,-5 9 2-16,-2 8 4 16,3 12 3-16,4 11 3 15,4 5 4-15,6-1 3 16,5 1 5-16,2-6-273 15,5-8 0-15,8-8 0 16,8-12 0-16,8-14 0 16,6-5 0-16,3-9 0 15,-3-12 0 1,-6-11 0-16,-11-8 0 16,-8-11 0-16,-10-6 0 15,-2 1 0-15,-11 9 0 16,-7 7 0-16,-7 11 0 15,-3 10 0-15,-8 7 0 16,5 8 0-16,6 2-267 16,10 2-249-16,10-40-1214 15,16 37 141-15,14-1 123 16</inkml:trace>
  <inkml:trace contextRef="#ctx0" brushRef="#br0" timeOffset="-143060.66">23378 14995 6680 0,'1'0'162'16,"-1"3"2"-16,2 10 1 15,-1 10 1-15,1 15 2 16,-2 12 1 0,0 10 2-16,0 5 1 0,1-3 2 15,6-4-174-15,2-4 0 16,2-9 0-16,5-12 0 15,6-7 0-15,7-14 0 16,10-5 0-16,3-14 0 16,5-7-330-1,2-11-1521-15,-4-15 160 16,-7-13 138-16,-11-9 119 16</inkml:trace>
  <inkml:trace contextRef="#ctx0" brushRef="#br0" timeOffset="-142800.9">23769 14967 7391 0,'-4'8'87'0,"2"8"1"16,-2 12-1-16,1 12 2 16,3 12 0-16,2 7 0 15,-2 2 0 1,5-2 2-16,2-2 0 0,2-6-91 15,7-12 0 1,-2-6 0-16,5-10 0 16,3-13 0-16,7-8-296 15,3-4-250-15,1-15-1168 16,3-6 139-16,-7-9 120 16,-3-7 106-16</inkml:trace>
  <inkml:trace contextRef="#ctx0" brushRef="#br0" timeOffset="-142471.69">24117 15148 5139 0,'0'-10'316'0,"2"-1"6"16,-2 3 6-16,0 2 4 15,0 10 6 1,0 14 7-16,-2 9 5 16,1 9 6-16,-1 7 9 15,1 6-365-15,1-4 0 16,0 0 0-16,1-9 0 15,4-5 0-15,5-10 0 16,7-9 0-16,7-9 0 16,5-6 0-16,0-10 0 15,-2-9 0-15,-7-8 0 16,-10-12 0-16,-6-9 0 16,-8-4 0-16,-9-4 0 15,-7 5 0-15,-5 8 0 16,-9 11 0-1,-3 15-312-15,12 11-391 16,2 6-965-16,9 5 132 16,11 5 114-16</inkml:trace>
  <inkml:trace contextRef="#ctx0" brushRef="#br0" timeOffset="-141948.67">24532 15066 8191 0,'0'-3'0'16,"0"3"0"0,0 6 0-16,-3 10 0 15,6 14 0-15,-6 5 0 16,0 12 0-16,1-1 0 15,1-2 0-15,-1-7 0 16,2-9 0-16,2-8 0 16,2-9 0-16,6-8 0 15,5-8 0-15,8-6 0 16,4-7 0-16,1-4 0 16,-4 0 0-1,-3 1 0-15,-9 6 0 0,-3 6 0 16,-5 5 0-16,1 6 0 15,-4 5 0 1,4 4 0-16,2 4 0 16,0 0 0-16,0 3 0 15,5-6 0-15,4-4 0 16,3-5 0-16,3-5 0 16,0-3 0-16,0-8 0 15,-6-5 0-15,-5-10 0 16,-8-8 0-16,-3-7 0 15,-7-8 0-15,-6-2 0 16,-6 3 0 0,-6 6-463-16,-3 10-1353 15,2 12 155-15,7 11 132 16</inkml:trace>
  <inkml:trace contextRef="#ctx0" brushRef="#br0" timeOffset="-141492.07">25644 14730 6970 0,'-25'4'131'0,"-11"9"2"16,-10 19 1-16,-9 19 1 16,12 20 0-16,8 19 2 15,16 7 0-15,10 1 1 16,9-5 3-16,13-9-141 16,5-10 0-16,5-13 0 15,9-19-148-15,8-12-376 16,2-20-1235-16,4-10 146 15,-4-16 125-15,1-14 111 16</inkml:trace>
  <inkml:trace contextRef="#ctx0" brushRef="#br0" timeOffset="-141256.28">25958 14980 8191 0,'0'-3'0'15,"0"5"0"-15,0 9 0 16,0 10 0-16,2 15 0 16,-2 8 0-16,0 13 0 15,0-3 0-15,0 1 0 16,-2-7 0-16,0-9 0 16,-3-8-40-1,0-10-386-15,-6-31-1388 16,1 11 154-16,-6-5 132 15,0-9 117-15</inkml:trace>
  <inkml:trace contextRef="#ctx0" brushRef="#br0" timeOffset="-141044.48">25704 15073 8191 0,'5'-10'0'15,"10"-2"0"-15,16-4 0 16,13-2 0-16,12 2 0 15,11 3 0 1,-2 4 0-16,-6 0 0 0,-10 5 0 16,-14 1 0-1,-12 1-273-15,-7 2-284 16,-11-2-1160-16,-3-4 139 16,0-3 121-16,2-3 106 15</inkml:trace>
  <inkml:trace contextRef="#ctx0" brushRef="#br0" timeOffset="-140832.68">26394 14654 8191 0,'0'-2'0'16,"0"0"0"-16,0 5 0 15,0 7 0-15,0 10 0 16,2 12 0-16,-2 3 0 15,0 7 0 1,-2-3-206-16,-1-1-353 16,-5-2-1176-16,-2-10 142 15,1-8 124-15</inkml:trace>
  <inkml:trace contextRef="#ctx0" brushRef="#br0" timeOffset="-140575.92">26534 14521 8191 0,'35'23'0'16,"7"19"0"-16,6 22 0 0,1 23 0 16,-22 13 0-16,-18 12 0 15,-9 5 0 1,-15-3 0-16,-21-7 0 15,-18-11 0-15,-12-13 0 16,-10-15-446-16,0-22-1374 16,7-18 156-16,16-15 133 15,18-19 116-15</inkml:trace>
  <inkml:trace contextRef="#ctx0" brushRef="#br0" timeOffset="-140316.78">26881 15083 8191 0,'16'-11'0'16,"10"-7"0"-16,13 1 0 16,19-4-377-16,3-16-1462 15,-3 21 158-15,-8 4 137 16,-16 5 117-16</inkml:trace>
  <inkml:trace contextRef="#ctx0" brushRef="#br0" timeOffset="-140151.93">26908 15268 8191 0,'-14'18'0'16,"5"-2"0"-16,-1 3 0 15,10-1 0-15,27-10 0 16,19-11 0-16,22-6-105 16,26-10-687-16,2-7-907 15,-2-12 136-15,-8-14 119 16</inkml:trace>
  <inkml:trace contextRef="#ctx0" brushRef="#br0" timeOffset="-139312">28055 13322 5258 0,'3'-13'303'0,"2"-5"4"16,-1-2 7-16,0-5 4 15,-4 5 5-15,0 5 6 16,0 0 5-1,-6 6 5-15,-6 3 7 16,-8 4-326-16,-10 8-20 16,-5 10 0-16,-7 10 0 15,-1 13 0-15,-2 9 0 16,-1 9 0-16,-2 4 0 16,-2 2 0-16,1-2 0 15,2-3 0-15,4-8 0 16,8-13 0-16,11-7 0 15,10-11 0-15,8-11 0 16,6-8 0-16,7-8 0 16,11-7 0-1,5-2 0-15,4 3 0 16,9 5 0-16,0 13 0 16,-1 17 0-16,-1 20 0 15,1 21 0-15,-8 16 0 16,-2 11 0-16,-2 4 0 15,-3-3 0-15,0-13 0 16,3-11 0-16,0-16 0 16,1-16 0-16,5-12-384 15,7-14-1454-15,1-8 159 16,-2-11 136-16</inkml:trace>
  <inkml:trace contextRef="#ctx0" brushRef="#br0" timeOffset="-133784.97">28292 13949 8191 0,'0'0'0'0,"0"0"0"15,2 0 0-15,-2-1 0 16,0 1 0 0,5 0 0-16,8 0 0 0,13 0 0 15,13-1 0 1,11 0 0-16,6-2 0 15,-2 1 0-15,-9-2 0 16,-9 4 0-16,-12-2 0 16,-10 1 0-16,-9 0 0 15,-2 1-43-15,-5-2-292 16,2 1-300-16,-1 1-1033 16,-4-5 132-1,-4-2 114-15,-1-2 102 0</inkml:trace>
  <inkml:trace contextRef="#ctx0" brushRef="#br0" timeOffset="-133480.25">28458 13723 5598 0,'0'-9'272'0,"0"4"3"16,0 1 4-16,0 3 5 16,0 14 3-16,0 13 5 15,2 7 4-15,0 9 5 16,-2 7 6-16,1-2-307 16,-1 1 0-16,-1-6 0 15,-1-5 0-15,2-2-289 16,0-6-441-1,0-9-937-15,2-5 133 16,4-7 113-16,7-4 102 16</inkml:trace>
  <inkml:trace contextRef="#ctx0" brushRef="#br0" timeOffset="-133300.41">28862 14143 8017 0,'0'12'20'15,"-3"8"-2"-15,-7 9 2 16,-4 8-1-16,-5 1 0 16,-9 1 0-16,2-2-309 15,16-6-1556 1,-1-5 160-16,8-11 136 0,9-10 119 16</inkml:trace>
  <inkml:trace contextRef="#ctx0" brushRef="#br0" timeOffset="-132676.99">29707 13817 5855 0,'0'-17'246'15,"0"-1"3"-15,0-2 4 16,-9-3 3-16,-5 7 3 16,-14 4 3-16,-14 5 4 15,-10 1 4-15,-7 6 5 16,-4 7-275-1,2 5 0-15,9 7 0 16,10 8 0-16,12 9 0 16,19 5 0-16,16 4 0 15,17 1 0-15,22 2 0 16,10-2 0-16,-1-2 0 16,-4-5 0-16,-14-4 0 15,-18-6 0-15,-14-7 0 16,-20-2 0-16,-18-3 0 15,-11-4 0-15,-10-4 0 16,-9-3 0-16,2-5 0 16,12-1-210-1,14-3-348-15,16-7-1175 16,12-4 141-16,13-8 124 16,10-6 106-16</inkml:trace>
  <inkml:trace contextRef="#ctx0" brushRef="#br0" timeOffset="-132220.38">29373 13657 5410 0,'0'-12'290'16,"0"1"4"-16,0 2 6 15,-1 1 3-15,-2 18 5 16,0 21 6-16,-3 16 4 16,0 20 6-16,5 15 6 15,-2 8-330-15,-3 3 0 16,2-1 0-16,1-3 0 16,-5-8 0-1,2-8 0-15,3-15 0 16,-3-15 0-16,1-14 0 15,5-9-223-15,53-12-1658 16,-45-13 165-16,5-7 142 16,10-12 122-16</inkml:trace>
  <inkml:trace contextRef="#ctx0" brushRef="#br0" timeOffset="-132048.54">29753 14407 8191 0,'-4'16'0'0,"-4"9"0"16,-6 6 0 0,-6 8 0-16,-2-4 0 15,-1-3-308-15,1-9-1550 16,9-6 162-16,7-8 138 16,5-6 120-16</inkml:trace>
  <inkml:trace contextRef="#ctx0" brushRef="#br0" timeOffset="-131588.28">30253 13814 8191 0,'18'-3'0'15,"10"0"0"-15,6 10 0 16,8 12 0 0,-1 13 0-16,-11 16 0 15,-8 11 0-15,-11 8 0 16,-12 4 0-16,-15-3 0 15,-11-3 0-15,-12-10 0 16,-2-7-255-16,59-13-1618 16,-53-14 165-16,16-11 139 15</inkml:trace>
  <inkml:trace contextRef="#ctx0" brushRef="#br0" timeOffset="-130888.09">30832 13341 7361 0,'0'-4'91'0,"0"4"-1"15,1 10 2-15,1 9-1 16,4 14 2-16,2 15-1 16,2 8 1-16,7-3 0 15,4-4 2-15,5-6-95 16,3-11 0-16,4-7 0 15,-3-9 0-15,0-9 0 16,-4-5 0 0,-3-8 0-16,-12-5 0 15,-6-4 0-15,-5 0 0 16,-8-2 0-16,-8 5 0 16,-7 6 0-16,-6 11 0 15,-6 11 0-15,1 16 0 16,3 17 0-16,15 14 0 15,7 13 0-15,7 12 0 16,6 8 0-16,2 1 0 16,0-1 0-1,-5-3 0-15,-1-13 0 16,-10-14 0-16,-16-10 0 16,-16-15 0-16,-16-12 0 15,-15-13-255-15,57-10-1618 16,-64-9 165-16,4-10 139 15</inkml:trace>
  <inkml:trace contextRef="#ctx0" brushRef="#br0" timeOffset="-129816.45">28058 14977 3603 0,'5'-10'209'16,"1"-2"135"-16,1-3 96 15,-2-5 11-15,-5 2 10 16,0 1 11-16,-5 1 11 16,-5 1 13-16,-1 5 13 15,-11 3-162-15,-5 5-78 16,-2 7-162-16,-5 8-107 15,1 14 0-15,1 11 0 16,5 14 0-16,0 12 0 16,3 5 0-16,-1 0 0 15,-4-1 0 1,-2-6 0-16,1-7 0 16,3-10 0-16,4-10 0 15,8-10 0-15,6-11 0 16,4-9 0-16,5-10 0 15,5-9 0-15,4-8 0 16,7-6 0-16,6 2 0 16,3 1 0-16,2 11 0 15,-2 12 0-15,-4 19 0 16,-8 19 0-16,-7 19 0 16,-2 21 0-1,-6 11 0-15,-2 2 0 16,4-5 0-16,9-12 0 15,1-13 0-15,11-14 0 16,10-11 0-16,10-14 0 16,13-10-420-16,11-21-1407 15,7-4 156-15,2-11 134 16,8-12 118-16</inkml:trace>
  <inkml:trace contextRef="#ctx0" brushRef="#br0" timeOffset="-129398.84">28456 15465 8191 0,'0'-2'0'16,"0"0"0"-16,0 0 0 15,2 1 0-15,9 1 0 16,15 0 0-16,14 0 0 15,11-1 0-15,8-2 0 16,-2 2 0 0,-11-3 0-16,-10 0 0 15,-7 2 0-15,-12-4-42 16,-8 6-279-16,-4-1-241 16,-2 1-1130-16,-10-2 136 15,-1 1 117-15,-4-5 104 16</inkml:trace>
  <inkml:trace contextRef="#ctx0" brushRef="#br0" timeOffset="-129123.1">28608 15208 8191 0,'-3'-4'0'0,"3"2"0"16,0-2 0-16,1 8 0 16,1 15 0-16,4 12 0 15,-2 11 0-15,0 12 0 16,-2 7 0-16,-4 3 0 16,-3 0 0 15,-10-3 0-31,10-8-303 0,-2-10-1556 0,5-10 161 15,8-13 139-15,14-9 120 16</inkml:trace>
  <inkml:trace contextRef="#ctx0" brushRef="#br0" timeOffset="-128949.26">28951 15754 8191 0,'-1'6'0'0,"-5"4"0"16,-7 6 0-16,-6 4 0 15,-7 9 0-15,-5-2-35 16,52 0-1897-16,-48-4 174 16,7-6 147-1,9-8 129-15</inkml:trace>
  <inkml:trace contextRef="#ctx0" brushRef="#br0" timeOffset="-128352.49">30020 15209 7456 0,'-4'-15'80'16,"-9"-3"1"-16,-8-4-1 15,-13-2 2-15,-4 9 0 16,-11 9-1-16,-3 4 1 16,2 8 1-16,6 8 1 15,8 7-84-15,12 6 0 16,15 13 0-16,10 3 0 15,18 6 0-15,18 1 0 16,12-2 0-16,1-1 0 16,-1-5 0-1,-14-6 0-15,-16-9 0 16,-19-5 0-16,-23-7 0 16,-19-6 0-16,-18-1 0 15,-12-6 0-15,-9 0 0 16,6-5-40-16,13-4-348 15,19-7-1437-15,25-1 157 16,18-8 133-16,18-1 118 16</inkml:trace>
  <inkml:trace contextRef="#ctx0" brushRef="#br0" timeOffset="-127888.93">29692 14960 4587 0,'0'-15'366'0,"0"-1"6"16,0 0 7-16,0 5 9 15,-1 14 7-15,-4 26 8 16,-2 16 8-16,-3 20 9 15,0 14 10-15,0 13-390 16,4 1-40-16,2-2 0 16,3-4 0-16,1-6 0 15,0-11 0-15,1-10 0 16,-1-14 0 0,0-14-216-16,1-10-325 15,8-13-1195-15,4-6 141 16,10-7 124-16,10-8 108 15</inkml:trace>
  <inkml:trace contextRef="#ctx0" brushRef="#br0" timeOffset="-127725.08">30137 15711 8191 0,'0'11'0'16,"-4"8"0"-16,-5 9 0 15,-8 7 0-15,-9 6 0 16,-9 1 0-16,-4-3 0 15,5-6-237 1,93-5-1640-16,-75-10 164 16,13-8 141-16</inkml:trace>
  <inkml:trace contextRef="#ctx0" brushRef="#br0" timeOffset="-127256.74">30654 15127 8191 0,'13'-6'0'15,"10"3"0"-15,9 4 0 16,10 11 0-16,0 18 0 16,-1 18 0-16,-10 12 0 15,-12 10 0-15,-12 3 0 16,-16 4 0 0,-17-6 0-16,-13-9 0 15,-7-5-456-15,-10-15-1362 16,5-18 156-16,11-10 132 15,14-10 117-15</inkml:trace>
  <inkml:trace contextRef="#ctx0" brushRef="#br0" timeOffset="-126500.52">31012 14844 5202 0,'2'-15'304'15,"4"-2"5"-15,1-3 6 16,7 3 4-16,2 7 6 16,6 10 6-16,1 10 4 15,0 11 6-15,-1 10 6 16,-1 8-284-16,-4 7-63 16,-1-1 0-1,3-3 0-15,-1-6 0 16,2-5 0-16,-2-9 0 15,-5-8 0-15,-1-7 0 16,-2-1 0-16,-6-10 0 16,-2-4 0-16,-2-1 0 15,-7-2 0-15,-12 0 0 16,-6 5 0-16,-8 6 0 16,-4 13 0-16,0 13 0 15,7 17 0 1,9 14 0-16,12 14 0 0,9 10 0 15,7 7 0-15,10 2 0 16,4-3 0 0,-3-4 0-16,-2-9 0 15,-9-12 0-15,-14-9 0 16,-15-9 0-16,-18-9 0 16,-13-9 0-16,-12-7 0 15,-6-7-350-15,2-17-1496 16,1 2 160-16,7-6 136 15,6-9 119 1</inkml:trace>
  <inkml:trace contextRef="#ctx0" brushRef="#br0" timeOffset="-125312.75">22567 17060 8191 0,'-1'0'0'15,"-1"3"0"-15,1 7 0 0,-2 11 0 16,3 12 0 0,-2 10 0-16,2 4 0 15,2 1 0-15,-2-5 0 16,0-3 0-16,0-8 0 16,0-7 0-16,0-8 0 15,-4-5 0-15,-3-7 0 16,-6-4 0-16,-4-7 0 15,-1-12 0-15,1-11 0 16,8-17 0-16,5-14 0 16,5-10 0-16,9 0 0 15,10 2 0 1,5 7 0-16,11 11 0 16,5 7 0-16,2 8 0 15,5 8 0-15,-2 6 0 16,-1 7 0-16,-5 5 0 15,-7 7 0-15,-7 2 0 16,-6 5 0-16,-9 6 0 16,-7 5-350-16,-3 3-1496 15,-8 5 160-15,-10 1 136 16,-2 0 119 0</inkml:trace>
  <inkml:trace contextRef="#ctx0" brushRef="#br0" timeOffset="-125116.93">22564 17209 8191 0,'-1'2'0'15,"1"2"0"-15,0 0 0 16,9-2 0-16,11 0 0 16,12-2 0-16,10-4 0 15,12-4-300-15,4 2-247 16,-1-56-1165-1,-7 45 138-15,-5-6 120 16,-11 0 106-16</inkml:trace>
  <inkml:trace contextRef="#ctx0" brushRef="#br0" timeOffset="-124771.58">23054 17022 5542 0,'0'-4'278'16,"0"-1"3"-16,0 3 4 15,-4 6 4-15,-2 11 6 16,-3 15 2-16,2 8 6 15,-4 15 5-15,3 1 5 16,7 3-313 0,2-6 0-16,5-3 0 0,6-10 0 15,5-11 0-15,12-10 0 16,4-9 0 0,6-10 0-16,0-11 0 15,-6-7 0-15,-8-12 0 16,-12-8 0-16,-7-14 0 15,-9-6 0-15,-10 0 0 16,-4 6 0-16,-4 9 0 16,-3 11 0-16,-2 13 0 15,1 9 0-15,4 5 0 16,8 4-307-16,5 6-218 16,8-37-1191-16,10 37 139 15,9 0 121 1,3-2 105-16</inkml:trace>
  <inkml:trace contextRef="#ctx0" brushRef="#br0" timeOffset="-124512.82">23373 16951 5839 0,'0'-3'248'0,"2"2"3"16,1 5 2-16,-2 8 5 15,1 19 4-15,-1 16 1 16,-1 10 6-16,0 6 3 15,0 2 4-15,4-7-276 16,2-11 0-16,1-6 0 16,3-11 0-16,6-10 0 15,5-6 0 1,6-9 0-16,6-6 0 16,7-5-292-16,2-8-292 15,-2-9-1121-15,-6-10 138 16,-3-12 119-16,-8-9 105 15</inkml:trace>
  <inkml:trace contextRef="#ctx0" brushRef="#br0" timeOffset="-123883.41">23755 16934 6789 0,'0'-5'151'0,"0"2"1"15,0 0 2-15,0 6-1 16,-2 12 4-16,-1 9-1 15,0 11 2 1,0 10 1-16,1 7 3 16,2 2-162-16,-2 0 0 15,4-5 0-15,-1-1 0 16,3-9 0-16,4-5 0 16,3-8 0-16,4-10 0 15,6-7 0-15,4-5 0 16,2-10-268-16,3-7-75 15,1-9-70 1,-3-9 0-16,-1-8 9 0,-3-6 57 16,-4-1 86-16,-5 1 221 15,-4 2 40 1,-5 8 0-16,-3 5 239 16,-1 9 77-16,-2 10 76 15,0 5 20-15,0 6 7 16,0 12-46-16,0 9-82 15,-2 6-244-15,1 12-47 16,1 8 0-16,0 0 0 16,1 0 0-16,4-3 0 15,2-7 0-15,6-5 0 16,4-10 0-16,8-12 0 16,3-6 0-16,3-11 0 15,1-13 0 1,-4-9 0-16,-6-12 0 15,-8-15 0-15,-8-6 0 16,-4 2 0-16,-4 4 0 16,-4 12 0-16,-8 11 0 15,-6 11 0-15,-9 7 0 16,-4 5 0-16,0 8 0 16,7 0-314-16,8 6-348 15,11 2-1016-15,6 4 134 16,7 0 115-16,6 1 103 15</inkml:trace>
  <inkml:trace contextRef="#ctx0" brushRef="#br0" timeOffset="-123384.87">24370 16958 7879 0,'4'-4'34'0,"3"4"1"16,0 0-1-16,2 8 1 15,-1 15-1-15,-3 8 1 16,-4 9 0-16,1 3 0 16,-2-2 0-16,-2-8-35 15,4-7 0 1,-2-8 0-16,0-7 0 16,4-6 0-16,5-5 0 0,8-5 0 15,2-8 0 1,6-4 0-16,-1-7 0 15,-1-2 0-15,-7 2 0 16,1 2 0-16,-9 7 0 16,-2 5 0-16,-2 6 0 15,4 4 0-15,-2 7 0 16,5 2 0-16,3 4 0 16,2 0 0-16,-1 0 0 15,5-2 0-15,3-5 0 16,1-4 0-16,-2-1 0 15,2-8 0-15,-2-8 0 16,-9-12 0 0,-5-8 0-16,-2-10 0 15,-6-5 0-15,-4-2 0 16,-6 2 0-16,0 7 0 16,-3 6 0-16,-6 11-362 15,1 6-1481-15,3 12 160 16,3 2 135-16,5 5 119 15</inkml:trace>
  <inkml:trace contextRef="#ctx0" brushRef="#br0" timeOffset="-122992.29">25787 16433 8191 0,'-11'-4'0'0,"-12"4"0"16,-17 11 0-16,-11 20 0 16,3 24 0-16,1 25 0 15,13 18 0-15,17 16 0 16,10 0 0-16,11-7 0 16,6-6 0-16,5-13 0 15,5-20 0-15,3-16 0 16,8-16-317-16,5-15-1538 15,0-13 160-15,-3-15 138 16</inkml:trace>
  <inkml:trace contextRef="#ctx0" brushRef="#br0" timeOffset="-122528.72">25906 16880 8191 0,'0'-6'0'0,"0"3"0"16,0 2 0-16,0 5 0 16,0 15 0-1,0 11 0-15,0 14 0 0,0 10 0 16,0 4 0-16,0-2 0 16,-2-5 0-1,-3-11 0-15,1-8 0 16,2-7 0-16,-2-12 0 15,-2-5 0-15,4-6 0 16,0-11 0-16,0-11 0 16,-2-13 0-16,4-17 0 15,6-17 0-15,4-6 0 16,7 0 0-16,4 5 0 16,8 10 0-16,2 12 0 15,1 9 0-15,1 8 0 16,-3 5 0-1,5 8 0-15,-3 3 0 0,-1 8 0 16,-2 3 0 0,-4 0 0-16,-12 4 0 15,-3 1 0-15,-6 3 0 16,-1 4-285-16,-3 4-229 16,-7-30-1211-16,-9 35 140 15,-4 2 122-15,-5 0 107 16</inkml:trace>
  <inkml:trace contextRef="#ctx0" brushRef="#br0" timeOffset="-122340.9">25960 16958 5566 0,'-16'11'275'15,"-1"3"3"-15,-1 0 6 0,4 1 2 16,12-4 5 0,2-4 5-16,11-6 4 15,12 1 4-15,6-4 7 16,7-3-311-16,12-3 0 15,2-2-259 1,0-2-306-16,-3-3-1154 0,0 0 140 16,-15-3 121-16,-5 2 106 15</inkml:trace>
  <inkml:trace contextRef="#ctx0" brushRef="#br0" timeOffset="-122032.18">26299 16309 8191 0,'9'-6'0'16,"12"2"0"-16,10 10 0 16,12 16 0-1,6 24 0-15,1 25 0 0,-10 19 0 16,-13 14 0-16,-18 10 0 15,-11 1 0-15,-19-1 0 16,-15-11 0-16,-12-10 0 16,-13-16 0-1,-9-19 0-15,-4-17 0 16,11-17-635-16,0-14-1134 16,11-10 147-16,23-16 128 15,18-13 110-15</inkml:trace>
  <inkml:trace contextRef="#ctx0" brushRef="#br0" timeOffset="-121682.51">27210 16836 8191 0,'0'0'0'15,"0"-1"0"-15,4-2 0 16,9-2 0-16,9-3 0 16,12 0-297-16,101-4-1564 15,-86 3 162-15,-9 2 139 16,-6 0 120-16</inkml:trace>
  <inkml:trace contextRef="#ctx0" brushRef="#br0" timeOffset="-121508.67">27139 16993 6335 0,'-20'15'198'16,"-2"4"1"-16,1 2 3 15,2-1 2-15,19-8 2 16,23-8 2-16,17-4 3 16,17-7 1-16,18-6-491 15,13-8-1527-15,3-6 152 16,0-8 133-16,3-2 114 15</inkml:trace>
  <inkml:trace contextRef="#ctx0" brushRef="#br0" timeOffset="-120885.25">28188 16547 4693 0,'4'-17'340'0,"0"-8"6"16,-3-5 6-1,2-4 6-15,-7 5 7 16,-4 6 7-16,-5 7 7 16,-3 5 9-16,-3 6 6 15,-7 7-190-15,-3 15-204 16,2 11 0-16,-4 13 0 16,1 12 0-16,1 10 0 15,2 2 0-15,-2 3 0 16,-1-2 0-16,-5-4 0 15,1-5 0-15,-2-7 0 16,2-9 0 0,5-9 0-16,7-11 0 15,9-10 0-15,6-8 0 16,10-14 0-16,7-8 0 16,9-5 0-16,4-1 0 15,9 1 0-15,2 13 0 16,0 13 0-16,0 14 0 15,-5 20 0-15,-5 18 0 16,0 13 0-16,-7 9 0 16,-1 2 0-16,0-5 0 15,-5-14 0-15,5-9 0 16,-1-13 0 0,8-9 0-16,3-12-216 15,98-10-1667-15,-89-10 166 16,1-11 141-16,-2-11 123 15</inkml:trace>
  <inkml:trace contextRef="#ctx0" brushRef="#br0" timeOffset="-116925.21">28732 16803 8191 0,'0'-1'0'0,"0"0"0"15,-2 2 0-15,-9 9 0 16,-8 9 0-16,-14 11 0 15,-7 7 0 1,-10 9 0-16,-4 0 0 16,2 1 0-16,8-7 0 15,8-5-369-15,9-9-1472 16,8-13 158-16,9-10 137 16,3-10 119-16</inkml:trace>
  <inkml:trace contextRef="#ctx0" brushRef="#br0" timeOffset="-116720.4">28332 16921 5759 0,'3'-14'256'0,"0"0"4"16,4 1 1-16,10 3 6 15,9 10 3-15,6 14 3 16,11 7 4-16,3 2 5 16,-2 3 4-1,-9 4-286-15,-4-5 0 16,-6-4 0-16,-8-3-273 15,-5-6-235-15,-5-8-1222 16,-4-3 141-16,-3-9 123 16,-3-10 107-16</inkml:trace>
  <inkml:trace contextRef="#ctx0" brushRef="#br0" timeOffset="-116516.59">28632 16622 8191 0,'0'-7'0'0,"0"7"0"0,0 4 0 16,3 11 0 0,2 13 0-16,5 17 0 15,1 4 0 1,2 6 0-16,-4-4 0 0,-5-2 0 16,-1-3 0-16,-6-7-317 15,-8-9-1538-15,-5-7 160 16,-6-9 138-16</inkml:trace>
  <inkml:trace contextRef="#ctx0" brushRef="#br0" timeOffset="-116352.75">28372 16990 8191 0,'2'-7'0'0,"3"-5"0"15,11-1 0-15,15-5 0 16,9 4 0-16,17 5 0 15,12-1-384-15,4-31-1454 16,-6 32 159-16,-4 3 136 16</inkml:trace>
  <inkml:trace contextRef="#ctx0" brushRef="#br0" timeOffset="-116193.89">29058 17161 8191 0,'-8'33'0'16,"-8"7"0"-16,-9 10 0 15,-8 4 0-15,-2-12 0 16,2-10-463-16,7-12-1353 16,12-8 155-16,11-7 132 15</inkml:trace>
  <inkml:trace contextRef="#ctx0" brushRef="#br0" timeOffset="-115868.5">29369 17145 8191 0,'0'0'0'0,"1"0"0"16,9 0 0 0,15 0 0-16,10 0 0 15,12 0 0-15,13-1 0 16,-3-2 0-16,-3 0 0 16,-9-3 0-16,-10-2 0 15,-10 2-344-15,-2-1-438 16,-15-5-857-16,-10 4 128 15,-4-3 112-15,-7-1 97 16</inkml:trace>
  <inkml:trace contextRef="#ctx0" brushRef="#br0" timeOffset="-115600.75">29551 16870 8191 0,'0'-4'0'16,"1"1"0"-16,-1 2 0 0,1 4 0 15,-1 15 0-15,2 10 0 16,1 10 0-16,0 11 0 16,0 6 0-16,-2-2 0 15,-1 0 0-15,0-3 0 16,-1-7 0-16,1-5-265 15,13-6-1605-15,-10-10 165 16,1-9 138-16,8-7 122 16</inkml:trace>
  <inkml:trace contextRef="#ctx0" brushRef="#br0" timeOffset="-115420.92">29907 17325 8191 0,'0'4'0'15,"0"9"0"-15,-1 6 0 16,-5 10 0-16,-12 3 0 16,-4 7 0-1,-9 1 0-15,-4-3-15 16,23-2-885-16,-16-9-794 16,7-9 135-16,9-8 118 15</inkml:trace>
  <inkml:trace contextRef="#ctx0" brushRef="#br0" timeOffset="-114388.51">30673 16843 7083 0,'4'-12'121'0,"1"-3"-1"16,-2-4 2-16,2-2 0 15,-12 8 1-15,-8 1 0 16,-12 2 2 0,-11 3 0-16,-13 3 2 15,-10 5-127-15,0 8 0 16,5 7 0-16,10 8 0 16,15 9 0-16,19 8 0 15,23 8 0-15,22 2 0 16,18 4 0-16,5 1 0 15,2-5 0-15,-12-6 0 16,-21-8 0-16,-14-7 0 16,-22-7 0-1,-16-5 0-15,-14-4 0 16,-10-7 0-16,-8-3 0 16,1-2 0-16,11-5-393 15,13-16-1441-15,17-1 157 16,10-9 136-16,17-9 117 15</inkml:trace>
  <inkml:trace contextRef="#ctx0" brushRef="#br0" timeOffset="-113987.6">30446 16619 7700 0,'0'-12'53'0,"0"4"1"16,0 2 1-16,0 7-1 15,1 20 0-15,1 21 2 16,-2 14-2 0,1 18 1-16,1 10 1 15,-2 6-56-15,0-2 0 16,0-3 0-16,-2-10 0 16,1-7 0-16,-4-12 0 15,0-13 0-15,1-8 0 16,1-12-452-16,3-13-1366 15,3-5 155-15,6-13 133 16,9-5 116-16</inkml:trace>
  <inkml:trace contextRef="#ctx0" brushRef="#br0" timeOffset="-113799.78">30836 17317 8191 0,'0'21'0'15,"-7"8"0"-15,-5 7 0 16,-8 10 0-16,-6-2 0 16,-9-3 0-16,2-1 0 15,4-6-1942-15,8-8 175 16,9-15 150 0,8-9 128-16</inkml:trace>
  <inkml:trace contextRef="#ctx0" brushRef="#br0" timeOffset="-113380.48">31297 16743 8191 0,'13'-14'0'0,"7"3"0"15,15 4 0-15,14 5 0 16,4 23 0-16,3 20 0 16,-2 15 0-16,-12 11 0 15,-18 10 0 1,-11 0 0-16,-16-3 0 16,-17-1 0-16,-13-10 0 15,-9-9 0-15,-4-9-530 16,1-12-1268-16,5-12 152 15,15-13 131-15</inkml:trace>
  <inkml:trace contextRef="#ctx0" brushRef="#br0" timeOffset="-112632.63">31834 16251 5425 0,'3'-8'289'0,"-2"1"4"16,4 1 4-16,-1 0 5 16,0 12 5-16,2 11 4 15,7 7 6 1,2 12 5-16,5 7 6 16,4-1-328-16,8 0 0 15,4-5 0-15,5-7 0 16,0-9 0-16,-2-5 0 15,-4-10 0-15,-8-3 0 16,-10-7 0-16,-9-5 0 16,-7-3 0-16,-10-5 0 15,-9-1 0-15,-11 3 0 16,-6 7 0 0,-9 7 0-16,0 14 0 0,7 20 0 15,6 17 0 1,13 20 0-16,10 22 0 15,13 17 0-15,8 12 0 16,9 4 0-16,1 2 0 16,0-4 0-16,-9-14 0 15,-8-12 0-15,-7-14 0 16,-17-15 0-16,-18-13 0 16,-17-17-161-16,-10-17-559 15,-20-13-983-15,-2-16 137 16,2-15 119-16,7-8 105 15</inkml:trace>
  <inkml:trace contextRef="#ctx0" brushRef="#br1" timeOffset="-14634.36">12544 9958 5309 0,'-2'20'144'0,"-4"8"118"16,-3 8 17-16,-3 8 5 15,1-6 3 1,-2-1 4-16,2-2 5 15,4-6 5-15,0-8 4 16,5-6-35-16,0-5-124 16,2-6-129-16,0-11-17 15,4-6 0-15,3-13 0 16,1-12 0-16,5-14 0 16,4-6 0-16,1-3 0 15,-1 5 0-15,0 6 0 16,-2 10 0-16,-1 15 0 15,-1 7 0 1,6 11 0-16,7 14 0 16,8 8 0-16,2 10 0 15,2 7 0-15,-5 4 0 16,-5-1 0-16,-4-1 0 16,-3-5 0-16,-6-4-48 15,-6-2-349-15,0-9-1424 16,-6-1 156-16,-8-7 133 15</inkml:trace>
  <inkml:trace contextRef="#ctx0" brushRef="#br1" timeOffset="-14429.77">12549 10094 7972 0,'0'0'25'15,"0"-1"-1"-15,5-3 0 16,14-4 0-16,13-5 1 16,11-5-2-16,10-5-420 15,10-10-1416-15,-2 4 155 16,0 1 131-16,-7 1 117 16</inkml:trace>
  <inkml:trace contextRef="#ctx0" brushRef="#br1" timeOffset="-14185.99">13193 9918 8191 0,'8'0'0'0,"11"0"0"16,13-3 0-16,18-5 0 15,6-3 0 1,9-4 0-16,0-5 0 15,-2-2 0-15,-11 3 0 0,-6 2 0 16,-10 1 0 0,-9 3-265-16,-8 4-172 15,25 2-1314-15,-36-1 145 16,-11 1 124-16,-4 1 110 16</inkml:trace>
  <inkml:trace contextRef="#ctx0" brushRef="#br1" timeOffset="-13922.24">13377 9628 4859 0,'10'-6'86'15,"10"-1"104"-15,17 2 111 16,13-1 22 0,7 6 7-16,10 7 4 15,-4 10 6-15,-4 6 6 16,-10 7 8-16,-15 7-55 15,-12 3-37-15,-13-1-117 16,-5 1-123-16,-8-1-22 16,-4-4-47-16,0-6-305 15,6-6-409-15,0-11-869 16,8-10 127-16,12-16 111 16,12-14 96-16</inkml:trace>
  <inkml:trace contextRef="#ctx0" brushRef="#br1" timeOffset="-13521.61">14528 9347 6302 0,'0'8'201'0,"0"11"3"15,-4 8 0 1,-6 11 4-16,-3 1 2 0,-12 5 1 15,-8 5 3-15,-8-6 3 16,0-1 3 0,3-7-220-16,2-7 0 15,3-14 0-15,8-8 0 16,2-19 0-16,4-12 0 16,7-13 0-16,6-4 0 15,10-6 0-15,12 7 0 16,6 12 0-16,12 9 0 15,8 11 0-15,3 13 0 16,5 9 0-16,2 10 0 16,-3 8 0-16,-1 4 0 15,-2 4 0-15,0 1 0 16,4-3-282 0,9-5-521-16,-1-5-846 15,1-8 128-15,0-10 114 16,-6-7 99-16</inkml:trace>
  <inkml:trace contextRef="#ctx0" brushRef="#br1" timeOffset="-13105.99">14602 10239 8191 0,'-2'2'0'0,"1"1"0"16,1 1 0-16,9-3 0 15,17-5 0-15,19-9 0 16,16-9 0-16,18-7 0 16,1-5 0-16,-3 1 0 15,-12 2-193 1,-16 6-219-16,20 4-552 15,-52 6-558-15,-17 9 111 16,-20 5 97-16,-11 6 88 16</inkml:trace>
  <inkml:trace contextRef="#ctx0" brushRef="#br1" timeOffset="-12918.17">14648 10322 5803 0,'0'13'251'0,"4"3"4"16,8 1 3-16,16-2 3 15,17-8 4-15,22-14 4 16,13-8 3-16,6-8 4 16,-4-3 5-1,-5-6-566 1,-12 4-335-16,-15-2-1077 0,-15 2 137 16,-13 5 118-16,-14 3 103 15</inkml:trace>
  <inkml:trace contextRef="#ctx0" brushRef="#br1" timeOffset="-210677.61">32112 4860 8191 0,'5'1'0'16,"10"-1"0"-1,19-2 0-15,27-6 0 16,25-1 0-16,27-3 0 16,14-3 0-16,3 0 0 15,-4 3 0-15,-9-2 0 16,-11 3 0-16,-19 0 0 15,-16 3 0-15,-25 0 0 16,-21 3 0-16,-17 1 0 16,-18 2-330-16,-23 0-274 15,-20 2-1084-15,-17 2 134 16,-19 4 117-16,-13 5 104 16</inkml:trace>
  <inkml:trace contextRef="#ctx0" brushRef="#br1" timeOffset="-210445.83">32288 5014 6689 0,'-20'19'161'16,"2"2"2"-16,0 3 1 16,3 0 1-16,33-5 2 15,29-12 1-15,32-6 1 16,26 1 2-16,23-9 3 16,6-3-174-16,-12-4 0 15,-15-3 0 1,-17-2 0-16,-21 5 0 0,-20 0 0 15,-21 3 0-15,-18 3-285 16,16 1-695-16,-48 2-621 16,-9-4 122-16,-10 1 106 15,-12-1 95 1</inkml:trace>
  <inkml:trace contextRef="#ctx0" brushRef="#br1" timeOffset="-143097.4">3919 16066 1977 0,'3'-1'-94'0,"8"-7"-96"15,2 3-161-15,12-2 7 16,9-1 6-16,14-3 6 16</inkml:trace>
  <inkml:trace contextRef="#ctx0" brushRef="#br1" timeOffset="-142210.25">8790 15508 6180 0,'0'0'214'0,"0"0"2"16,0 0 1-16,4 0 4 15,5 0 3-15,7-3 1 16,10 0 3-16,6-7 3 16,5-2 4-16,3-5-235 15,-1-2 0 1,-4 1 0-16,-3 1 0 15,-5 3-323-15,-8 2-225 16,-12-28-1158-16,-8 34 138 16,-12 4 119-16,-8 7 105 15</inkml:trace>
  <inkml:trace contextRef="#ctx0" brushRef="#br1" timeOffset="-141990.45">8843 15551 5562 0,'-10'12'275'16,"1"1"5"-16,-2 1 2 15,2 1 6-15,11-4 4 16,9-10 3 0,14-5 6-16,11-7 4 15,10-5 6-15,10-7-311 16,-3-4 0-16,-8 3 0 16,-8 4 0-16,-11 5-296 15,-10 5-147-15,-1 5-377 16,-13 4-705-16,-8-1 113 15,-5 4 97-15,-7-2 87 16</inkml:trace>
  <inkml:trace contextRef="#ctx0" brushRef="#br0" timeOffset="82795.1">11587 16776 7964 0,'0'-8'24'0,"0"0"1"16,0 0 1-16,0-1-1 15,0 6 0 1,0 1 1-16,2 9-2 15,1 8 1-15,2 11 2 16,-1 15-27-16,3 16 0 16,-3 11 0-16,-1 6 0 15,-1 1 0-15,2-5 0 16,2-7 0-16,4-10 0 16,8-13 0-16,8-10 0 15,9-12 0-15,10-9 0 16,1-6 0-1,0-7 0-15,-3-5 0 16,-1-8-287-16,32-2-1576 16,-46-8 162-16,-6-4 140 15,-4-2 120-15</inkml:trace>
  <inkml:trace contextRef="#ctx0" brushRef="#br0" timeOffset="83122.8">12291 16559 8191 0,'-2'-11'0'16,"-1"1"0"-1,-6 3 0-15,-5 8 0 0,-1 22 0 16,-8 24 0-16,3 20 0 15,5 17 0-15,7 18 0 16,4 4 0-16,8-2 0 16,6-8 0-16,3-10 0 15,4-17 0-15,7-13 0 16,0-19 0-16,8-16 0 16,5-16-316-1,5-14-266-15,0-73-1116 16,3 41 136-16,0-5 118 15,-4-9 105-15</inkml:trace>
  <inkml:trace contextRef="#ctx0" brushRef="#br0" timeOffset="83586.36">12738 16733 5653 0,'0'-15'266'0,"-2"0"4"16,-3 0 4-16,-2 3 3 15,-4 9 5-15,-9 19 3 16,-1 10 6 0,0 12 2-16,4 14 7 15,4 10-300-15,7 5 0 16,3-1 0-16,1-3 0 16,7-10 0-16,-1-11 0 15,2-11 0-15,6-11 0 16,8-14 0-16,3-10 0 15,-1-13 0-15,4-12 0 16,1-10 0-16,-1-7 0 16,0 0 0-16,-3 4 0 15,-3 11 0 1,-6 8 0-16,-1 13 0 16,1 8 0-16,1 12 0 15,6 8 0-15,0 12 0 16,0 7 0-16,-7 6 0 15,-3-1 0-15,-5-1 0 16,-5-7 0-16,-1-6 0 16,-1-5 0-16,-7-6-307 15,3-8-420-15,-13-5-935 16,-9-12 131 0,0-14 114-16,-2-17 100 15</inkml:trace>
  <inkml:trace contextRef="#ctx0" brushRef="#br0" timeOffset="83827.14">12922 16380 7105 0,'18'-11'118'16,"11"5"0"-16,9 8 1 16,10 16 1-16,0 21 1 15,-4 26 0 1,-4 11 1-16,-7 13 0 0,-10 6 3 15,-10 1-125 1,-7-1 0-16,-9 0 0 16,-13-9 0-16,-2-15 0 15,3-10-376-15,-4-38-1463 16,6-3 158-16,9-18 137 16,6-21 117-16</inkml:trace>
  <inkml:trace contextRef="#ctx0" brushRef="#br0" timeOffset="84030.95">13392 16815 8191 0,'13'-17'0'16,"12"-6"0"-16,8-8 0 15,12-9 0-15,4 2 0 16,3 2-324-1,5 7-482-15,-15 5-831 0,-10 8 127 16,-17 9 112-16,-14 14 97 16</inkml:trace>
  <inkml:trace contextRef="#ctx0" brushRef="#br0" timeOffset="84197.79">13506 16870 6147 0,'-12'25'217'15,"0"2"2"-15,0 3 3 16,3 2 2-16,11-14 3 15,12-14 3-15,12-10 2 16,13-6 3-16,12-11-521 16,8-12-1514-16,-1-9 153 15,-4-7 131-15</inkml:trace>
  <inkml:trace contextRef="#ctx0" brushRef="#br0" timeOffset="84895.15">14482 15943 6873 0,'-10'-16'142'0,"-1"-5"1"15,-7 2 2-15,-5 3-1 16,5 11 3 0,-6 14 0-16,5 13 2 15,2 9 0-15,-2 11 3 16,-1 10-152-16,3 9 0 15,-6-3 0-15,-5 3 0 16,1-4 0-16,4-7 0 16,4-11 0-16,8-10 0 15,2-9 0-15,7-13 0 16,2-11 0-16,6-11 0 16,6-7 0-1,10-7 0-15,0 0 0 16,7 5 0-16,3 13 0 15,1 12 0-15,-1 21 0 16,2 19 0-16,-5 23 0 16,-7 17 0-16,-8 13 0 15,-6 6 0-15,0-8 0 16,3-6 0-16,-2-12 0 16,5-15 0-16,2-16 0 15,1-13 0-15,6-12 0 16,12-13-466-1,9-10-1348-15,5-17 154 16,9-12 132-16,12-12 117 16</inkml:trace>
  <inkml:trace contextRef="#ctx0" brushRef="#br0" timeOffset="85814.8">14899 16392 6540 0,'0'-4'177'0,"0"1"1"16,2-2 2-16,2 5 1 16,2 6 3-16,1 8 0 15,1 8 4 1,1 4 0-16,0 6 3 15,-4-1-191-15,-1-2 0 16,0-4 0-16,-4-4 0 16,-2-2-416-16,-3-15-1412 15,-2 2 157-15,-4-6 134 16,-4-10 117-16</inkml:trace>
  <inkml:trace contextRef="#ctx0" brushRef="#br0" timeOffset="86111.53">14827 16288 5094 0,'7'-12'143'16,"3"-5"128"-16,7-6 34 15,3-8 6 1,-2 3 4-16,-3 0 6 15,-7 0 5-15,-5 0 6 0,-6 4 6 16,-7 5-118 0,-4 3-40-16,-8 4-145 15,-5 8-35-15,-2 2 0 16,2 5 0-16,7 7-302 16,11 4-384-16,7 2-989 15,11 2 134-15,11 1 115 16,9 0 101-16</inkml:trace>
  <inkml:trace contextRef="#ctx0" brushRef="#br0" timeOffset="86627.13">15314 16259 6371 0,'0'-2'194'16,"0"-2"2"-16,0-2 2 15,0 2 2-15,-7 1 2 16,-11 2 2 0,-6 9 2-16,-3 3 3 0,-3 8 2 15,3 13-211-15,5 9 0 16,11 1 0-16,6 0 0 16,4-3 0-16,7-9 0 15,2-6 0-15,9-10 0 16,4-8 0-16,8-6 0 15,-1-12 0 1,5-5 0-16,-8-12 0 16,-2-9 0-16,-6-11 0 15,-6-9 0-15,-7-5 0 16,-4-6 0-16,-6-2 0 16,-8 3 0-16,-3 4 0 15,-5 8 0-15,1 12 0 16,4 12 0-16,6 15 0 15,4 10 0-15,5 14 0 16,2 14 0 0,8 20 0-16,9 12 0 15,9 15 0-15,6 4 0 16,6 2 0-16,-1-2 0 16,-5-7 0-16,-5-7 0 15,-3-11 0-15,1-8-597 16,1-18-1183-16,0-11 149 15,5-9 129-15</inkml:trace>
  <inkml:trace contextRef="#ctx0" brushRef="#br0" timeOffset="86802.96">15967 16452 8191 0,'0'19'0'0,"0"11"0"15,-8 8 0-15,-9 11 0 16,-15 1-42-16,61-3-1888 16,-85-3 173-16,-5-6 148 15,-4-7 128-15</inkml:trace>
  <inkml:trace contextRef="#ctx0" brushRef="#br0" timeOffset="93394.79">16326 16018 5014 0,'0'0'181'15,"2"0"124"-15,-1 0 4 16,1 0 6-16,-2-2 5 16,1 2 4-16,-1 0 7 15,0-1 5 1,0 1 7-16,1 0-71 15,5 3-131-15,-2 4-141 16,4 4 0-16,-1 6 0 16,3 3 0-16,-1 5 0 15,-4-1 0-15,1-5 0 16,2 0 0-16,-8-4 0 16,3-6 0-16,-1-3 0 15,-2 1 0-15,0-5 0 16,0 0-448-16,0-52-1371 15,-2 38 155-15,-3-2 133 16,-4-9 116 0</inkml:trace>
  <inkml:trace contextRef="#ctx0" brushRef="#br0" timeOffset="93694.51">16323 15943 6588 0,'5'-15'77'0,"3"-5"5"0,8-8 40 15,4-7 30-15,-4 2 14 16,-2 0 1 0,-6-1 2-16,-7 2 2 15,-7 2-1-15,-8 4-79 16,-3 6-1-16,-6 9-3 15,-6 5-42-15,1 6-31 16,7 11-72-16,11 9-275 16,7 5-252-16,14-3-1093 15,15 9 134-15,13-1 115 16,13-9 103 0</inkml:trace>
  <inkml:trace contextRef="#ctx0" brushRef="#br0" timeOffset="94137.1">16810 15826 6602 0,'-2'-7'171'16,"-1"-1"0"-16,-6 1 3 15,-8 1 0-15,-3 8 3 16,-8 6 0-16,-3 10 3 16,1 7 1-1,4 4 3-15,5 11-184 16,6-2 0-16,9-1 0 15,4-5 0-15,8-5 0 16,9-5 0-16,4-10 0 16,5-7 0-16,5-8 0 15,1-7 0-15,-2-11 0 16,-4-9 0-16,-6-9 0 16,-7-16 0-16,-7-5 0 15,-2-11 0-15,-4 1 0 16,-1 3 0-16,-3 15 0 15,1 13 0-15,2 18 0 16,0 15 0-16,2 11 0 16,1 16 0-1,3 15 0-15,6 12 0 16,6 10 0-16,10 1 0 16,6 0 0-16,6-4 0 15,-1-11 0-15,0-8 0 16,4-9-482-16,-2-15-1329 15,-4-6 154-15,1-10 133 16</inkml:trace>
  <inkml:trace contextRef="#ctx0" brushRef="#br0" timeOffset="94309.94">17247 15938 8191 0,'8'-7'0'0,"6"-2"0"16,8-5 0-16,14-4 0 15,9-3 0 1,5-1 0-16,-1 0 0 0,2-3-411 16,-11-2-1418-16,-11 4 156 15,-13-1 135-15,-10 3 117 16</inkml:trace>
  <inkml:trace contextRef="#ctx0" brushRef="#br0" timeOffset="94542.73">17392 15615 8191 0,'0'0'0'15,"0"0"0"-15,1 5 0 16,7 11 0-16,3 7 0 16,6 11 0-16,6 10 0 15,1 3 0-15,-3-1 0 16,-5-3 0-16,-4-1 0 15,-6-10 0-15,-3-6-330 16,1-9-1521-16,0-9 160 16,0-9 138-1,4-10 119-15</inkml:trace>
  <inkml:trace contextRef="#ctx0" brushRef="#br0" timeOffset="94740.54">17701 15698 8191 0,'3'3'0'16,"0"5"0"-16,3 10 0 15,1 6 0-15,3 0 0 16,0 6 0 0,-4 0 0-16,4-4-318 15,-6-6-1536-15,-3-3 160 16,-1-6 138-16,-1-7 120 15</inkml:trace>
  <inkml:trace contextRef="#ctx0" brushRef="#br0" timeOffset="95006.29">17643 15605 8191 0,'4'-25'0'0,"4"-7"0"16,3-7 0-16,-2-7 0 16,-5 5 0-16,1 10 0 15,-5 3 0-15,-6 5 0 16,-4 5 0 0,-9 9 0-16,-6 5 0 15,-3 4 0-15,4 6-105 16,9 7-308-16,9 3-1388 15,16 5 152-15,16 4 131 16</inkml:trace>
  <inkml:trace contextRef="#ctx0" brushRef="#br0" timeOffset="95638.71">18096 15463 7616 0,'0'-11'63'16,"0"-1"0"-16,-4-3 1 15,-1-1-1 1,-4 9 1-16,-10 1 0 16,-4 5 0-16,-9 4 1 15,0 8 0-15,0 10-65 16,6 11 0-16,9 8 0 16,10 9 0-16,4 1 0 15,6 0 0-15,4-8 0 16,4-6 0-16,4-11 0 15,10-9 0-15,5-13 0 16,5-10 0-16,-2-12 0 16,2-13 0-1,-6-13 0-15,-8-12 0 16,-9-7 0-16,-5-9 0 16,-5-2 0-16,-7 1 0 15,-5 9 0-15,-2 12 0 16,-2 15 0-16,1 15 0 15,2 13 0-15,0 13 0 16,4 18 0-16,6 17 0 16,-2 14 0-16,8 11 0 15,13 5 0 1,9 1 0-16,5-5 0 16,6-5 0-16,1-7 0 15,-8-9 0-15,-2-12 0 16,0-10-227-16,3-6-275 15,1-25-1243-15,3 9 145 16,0-2 123-16,2 16 5796 16,-5-22-4428-16,-5 13 109 15,-7-12 0-15,-4 4 0 16,-6-13 0-16,-7 20 0 16,-1 13 0-1,-2 8 215-15,-5 6 277 16,-13 11 25-16,-9 9-400 15,-12 4-202-15,35 3-1715 16,-53 0 152-16</inkml:trace>
  <inkml:trace contextRef="#ctx0" brushRef="#br0" timeOffset="96539">14376 18099 8191 0,'2'-5'0'16,"-2"1"0"-16,2 3 0 16,0-3 0-16,3 3 0 15,-1 7 0-15,6 6 0 16,0 7 0-16,1 5 0 16,-1 7 0-16,-3 0 0 15,-4-3 0-15,-2-2 0 16,-1-4 0-16,0-6 0 15,0-5-368-15,-1-16-1473 16,-2-1 158 0,-5-6 137-16,-3-12 119 0</inkml:trace>
  <inkml:trace contextRef="#ctx0" brushRef="#br0" timeOffset="96842.71">14335 17972 7228 0,'-3'-4'104'0,"3"-4"2"16,-2-5-1-16,0-8 2 16,4-5 0-16,-2-3 0 15,-2-2 1-15,-3 0 1 16,-5 3 1-16,-4 5-110 15,-2 4 0 1,-4 6 0-16,-1 9 0 0,4 4 0 16,3 4 0-16,7 9-118 15,5 9-246 1,18 4-251-16,11 0-1031 16,12 1 128-16,7-2 113 15,17-6 99-15</inkml:trace>
  <inkml:trace contextRef="#ctx0" brushRef="#br0" timeOffset="97343.25">14866 17929 5641 0,'0'-7'267'15,"0"0"5"-15,-1-2 2 16,-6-1 5-16,-4 4 4 16,-6 4 4-16,-6 1 4 15,-3 3 5-15,0 10 5 31,0 6-301-31,5 7 0 0,3 7 0 16,7 5 0-16,5 1 0 16,4 0 0-16,5-5 0 15,4-3 0-15,2-6 0 16,6-10 0-16,8-8 0 16,2-6 0-16,6-11 0 15,-2-9 0-15,-4-12 0 16,-2-11 0-16,-8-12 0 15,-7-16 0 1,-7-6 0-16,-4-4 0 16,-10-1 0-16,-7 5 0 15,4 13 0-15,-4 13 0 16,4 14 0-16,5 12 0 16,7 17 0-16,3 13 0 15,4 17 0 1,10 13 0-16,10 15 0 0,12 13 0 15,6 7 0-15,4 3 0 16,0-5 0-16,-6-8 0 16,-8-8 0-1,-4-13 0-15,0-10 0 16,2-12-338-16,45-11-1511 16,-44-12 160-16,0-11 137 15,-2-8 119-15</inkml:trace>
  <inkml:trace contextRef="#ctx0" brushRef="#br0" timeOffset="97562.56">15292 17876 8191 0,'0'0'0'16,"0"0"0"-16,9 0 0 15,6-3 0 1,12-4 0-16,9-5 0 15,7-4 0-15,-4-5 0 16,-4-1 0-16,-8 3 0 16,-7 2-391-16,56 2-1444 15,-72 2 158 1,-7 1 136-16,-9 0 117 0</inkml:trace>
  <inkml:trace contextRef="#ctx0" brushRef="#br0" timeOffset="97818.32">15386 17619 8191 0,'-5'-3'0'0,"3"0"0"16,2 1 0-16,-2 2 0 16,4 9 0-16,9 8 0 15,1 7 0-15,5 9 0 16,2 5 0-16,3 4 0 15,-5-3 0-15,-6-3 0 16,-3-2 0-16,1-8 0 16,-4-5-314-16,20-6-599 15,-14-9-699 1,2-8 123-16,5-8 109 16</inkml:trace>
  <inkml:trace contextRef="#ctx0" brushRef="#br0" timeOffset="98030.12">15752 17647 8191 0,'2'-2'0'0,"-1"2"0"16,1 4 0-16,7 4 0 16,0 6 0-16,5 6 0 15,-5 8 0-15,4 0 0 16,-6-1 0-1,0-2-316-15,-1-3-1539 16,-3-10 160-16,-5-5 138 16,1-5 121-16</inkml:trace>
  <inkml:trace contextRef="#ctx0" brushRef="#br0" timeOffset="98314.37">15669 17604 7942 0,'3'-16'27'16,"6"-9"0"-16,6-9 1 15,4-8-1 1,3 2 1-16,-2-1 0 16,-8 5 0-16,-6 1-1 15,-9 4 2-15,-8 4-29 16,-4 4 0-16,-10 7 0 15,-1 4 0-15,-4 8 0 16,2 4 0-16,4 8-262 16,16 6-216-16,7-1-1263 15,13 7 143-15,14 6 123 16,8-2 109-16</inkml:trace>
  <inkml:trace contextRef="#ctx0" brushRef="#br0" timeOffset="98984.27">16125 17441 6188 0,'2'-6'212'15,"-2"-1"4"-15,1-1 1 16,-1 0 3-16,0 5 2 16,0 0 3-16,0 0 3 15,0 2 2-15,0 1 3 16,0-1-233-16,0 1 0 15,0 0 0-15,0 0 0 16,0 0 0 0,0 0 0-16,0 0 0 15,0-2 0-15,-1 2 0 16,-2-1 0-16,-4 0 0 16,1-2 0-16,-3 2 0 15,0-1 0-15,-3 1 0 16,-2 1 0-16,-3 4 0 15,0 5 0-15,0 7 0 16,5 6 0-16,2 11 0 16,6 2 0-1,4 1 0-15,4-1 0 16,6-6 0-16,0-7 0 16,5-8 0-16,5-8 0 15,0-5 0-15,-1-9 0 16,0-7 0-16,-5-10 0 15,-1-6 0-15,-7-12 0 16,-2-6 0-16,-4-10 0 16,-4-5 0-16,-5-1 0 15,-2 1 0-15,1 8 0 16,-2 14 0 0,5 13 0-16,4 14 0 15,3 12 0-15,5 20 0 16,6 12 0-16,5 12 0 15,7 16 0-15,6 7 0 16,4-3 0-16,0-1 0 16,-4-3 0-16,-3-12 0 15,-2-12 0-15,2-10 0 16,6-11-327-16,13-11-425 16,1-15-899-1,0-11 129-15,8-11 114 16,-4-12 98-16</inkml:trace>
  <inkml:trace contextRef="#ctx0" brushRef="#br0" timeOffset="99168.09">16875 17070 8003 0,'0'-9'21'0,"1"1"0"16,-1 4-1-16,0 6 1 16,-3 12 0-16,-4 16-1 15,-4 10 1-15,-5 5 0 16,-4 4 1-16,-2-7-22 15,-1 0 0-15,1-7-439 16,1-30-1384 0,0 10 157-16,-2-11 133 15</inkml:trace>
  <inkml:trace contextRef="#ctx0" brushRef="#br0" timeOffset="99374.41">16609 17167 8191 0,'3'0'0'0,"7"3"0"16,5 4 0-16,8 6 0 16,3 3 0-16,5 3 0 15,0 1 0-15,-5-3 0 16,-4-3 0 0,-4-6 0-16,-2-4 0 15,-3-3-404-15,46-5-1427 16,-50-10 157-16,-8-5 135 15,-3-10 117-15</inkml:trace>
  <inkml:trace contextRef="#ctx0" brushRef="#br0" timeOffset="99578.22">16758 16958 6294 0,'-3'-7'202'0,"3"-1"2"16,-1 3 2-16,1 10 2 15,0 15 3-15,1 21 1 16,2 9 4-1,1 12 1-15,5-1 4 16,-3 0-221-16,-1-6 0 16,-2-7 0-16,-6-9 0 15,-4-4-442 1,-4-63-1379-16,-5 39 156 0,-4-7 133 16,-2-9 116-16</inkml:trace>
  <inkml:trace contextRef="#ctx0" brushRef="#br0" timeOffset="99867.96">16625 17345 7173 0,'0'-12'111'0,"7"-5"0"16,6-2 0-16,13-4 1 15,9 3 1 1,15-1 1-16,8-1 0 16,1 1 1-16,-1 2 2 15,-7 3-117-15,-8 2 0 16,-10 5 0-16,-8 4 0 15,-9 4 0 1,-2 5 0-16,-4 6 0 0,-1 8 0 16,1 4 0-16,-1 5 0 15,-1 0 0-15,-2 0 0 16,0-4 0-16,-5-5-19 16,-1-4-552-1,0-5-1210-15,0-7 149 16,-4-3 128-16,-2-4 112 15</inkml:trace>
  <inkml:trace contextRef="#ctx0" brushRef="#br0" timeOffset="100118.22">17074 17113 5779 0,'12'-26'254'0,"-2"-13"3"16,6-11 3-16,-3-7 4 15,-7 6 4 1,-3 6 3-16,-2 11 4 16,-5 3 4-16,-5 11 5 15,-4 7-284-15,-9 7 0 16,-7 3 0-16,2 9 0 16,4 6-297-16,13 7-318 15,10 1-1080-15,11 4 136 16,17-2 118-16,9-2 103 15</inkml:trace>
  <inkml:trace contextRef="#ctx0" brushRef="#br0" timeOffset="100587.3">17483 16870 7651 0,'1'-13'60'15,"1"-1"-1"-15,-1 1 0 16,-2-2 1-16,-9 9 0 15,-6 5-1-15,-4 6 2 16,-2 9 0-16,-1 10 0 16,7 8-61-16,6 11 0 15,7 2 0 1,3 0 0-16,3-5 0 16,6-9 0-16,3-7 0 0,4-11 0 15,7-9 0 1,5-10 0-16,-1-11 0 15,3-15 0-15,-6-11 0 16,-4-11 0-16,-4-11 0 16,-12-6 0-16,-3-4 0 15,-5 0 0-15,-7 6 0 16,1 11 0-16,-1 14 0 16,0 14 0-16,7 13 0 15,2 12 0-15,2 9 0 16,0 14 0-16,5 13 0 15,2 14 0 1,7 9 0-16,6 4 0 16,4 0 0-16,-3-2 0 15,-1-7 0-15,-4-8 0 16,0-7-378-16,6-28-1461 16,5 3 158-16,7-5 137 15</inkml:trace>
  <inkml:trace contextRef="#ctx0" brushRef="#br0" timeOffset="100759.14">18029 16963 8191 0,'11'14'0'0,"-1"7"0"16,-4 12 0-16,-3 12 0 15,-19 5 0 1,-16 4 0-16,-14 6 0 16,-2-4-324-16,-11-56-1529 15,3 38 161-15,1-9 137 16,4-9 120-16</inkml:trace>
  <inkml:trace contextRef="#ctx0" brushRef="#br0" timeOffset="101548.43">17194 17916 8191 0,'-10'-8'0'0,"-7"3"0"0,-10 8 0 0,-10 17 0 15,5 24 0-15,1 24 0 16,9 18 0-16,10 13 0 16,18 4 0-16,14-3 0 15,12-7 0-15,7-13 0 16,6-13 0-16,3-14 0 15,1-14 0 1,-2-16 0-16,2-10-122 0,3-10-413 16,-5-13-1229-1,-6-15 147-15,-8-8 126 0</inkml:trace>
  <inkml:trace contextRef="#ctx0" brushRef="#br0" timeOffset="101795.21">17645 18287 8191 0,'1'0'0'0,"-1"-3"0"16,3 3 0-16,3 3 0 16,5 5 0-16,2 9 0 15,3 5 0-15,-1 6 0 16,-7 4 0-16,-5 4 0 15,-1-3 0-15,-2-3-410 16,-2-60-1419-16,2 44 156 16,0-16 135-16,-6-8 117 15</inkml:trace>
  <inkml:trace contextRef="#ctx0" brushRef="#br0" timeOffset="102086.44">17557 18268 6755 0,'10'-19'155'0,"10"-8"1"16,6-10 0-16,6-10 2 16,-4 2 2-16,0-3 0 15,-14 4 2-15,-8 1 2 16,-7 7 1-1,-8 6-165-15,-11 7 0 16,-5 9 0-16,-5 6 0 16,-4 6 0-16,7 9 0 15,7 7-209-15,13 8-266 16,14-3-1281-16,13 12 146 16,12-1 125-16,11-1 109 15</inkml:trace>
  <inkml:trace contextRef="#ctx0" brushRef="#br0" timeOffset="102578.99">18024 18093 6826 0,'0'-8'147'0,"0"2"1"16,0 1 1-16,0-3 2 16,-4 8 0-16,-6 1 2 15,-6 6 1-15,-3 6 1 16,-4 9 2-16,5 9-157 15,3 6 0 1,8 5 0-16,3-4 0 0,4-2 0 16,2-7 0-16,5-11 0 15,5-7 0 1,8-7 0-16,6-8 0 16,3-11 0-16,1-11 0 15,-3-10 0-15,-6-18 0 16,-7-8 0-16,-8-13 0 15,-4-7 0-15,-8-2 0 16,-4 9 0-16,1 13 0 16,-1 14 0-16,0 21 0 15,3 12 0-15,2 9 0 16,3 15 0-16,2 15 0 16,0 14 0-1,7 14 0-15,9 11 0 16,7 1 0-16,9 0 0 15,8-5 0-15,-4-7 0 16,-3-9 0-16,-2-8 0 16,-4-11 0-16,2-12-183 15,30-6-743-15,-29-10-717 16,-4-10 128-16,-2-5 112 16,-6-3 99-16</inkml:trace>
  <inkml:trace contextRef="#ctx0" brushRef="#br0" timeOffset="102783.32">18496 18071 8191 0,'11'-4'0'15,"9"-2"0"-15,6-2 0 16,13-5 0-16,4-1 0 16,3-2 0-16,-2-1 0 15,-7-2 0 1,-3 0 0-16,-10 3-258 0,-5 4-319 15,-11-2-1138 1,-3 4 138-16,-4-1 121 0,-8-1 106 16</inkml:trace>
  <inkml:trace contextRef="#ctx0" brushRef="#br0" timeOffset="103054.07">18661 17722 8191 0,'0'0'0'0,"2"2"0"16,4 2 0-16,5 9 0 15,3 9 0-15,6 13 0 32,5 9 0-32,0 7 0 0,-2 3 0 0,-3-4 0 15,-5-2 0-15,-10-6 0 16,0-8 0-1,-3-7 0-15,-2-8 0 16,-2-9-223-16,19-3-691 16,-14-14-721-16,6-8 126 15,5-13 112-15,6-7 98 16</inkml:trace>
  <inkml:trace contextRef="#ctx0" brushRef="#br0" timeOffset="103250.89">19046 17751 8191 0,'5'0'0'0,"1"0"0"16,1 7 0-16,3 9 0 15,0 11 0 1,-2 4 0-16,-6 7 0 16,1 0 0-16,-3-4 0 15,0-4-307-15,-1-5-1551 16,-1-6 162-16,0-13 138 15,-4-2 120-15</inkml:trace>
  <inkml:trace contextRef="#ctx0" brushRef="#br0" timeOffset="103570.11">19009 17719 8191 0,'13'-20'0'16,"6"-8"0"-16,7-8 0 15,1-10 0-15,-4 2 0 16,-9 1 0-16,-9 0 0 16,-5 4 0-16,-10 6 0 15,-7 4 0-15,-6 10 0 16,-8 7 0-1,-3 8 0-15,-1 3 0 0,4 8 0 16,6 5 0-16,8 8 0 16,9 6-394-16,14 3-1440 15,17 4 157 1,10-2 136-16,11-2 117 16</inkml:trace>
  <inkml:trace contextRef="#ctx0" brushRef="#br0" timeOffset="104042.18">19428 17594 5286 0,'9'-18'302'16,"1"-4"5"-16,-2-2 5 15,0-3 5-15,-11 13 5 16,-6 4 5-16,-10 5 6 16,-1 7 6-16,-6 8 7 15,0 11-346 1,3 10 0-16,7 7 0 15,8 6 0-15,5 3 0 16,1-3 0-16,8-6 0 16,1-8 0-16,8-11 0 15,2-11 0-15,9-9 0 16,0-10 0 0,1-12 0-16,-2-8 0 0,-6-10 0 15,-3-13 0 1,-8-10 0-16,-5-10 0 15,-1-7 0-15,-7-4 0 16,-3 1 0-16,-3 7 0 16,0 17 0-16,-2 17 0 15,0 20 0-15,1 20 0 16,4 22 0-16,1 17 0 16,4 21 0-16,8 20 0 15,8 12 0-15,9 6 0 16,4 2 0-1,3-2 0-15,1-9 0 0,5-9 0 16,2-15-421-16,1-46-1406 16,-2 4 156-16,-4-16 134 15</inkml:trace>
  <inkml:trace contextRef="#ctx0" brushRef="#br0" timeOffset="104426.94">19876 17797 8044 0,'-13'22'16'0,"-12"8"0"16,-5 10 0-16,-9 9 0 15,-2-4 1-15,1-6-57 16,7-6-422 0,8-12-1325-16,9-8 151 15,12-12 128-15,4-14 114 16</inkml:trace>
  <inkml:trace contextRef="#ctx0" brushRef="#br0" timeOffset="104638.51">20004 17493 8191 0,'4'-4'0'16,"4"-4"0"-16,-2-2 0 15,2 0 0 1,5-4-391-16,-1-3-1444 15,-1-1 158-15,2-1 136 16,-1-2 117-16</inkml:trace>
  <inkml:trace contextRef="#ctx0" brushRef="#br0" timeOffset="104830.33">20320 17330 8191 0,'0'0'0'15,"2"0"0"-15,-2-3 0 16,3-2 0-16,3-4-40 16,80-1-933-1,-66-6-695-15,-1-2 132 16,6 1 114 0,-1 3 102-16</inkml:trace>
  <inkml:trace contextRef="#ctx0" brushRef="#br0" timeOffset="104983.19">20543 17251 8191 0,'0'1'0'0,"1"1"0"16,-1-2 0-16,2 0 0 15,-4 0 0-15,2-5 0 16,2-4-259-16,8-2-1612 16,-6-5 164-1,-3-4 139 1,4-6 122-16</inkml:trace>
  <inkml:trace contextRef="#ctx0" brushRef="#br0" timeOffset="105490.71">20561 16317 8191 0,'5'-12'0'0,"2"5"0"16,6 7 0 15,7 11 0-31,6 18 0 0,5 19 0 0,3 9 0 0,6 2 0 16,1-2 0 0,4-7 0-16,1-8 0 15,-1-9 0-15,-4-10 0 16,-1-11 0-16,-7-6 0 15,-7-10 0-15,-8-10 0 16,-10-8 0-16,-4-6 0 16,-11-4 0-16,-4 2 0 15,-4 6 0 1,-4 10 0-16,-4 10 0 0,3 16 0 16,1 20 0-16,12 16 0 15,4 23 0-15,13 24 0 16,10 19 0-1,4 13 0-15,0 10 0 0,-1 7 0 16,-12 4 0 0,-10-4 0-16,-20-10 0 15,-29-13 0-15,-21-22 0 16,-20-23 0-16,-30-24 0 16,-6-17-346-16,-7-66-1502 15,-5 29 161-15,6-17 136 16,12-14 119-16</inkml:trace>
  <inkml:trace contextRef="#ctx0" brushRef="#br0" timeOffset="122098.33">11640 18032 8191 0,'-10'10'0'16,"-3"-1"0"-16,2 1 0 15,-1-1 0-15,12 0 0 16,15-9 0 0,24-2 0-16,33-10 0 15,27-8 0-15,30-16 0 16,7-12 0-16,-1-7 0 15,-15-3 0-15,-16 4 0 16,-16 4 0-16,-14 8 0 16,-20 7 0-16,-16 6 0 15,-19 10 0-15,-11 6 0 16,-10 6 0-16,-7 4 0 16,-15 3 0-16,-14 6 0 15,-15 9-182-15,-14 12-206 16,-4 9-244-1,-6 4-986-15,1 16 124 16,-1 4 110-16,1 4 95 16,-7 85 6488-16,6-70-5583 15,3-14 154-15,-1-2 230 16,6-4 0-16,9-94 0 16,10 71 0-16,19-7 160 15,13-8 197-15,16-11 253 16,26-7-7-16,31-8-189 15,27-11-156-15,22-16-258 16,22-11 0-16,2-14 0 16,-9-7 0-1,-14 1 0-15,-11 6 0 16,-19 8 0-16,-19 8 0 16,-22 11 0-16,-15 12 0 15,-14 6 0-15,-2 5 0 16,-6 3 0-16,3 3 0 15,0-2 0-15,3 3 0 16,-3 0 0-16,0 0 0 16,0-1 0-1,0-1 0-15,0 2 0 16,0 0 0-16,0-3 0 16,-3-1 0-16,0-2-290 15,41-4-667-15,-44-3-658 16</inkml:trace>
  <inkml:trace contextRef="#ctx0" brushRef="#br0" timeOffset="124527.19">14541 18800 2084 0,'2'0'32'16,"-2"0"27"-16,0 0 15 15,3 0 8-15,-2 0 7 16,0 0 10-16,1 0 18 16,1 0 23-16,-3 0 20 15,0 0 12-15,2 0 2 16,-2 0-10-16,0 0 5 16,0 0 5-16,2-1-2 15,-2 1-8-15,0-3-16 16,1-1-17-16,1-1-14 15,4-5-15-15,1 0-16 16,2-2-12-16,0-1-14 16,4-1-7-16,3-1-3 15,1 0 2-15,2-2 7 0,6 1-3 16,2 0-7-16,-1 1-12 16,5 4-3-16,-3 5-7 15,1 4-4 1,2 0-3-16,-5 4-3 15,2 2-1-15,-3-1-8 16,-2-1 0-16,-2 0 1 16,2 0 0-16,0 0 2 0,0-8-1 15,1-2 0-15,1-5-3 16,0-3 1-16,1-7-1 16,-2-3-1-16,1 0 1 15,0-1-3 1,-1 3-2-16,2 1 0 15,0 4-2-15,-3-1 0 16,3 4 1-16,0 3-1 16,3 1 1-16,-2 3-2 15,-1 2-2-15,2 0 1 16,-6 2 4-16,2-3 1 16,-2 2-2-16,-1-1 0 15,1-3 3-15,0-2 2 16,2 0-3-16,1-2-1 15,0 0 0 1,2-2 1-16,-1 1 0 16,4 2-2-16,0-1 1 15,1 2 0-15,1 1-2 16,2 0-4-16,0-2 0 16,-1 0 3-16,0-1 1 15,3 0-1-15,-4-3 1 16,-2 3 0-16,-1-1 0 15,-3-1-1-15,-1-1-2 16,-4 2 4-16,2-1 1 16,-1 4-2-1,0-2-2-15,1 4 3 16,2 0-2-16,-3 2-2 16,1 0 1-16,3-1 0 15,0 4 4-15,0-3-2 16,3-2-2-16,-1 2 2 15,1-4 0-15,0 1-3 16,-2-1 1-16,-1-2 1 16,-2 2 3-16,-1-3-1 15,2 3-3-15,3-2 1 16,1 1 3 0,2-4-3-16,3 0 0 15,-4-1 6-15,0 1 0 16,-1 1 0-16,-2-1 1 15,-1 1 0-15,0 1 2 16,2 0-1-16,-1 0-1 16,-1 0 3-16,2 0 2 15,-1 1-3-15,1-1 0 16,-2 1 1-16,-3 1-4 16,1-1 0-1,-6 1 3-15,2 1-15 16,-6-3-79-16,3 3-229 15,-6-2-834-15,3 0 65 16,-7-1 59-16,-2-4 55 16</inkml:trace>
  <inkml:trace contextRef="#ctx0" brushRef="#br0" timeOffset="155986.54">3198 4665 5330 0,'-14'2'240'0,"-1"2"36"15,-2 0 5-15,1-1 5 16,12-2 3-16,2-1 4 16,2 0 6-16,9-1 4 15,15-3 4-15,17-5-60 16,15-6-207-16,15-5-40 16,4-5 0-1,-4-1 0-15,-8-1 0 16,-3 3 0-16,-10 2 0 0,-7 1 0 15,-12 6 0 1,-10 2 0-16,-12 4 0 16,-4 3 0-16,-5 2 0 15,-3 3 0-15,-9 1 0 16,-13 3 0-16,-18 5 0 16,-20 7 0-16,-18 7 0 15,-10 9 0-15,-6 8 0 16,7-2 0-16,14 2 0 15,17-5 0 1,20-7 0-16,17-9 0 16,18-7 0-16,18-7 0 0,21-8 0 15,16-7 0 1,16-7-28-16,11-5-317 16,49-4-604-16,-60-4-637 15,-14 3 120-15,-18 0 105 16,-9-2 93-16</inkml:trace>
  <inkml:trace contextRef="#ctx0" brushRef="#br0" timeOffset="27213.08">19307 16783 3477 0,'1'-4'149'0,"-1"0"49"16,2 0 33-16,-1-3 57 15,1 1 65-15,-1 1 88 16,0 1 31-16,-1 0 12 15,2 2 12-15,-2-1-103 16,0 0-55 0,1 0-52-16,-1 3-34 15,0-1-63-15,0 1-70 16,2 0-94-16,-1 0-25 16,2 0 0-16,4 0 0 15,0 0 0-15,2 0 0 16,4 1 0-16,0 2 0 15,4 0 0-15,1 1 0 16,0 1 0-16,3 0 0 16,1 4 0-1,-2-1 0-15,0 4 0 16,-1 2 0-16,-2 1 0 16,-3 1 0-16,2 0 0 15,-4 2 0-15,-2-1 0 16,1 1 0-16,0-2 0 15,-4 0 0-15,3 2 0 16,-1 1 0-16,-2 0 0 16,2-1 0-16,1 1 0 15,0-3 0-15,-3 2 0 16,1-2 0 0,0 2 0-16,-2-3 0 15,-1 0 0-15,1-1 0 16,3 0 0-16,-2-1 0 15,-3 0 0-15,2 0 0 16,-3 1 0-16,2-2 0 16,-1 0 0-16,1 1 0 15,-2 3 0-15,3-3 0 16,-1 1 0-16,-2-1 0 16,-1 0 0-1,0 2 0-15,-1-2 0 16,-1 4 0-16,4-2 0 15,-4 2 0-15,3 0 0 16,0 2 0-16,0-1 0 16,-1-1 0-16,2-1 0 15,-3 2 0-15,1-4 0 16,-1 2 0-16,2-3 0 16,-3 2 0-16,2-1 0 15,-1-1 0-15,3 1 0 16,-2 0 0-1,-1 0 0-15,2 1 0 16,-1 2 0-16,-1-1 0 16,2 3 0-16,-2-4 0 15,-1 2 0-15,2-4 0 16,-2 2 0-16,0-1 0 16,0 0 0-16,0 4 0 15,-3-1 0-15,-1-1 0 16,-4 2 0-16,0-3 0 15,1-1 0 1,2-3 0-16,-2-3 0 16,-6 0 0-16,-5 0 0 15,-7-4 0-15,3-1-820 16,-10-2-899-16,2-5 139 16,3-4 122-16,2 0 105 15</inkml:trace>
  <inkml:trace contextRef="#ctx0" brushRef="#br0" timeOffset="35943.08">8725 3807 3825 0,'0'0'85'16,"0"0"40"-16,0-1 28 15,0 1 20-15,1 0 13 16,-1 0 7-16,0 0 14 15,0 0 30 1,0 0 43-16,0 0 0 16,0 0 16-16,2 0 3 15,-2 0-17-15,0 0-19 16,0-1-9-16,0 1-3 16,0 0-11-16,1-3-28 15,-1 3-42-15,0 0-54 16,0 0-61-16,0-2-46 15,0 2-9-15,0 0 0 16,0 0 0-16,0 0 0 16,0 0 0-1,0 0 0-15,0 0 0 16,0 0 0-16,0-2 0 16,0 2 0-16,0 0 0 15,0-2 0-15,0 2 0 16,0-1-13-16,0-1-114 15,0 2-96-15,0-1-54 16,3-2-42-16,-3 1-50 16,3-3-100-16,0-2-187 15,0-54-640-15,0 48 82 16,-1-3 73-16</inkml:trace>
  <inkml:trace contextRef="#ctx0" brushRef="#br0" timeOffset="37063.08">20468 274 8191 0,'0'-4'0'16,"-4"1"0"-16,-7 3 0 16,-9 7 0-16,-2 13 0 15,-5 15 0-15,0 11 0 16,7 10 0-16,8 4 0 16,9-2 0-16,3 3 0 15,9-10 0-15,6-8 0 16,6-6 0-16,6-12 0 15,8-10 0-15,5-8 0 16,2-5 0-16,2-12-432 16,-4-15-1392-16,-7-4 156 15,-10-8 134-15,-14-10 116 16</inkml:trace>
  <inkml:trace contextRef="#ctx0" brushRef="#br0" timeOffset="37353.08">20407 306 6931 0,'-13'-12'136'0,"3"-1"1"16,1-3 1-16,1-6 1 15,16 5 1-15,14-3 1 16,13 1 1-16,12-3 1 16,7 2 1-1,-5 5-381-15,-6 5-181 0,-11 7-290 0,-20 3-867 16,-11 3 118-16,-14 9 104 15,-16 5 92-15</inkml:trace>
  <inkml:trace contextRef="#ctx0" brushRef="#br0" timeOffset="37563.08">20354 390 5441 0,'-9'15'287'16,"1"1"5"-16,0 0 3 16,2 2 6-16,11-6 3 15,12-11 6-15,15 1 5 16,13-4 4-16,15-2 8 15,17-2-700-15,1-1-347 16,-7-2-927-16,-4 3 129 16,-12 1 113-16,-9 5 98 15</inkml:trace>
  <inkml:trace contextRef="#ctx0" brushRef="#br0" timeOffset="37713.08">20953 537 5846 0,'-1'5'247'16,"-1"1"4"-16,2 1 2 15,-1 0 4-15,4 1 3 16,9-1 4-16,16-5 3 16,12-1 4-16,15-1 4 15,9-3-275-15,4-1 0 0,-9-3 0 16,-6 3 0 0,-12 0 0-16,-9 4-340 0,-19 0-163 15,-12 0-1211 1,-13 4 139-16,-16 4 120 15</inkml:trace>
  <inkml:trace contextRef="#ctx0" brushRef="#br0" timeOffset="37873.08">21006 730 5966 0,'2'3'235'16,"-2"1"3"-16,6 3 3 0,11 0 3 15,9-2 3 1,13 0 3-16,13-4 3 0,0-1 4 15,3-1 3 1,-6-1-260-16,-7-1 0 0,-6-1 0 16,-9-1 0-16,-9 1 0 15,-8-3-354-15,-4 3-255 16,-8-18-1072-16,-4 7 134 16,-8-4 116-16,-11-8 102 15</inkml:trace>
  <inkml:trace contextRef="#ctx0" brushRef="#br0" timeOffset="38073.08">21194 433 5966 0,'2'-9'235'16,"-2"0"3"-16,7 0 3 15,13 2 3-15,10 11 3 0,12 13 3 16,12 9 3 0,-1 13 4-16,-8 13 3 15,-12 9-260-15,-17 10 0 16,-12 3 0-16,-15-1 0 15,-17-2 0-15,-8-10 0 16,-4-15 0-16,-1-9-259 16,33-9-598-16,-10-20-784 15,16-10 127 17,10-15 113-32</inkml:trace>
  <inkml:trace contextRef="#ctx0" brushRef="#br0" timeOffset="38393.08">22131 561 8191 0,'0'-3'0'0,"3"3"0"0,0 3 0 16,3 6 0-16,0 12 0 16,0 12 0-1,-1 8 0-15,-1 6 0 16,-2 0 0-16,-2 0 0 16,-2-5 0-16,-2-7 0 15,-4-6 0-15,0-8-385 16,-5-13-1452-16,-8-6 159 15,-2-10 136-15,-2-8 117 16</inkml:trace>
  <inkml:trace contextRef="#ctx0" brushRef="#br0" timeOffset="38593.08">21869 669 8191 0,'1'-12'0'0,"6"-3"0"15,12-4 0-15,17-6 0 16,16 4 0-16,17-1 0 15,9 5 0-15,0 2 0 16,-7 3 0-16,-11 0 0 16,-16 7 0-16,-15 1 0 15,-16-1 0 1,-9 3-217-16,-4 2-309 0,-4-59-1213 16,-6 56 142-16,1 1 123 0,-1 2 109 15</inkml:trace>
  <inkml:trace contextRef="#ctx0" brushRef="#br0" timeOffset="38973.08">22745 693 8191 0,'0'0'0'16,"0"-2"0"-16,0 4 0 15,0-1 0-15,4 3 0 16,12-3 0-16,16 1 0 15,16-2 0-15,12-3 0 16,10-1 0-16,-2-3 0 16,-8 1 0-16,-8-2 0 15,-13 1 0-15,-13 1-287 16,-14 4-216-16,-9-4-1225 16,-16 5 142-16,-13 1 122 15,-12 5 107-15</inkml:trace>
  <inkml:trace contextRef="#ctx0" brushRef="#br0" timeOffset="39183.08">22708 871 7743 0,'0'6'49'0,"3"0"0"16,11 2 1-16,19-2-1 16,18-2 1-16,16-3 0 15,10-5 0-15,4-1-1 16,-9-5 3-1,-10 2-52 1,-14-2 0-16,-15 1-90 0,-11 1-333 16,-15 1-1379-16,-10 0 153 15,-10-6 131-15,-7-4 115 16</inkml:trace>
  <inkml:trace contextRef="#ctx0" brushRef="#br0" timeOffset="39423.08">23012 455 7517 0,'0'-6'74'16,"10"2"-1"-16,9 1 2 0,10 10-1 15,12 12 1-15,6 15 0 16,0 13 0-16,-6 12 0 16,-9 3 3-16,-14 6-78 15,-9 0 0-15,-17-5 0 16,-14-6 0-16,-17-4 0 15,-9-11 0-15,-8-7-439 16,4-51-1384-16,12 28 157 16,14-13 133-1</inkml:trace>
  <inkml:trace contextRef="#ctx0" brushRef="#br0" timeOffset="39953.08">23899 771 8191 0,'0'-1'0'16,"0"1"0"-16,0 5 0 0,0 10 0 15,0 10 0 1,0 9 0-16,0 10 0 15,0 2 0-15,0 0 0 16,0-3 0-16,0-5 0 16,0-7 0-16,0-5 0 15,0-7 0-15,0-8 0 16,0-3 0-16,0-4 0 16,0-3 0-16,1-1 0 15,-1 1 0-15,0-2 0 16,2 1 0-16,-2 0 0 15,0 0 0-15,-3 0 0 16,2-4 0-16,-2-2 0 16,1-2-546-1,-1-11-1247-15,3 3 151 16,0-1 130-16,3 1 113 16</inkml:trace>
  <inkml:trace contextRef="#ctx0" brushRef="#br0" timeOffset="40283.08">23931 715 5530 0,'9'-26'279'0,"6"-3"3"16,8-5 5-16,12-5 4 15,4 13 4-15,7 7 4 16,3 4 6-16,0 7 4 0,-5 2 5 16,-4 5-314-16,-4 1 0 15,-9 4 0-15,-9 0 0 16,-5 6 0-16,-7 2 0 15,-6 4-308-15,-10 1-221 16,-6-18-1187-16,-10 21 140 16,-9 3 120-16</inkml:trace>
  <inkml:trace contextRef="#ctx0" brushRef="#br0" timeOffset="40503.08">23955 906 7739 0,'0'1'50'15,"2"2"0"-15,2 0-1 16,13 3 1-16,10-2 0 16,16-4 0-16,7 1 1 15,8-5-1 1,0 1 2 0,-11-2-52-16,-10-1 0 0,-10-2-339 15,-2 1-499-15,-20-3-787 16,0 1 126-16,-5-5 110 15,-6-2 96-15</inkml:trace>
  <inkml:trace contextRef="#ctx0" brushRef="#br0" timeOffset="40893.08">25129 812 8191 0,'0'0'0'16,"0"0"0"-16,2 0 0 15,11 0 0-15,22 0 0 16,16 0 0-16,18-1 0 16,10-2 0-1,-5-1 0-15,-10-1-233 16,-17 0-255-16,-21-24-1258 15,-15 22 144-15,-15 1 124 16,-19 2 108-16</inkml:trace>
  <inkml:trace contextRef="#ctx0" brushRef="#br0" timeOffset="41113.08">25027 962 8191 0,'0'6'0'16,"3"2"0"-16,8 1 0 15,17 0 0-15,12 0 0 16,18-6 0-16,14-2 0 16,3-2 0-16,-4-3 0 15,-4-2 0-15,-10 1 0 16,-12-1 0 0,-13 1-332-16,-8-1-268 0,-17-59-1090 15,-1 52 135 1,-10-2 117-16</inkml:trace>
  <inkml:trace contextRef="#ctx0" brushRef="#br0" timeOffset="41383.08">25268 538 7254 0,'0'-7'102'0,"0"1"0"15,14 1 2-15,9 8-2 16,14 13 3-16,10 18-1 15,8 13 2-15,-4 12-1 16,-12 10 2 0,-12 6-107-16,-17 2 0 15,-10-3 0-15,-15-6 0 16,-19-10 0-16,-11-9 0 16,-6-11 0-16,-6-11-367 15,-1-15-1474-15,12-7 159 16,9-12 135-16,16-12 119 15</inkml:trace>
  <inkml:trace contextRef="#ctx0" brushRef="#br0" timeOffset="42953.08">26524 542 6948 0,'0'-4'134'16,"-7"3"1"-16,-8 1 2 15,-8 11-1-15,-10 14 2 16,-13 15 2-16,0 16-1 16,7 18 2-16,11 6 2 15,15 3-143-15,11 2 0 16,13-6 0-16,8-11 0 15,8-9 0-15,-4-11 0 16,10-12 0-16,5-15-265 16,23-12-642-16,-17-11-719 15,1-13 125 1,-4-13 111-16,-6-8 96 16</inkml:trace>
  <inkml:trace contextRef="#ctx0" brushRef="#br0" timeOffset="43243.08">26836 743 8191 0,'0'-6'0'16,"-2"5"0"-16,-5 3 0 15,-6 7 0-15,-7 10 0 16,1 13 0-16,2 7 0 15,8 5 0-15,2 4 0 16,9 3 0-16,7-3 0 16,7-5 0-16,4-4 0 15,5-7 0 1,9-8 0-16,4-11 0 16,0-8-284-16,11-4-399 15,-6-9-998-15,-12-10 135 16,-8-7 115-16,-13-10 103 15</inkml:trace>
  <inkml:trace contextRef="#ctx0" brushRef="#br0" timeOffset="43443.08">26843 788 7629 0,'0'-14'62'0,"-2"-1"0"15,2-1-1-15,5-3 2 16,10 2-1-16,14 4 0 15,9-2 1-15,10-2 0 16,0 4 1-16,-7 1-361 16,-7 5-181-16,8 3-1254 15,-27 1 142 1,-13 4 123-16,-11 4 106 0</inkml:trace>
  <inkml:trace contextRef="#ctx0" brushRef="#br0" timeOffset="43643.08">26831 856 5374 0,'-4'11'294'16,"0"0"4"-16,4 5 5 16,-2 0 4-16,17-3 6 15,14-7 4-15,10-2 6 16,8-3 5-16,9-5 6 16,-2 0-334-1,-5-3-204-15,-6 0-221 16,18-5-1346-16,-32-3 148 15,-12-5 128-15,-4-4 110 16</inkml:trace>
  <inkml:trace contextRef="#ctx0" brushRef="#br0" timeOffset="43903.08">27290 285 8191 0,'14'-7'0'15,"6"6"0"-15,11 7 0 16,10 13 0-16,7 18 0 16,1 20 0-16,-1 15 0 15,-4 15 0-15,-11 3 0 16,-8 6 0-16,-16 0 0 16,-18-4 0-16,-18-8 0 15,-23-7 0-15,-19-8-151 16,10-12-789-16,-39-12-708 15,-9-12 129-15,-6-11 113 16,-2-10 99-16</inkml:trace>
  <inkml:trace contextRef="#ctx0" brushRef="#br0" timeOffset="45963.08">26708 1498 4315 0,'-2'0'160'16,"2"0"159"-16,0-1 53 15,-2 1 9-15,2 0 7 16,0 0 8-16,0 0 7 15,0 0 10-15,0-1 9 16,2 1-101-16,-2 0-78 16,9 0-185-16,11-4-58 15,14-1 0-15,9-3 0 16,6 0 0 0,3-2 0-16,-3 2 0 15,-11 1 0-15,-8-1 0 16,-9 4 0-16,-9 1 0 15,-7-1 0-15,-3 2 0 16,-2 0 0-16,0 0 0 16,0 0 0-16,-5 0-340 15,-3 4-216-15,-8-25-1143 16,-1 25 136-16,-2-2 118 16,-6 4 105-16</inkml:trace>
  <inkml:trace contextRef="#ctx0" brushRef="#br0" timeOffset="46313.08">26661 1578 4351 0,'-11'3'321'16,"2"0"49"-16,2-2 8 16,1 3 6-16,12-1 9 15,10-3 7-15,15 0 10 16,12 2 7-16,8-2 10 15,10 0-140 1,-5-2-234-16,-6 2-53 0,-10 0 0 16,-11 0 0-16,-8-1 0 15,-12-1 0-15,-7 2 0 16,-2 0 0-16,0-1 0 16,0 1 0-16,0 0 0 15,0 0 0-15,0 0 0 16,-2 0 0-1,-1 0 0-15,-7 0-189 16,-2 0-255-16,24 0-501 16,-29 0-574-16,-6 0 110 15,4 0 97-15,-4-1 88 16</inkml:trace>
  <inkml:trace contextRef="#ctx0" brushRef="#br0" timeOffset="51773.08">25487 2460 8191 0,'2'2'0'16,"0"1"0"-16,11 0 0 15,17-2 0-15,17 1 0 16,20-7 0-16,12-1 0 16,4-2 0-16,-6-1 0 15,-6 0 0-15,-10-1-450 16,-15-2-1369-1,-14 5 155-15,-20 3 133 16,-24 1 116-16</inkml:trace>
  <inkml:trace contextRef="#ctx0" brushRef="#br0" timeOffset="51973.08">25548 2607 8191 0,'0'4'0'0,"0"2"0"16,6 4 0-16,13-4 0 15,25-4 0-15,16-2 0 16,16-6 0 0,10-4 0-16,-3-1 0 15,-15-2 0 1,-10-1 0-16,-16 0-361 0,37 0-616 16,-66-1-606-16,-11-4 120 15,-6-5 104-15</inkml:trace>
  <inkml:trace contextRef="#ctx0" brushRef="#br0" timeOffset="52293.08">25860 2165 5483 0,'4'-10'231'0,"9"-3"37"16,12 6 4 0,15 6 3-16,7 22 5 0,10 16 4 15,-6 18 3-15,-10 13 5 16,-21 10 5-16,-11 0-114 16,-21 0-144-16,-13-2-39 15,-10-10 0-15,-5-12 0 16,-1-11 0-16,6-12-298 15,5-16-203-15,16-44-1224 16,8 21 140 0,8-17 122-16,16-9 107 15</inkml:trace>
  <inkml:trace contextRef="#ctx0" brushRef="#br0" timeOffset="52783.08">27116 1944 8191 0,'-17'0'0'0,"-19"4"0"15,-11 15 0-15,-12 14 0 16,-1 20 0-16,11 15 0 16,17 12 0-16,18 1 0 15,14-1 0-15,16-4 0 16,12-9 0-16,1-7 0 16,0-11 0-1,4-11 0-15,-8-9 0 16,2-10 0-16,-2-13-56 15,2-6-393-15,-3-15-1355 16,1-11 152-16,-3-10 132 16,5-6 115-16</inkml:trace>
  <inkml:trace contextRef="#ctx0" brushRef="#br0" timeOffset="53003.08">27330 2269 8097 0,'0'-9'10'16,"2"1"0"-16,1 3 1 15,0 0-1-15,-1 9 0 16,2 10 1-16,0 5-1 16,1 5 0-16,1 3 2 15,-4 0-12 1,3-3 0-16,-4-1 0 16,-1-4 0-16,-1-5 0 15,-4-2-490-15,-3-12-1318 16,-3-2 153-16,-3-7 133 15,3-8 114-15</inkml:trace>
  <inkml:trace contextRef="#ctx0" brushRef="#br0" timeOffset="53293.08">27286 2203 8066 0,'6'-15'14'0,"8"-7"0"15,6-3-1-15,7-8 1 0,9 6 0 16,-3 1-1 0,-2 2 1-16,-8 4 0 15,-6 1 1-15,-13 0-15 16,-2 5 0 0,-5-2 0-16,-5 2 0 0,-4 5 0 15,-3 3 0-15,-1 3 0 16,0 2 0-16,2 2-281 15,4 7-142-15,7 0-327 16,-1 0-803-16,4 4 116 16,0 0 101-1</inkml:trace>
  <inkml:trace contextRef="#ctx0" brushRef="#br0" timeOffset="63013.08">27853 2298 4877 0,'0'0'116'16,"0"0"103"-16,0 0 31 16,1 0 32-16,-1 0 44 15,0 0 6-15,3 0 5 16,-3 0 6-16,1 0 5 16,-1 0-43-16,0 0-81 15,0 0-114 1,0 0-35-16,2 0-28 15,-2 0-47-15,0 0 0 16,0 0 0-16,1 0 0 16,-1-2 0-16,0 0 0 15,0 0 0-15,0-2 0 16,0-3 0-16,0-1 0 16,0 0 0-16,0-2 0 15,-3 2 0-15,-4 1 0 16,-4 3 0-16,-5 1 0 15,-6 2 0-15,-5 1 0 16,-2 6 0-16,-3 3 0 16,-1 6 0-1,1 8 0-15,6 6 0 16,5 3 0-16,8 3 0 16,11-2 0-16,0-1 0 15,4-6 0-15,6-6 0 16,3-5 0-16,9-8 0 15,10-5 0-15,8-9 0 16,9-10 0-16,-4-6 0 16,0-9 0-16,-9-11 0 15,-13-8 0-15,-11-8 0 16,-3-6 0-16,-10-6 0 16,-8-2 0-16,2 6 0 15,-2 11 0 1,-1 14 0-16,3 15 0 15,1 15 0-15,1 14 0 16,2 17 0-16,1 18 0 16,3 18 0-16,6 10 0 15,5 6 0-15,7-2 0 16,5-3 0-16,4-13 0 16,1-8 0-16,-2-7 0 15,1-12-177-15,3-6-334 16,4-43-1244-16,-1 23 146 15,-2-8 125-15,-1-5 109 16</inkml:trace>
  <inkml:trace contextRef="#ctx0" brushRef="#br0" timeOffset="63293.08">28197 2310 8191 0,'0'0'0'16,"0"0"0"-16,11-2 0 16,10 1 0-16,12-6 0 15,14-2 0-15,9-4 0 16,1-6 0 0,-1 2 0-16,-11 2 0 0,-9 2 0 15,-12 1 0 1,-10 4 0-16,-9 3 0 0,-5 1-276 15,-5 2-334-15,-6-2-1092 16,-5 0 138 0,-7-3 118-16,-6-1 105 15</inkml:trace>
  <inkml:trace contextRef="#ctx0" brushRef="#br0" timeOffset="63593.08">28368 2053 5815 0,'-1'-11'250'16,"-2"2"4"-16,0 1 2 15,1 0 4-15,2 8 4 16,0 10 3-16,3 9 4 16,0 10 3-16,2 10 6 15,4 9-280 1,5 3 0-16,-3-2 0 15,2-7 0-15,-3-4 0 16,-2-6 0-16,0-6 0 16,-6-9 0-16,3-3 0 15,1-7-485-15,4-54-1325 16,2 37 154 0,2-2 133-16,6-9 114 15</inkml:trace>
  <inkml:trace contextRef="#ctx0" brushRef="#br0" timeOffset="63853.08">28838 2079 8191 0,'1'-4'0'16,"-1"2"0"-16,1-1 0 15,2 3 0-15,1 11 0 16,4 8 0-16,-1 4 0 15,4 6 0-15,0 4 0 16,-3 1 0 0,-3-6 0-16,-4-1 0 15,1-3 0-15,-2-5 0 16,0-3-276-16,4-7-440 16,-3-5-958-16,-1-7 133 15,-1-6 115-15</inkml:trace>
  <inkml:trace contextRef="#ctx0" brushRef="#br0" timeOffset="64143.08">28741 2034 8191 0,'6'-17'0'15,"3"-4"0"-15,5-6 0 16,9-7 0-1,-3 2 0-15,0 2 0 16,-4 2 0-16,-6 2 0 16,-7 5 0-16,-3 4 0 15,-10 5 0-15,-10 4 0 16,-6 2 0-16,-6 4 0 16,-4 4 0-16,5 4-112 15,10 4-280-15,17 6-344 16,12 5-872-16,15 1 124 15,17 0 107-15,11-2 95 16</inkml:trace>
  <inkml:trace contextRef="#ctx0" brushRef="#br0" timeOffset="64623.08">29258 1946 5539 0,'0'-4'278'15,"1"-2"3"-15,-2 2 4 16,-4 0 5-16,-8 3 4 15,-10 2 5-15,-9 6 4 16,-8 5 5-16,0 7 6 16,2 9-314-16,12 8 0 15,7 4 0-15,11 0 0 16,5 2 0-16,4-6 0 16,6-5 0-16,8-8 0 15,5-9 0-15,8-8 0 16,5-6 0-16,5-7 0 15,-1-12 0-15,-6-7 0 16,-6-9 0 0,-9-13 0-16,-9-6 0 15,-4-7 0-15,-4-3 0 16,-5-1 0-16,-1 5 0 16,-2 8 0-16,-1 12 0 15,3 15 0-15,-1 15 0 16,5 17 0-16,2 17 0 15,4 14 0-15,3 11 0 16,9 9 0-16,4 2 0 16,9-4 0-16,-1-6 0 15,-1-5 0-15,0-5 0 16,-4-7 0-16,1-11 0 16,2-8-344-1,28-5-1503-15,-33-13 159 16,-3-12 137-16,-3-10 119 15</inkml:trace>
  <inkml:trace contextRef="#ctx0" brushRef="#br0" timeOffset="64903.08">29395 1220 8191 0,'10'-23'0'16,"9"1"0"-16,13 8 0 15,17 11 0-15,10 30 0 16,4 41 0 0,-2 23 0-16,-9 17 0 15,-15 12 0-15,-11 0 0 0,-11-7 0 32,-11-7 0-32,-12-7 0 0,-15-13 0 15,-15-13 0-15,-15-9 0 16,-17-13-279-16,14-12-652 15,-35-10-685-15,-4-10 123 16,2-9 110-16</inkml:trace>
  <inkml:trace contextRef="#ctx0" brushRef="#br0" timeOffset="65473.08">27156 3057 8191 0,'6'0'0'15,"17"-4"0"-15,27-8 0 16,45-8 0-16,45-6 0 16,50-13 0-1,30-3 0-15,15-1 0 16,-3 4 0-16,-22 2 0 16,-28 3 0-16,-27 3 0 15,-30 1 0-15,-31 3 0 16,-25 0 0-16,-25 6 0 15,-21 4 0-15,-14 5 0 16,-14 4 0-16,-15 5 0 16,-15 2 0-16,-15 2 0 15,-16 6-255-15,-17 5-168 16,-4 7-423 0,-25 4-688-16,-14 9 112 15,-20 4 100-15</inkml:trace>
  <inkml:trace contextRef="#ctx0" brushRef="#br0" timeOffset="65753.08">27353 3016 5542 0,'-65'21'278'16,"-11"3"3"-16,-3 2 4 15,5 1 4-15,53-7 6 16,30-12 2-16,43-6 6 16,42-4 5-16,39-8 5 15,38-8-313-15,28-1 0 16,6-4 0-16,-5-2 0 15,-15-1 0 1,-19 2 0-16,-26-3 0 0,-22-2 0 16,-27 2 0-1,-24 2 0-15,-23 1 0 16,-18 3 0-16,-14 4 0 16,-8 1 0-16,-4 3-228 15,20-4-679-15,-17 0-728 16,9-5 126-16,8-3 112 15,11 1 97-15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5:55:04.16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2469 3449 5570 0,'3'-10'274'15,"-3"-2"5"1,0-1 3-16,0 2 5 16,1 7 3-16,1 3 6 15,6 12 3-15,5 14 6 16,5 16 4-16,-1 19-309 16,2 24 0-16,-6 8 0 15,0 6 0-15,-6-2 0 16,0-5 0-16,-4-9 0 15,0-10 0-15,-3-16 0 16,0-15 0-16,0-11 0 16,0-15-454-1,-1-28-1364-15,-7-1 156 16,-3-9 132-16,-8-17 116 16</inkml:trace>
  <inkml:trace contextRef="#ctx0" brushRef="#br0" timeOffset="227.78">2316 3691 4814 0,'1'-58'132'16,"11"-13"166"-16,14-9 25 16,20-7 7-16,18 33 6 15,19 32 5-15,1 22 7 16,-2 24 5-16,-16 28 7 16,-23 16-46-1,-26 8-99-15,-21 8-188 16,-24-4-27-16,-14-9 0 15,-10-11 0-15,-2-10 0 16,0-13-327-16,89-13-1525 16,-72-14 160-16,17-12 138 15,17-10 119-15</inkml:trace>
  <inkml:trace contextRef="#ctx0" brushRef="#br0" timeOffset="703.96">3185 3798 5648 0,'7'-20'267'0,"-2"-6"3"15,-2-5 5-15,-2-2 3 16,-8 11 4-16,-13 11 4 15,-9 6 5-15,-10 15 3 16,-9 12 6-16,3 11-300 16,8 11 0-16,8 8 0 15,12-3 0-15,11-3 0 16,6-7 0 0,7-8 0-16,10-9 0 15,5-10 0-15,7-7 0 16,7-9 0-16,-3-6 0 15,-3-11 0-15,-3-2 0 16,-4-6 0-16,-5 2 0 16,-4 4 0-16,-7 7 0 15,-2 4 0-15,1 10 0 16,1 2 0-16,5 7 0 16,4 4 0-1,-1 8 0-15,0 4 0 16,-3 4-258-16,2-1-325 15,-5-4-1131-15,0-6 139 16,-1-6 120-16,-4-6 106 16</inkml:trace>
  <inkml:trace contextRef="#ctx0" brushRef="#br0" timeOffset="1000.04">3321 3806 5700 0,'13'-14'262'16,"9"1"3"-16,5 4 3 15,8 2 5-15,-2 13 4 16,-4 14 2 0,-3 8 6-16,-9 3 3 15,-7 6 6-15,-4 1-294 16,-3-4 0-16,-3-6 0 16,0-7 0-16,0-7 0 15,0-9 0-15,1-12 0 16,-1-10 0-16,0-12 0 15,0-12 0-15,0-6 0 16,0 0 0-16,0 6 0 16,0 11-426-16,3-13-1400 15,0 30 157 1,3 13 134-16,7 10 116 16</inkml:trace>
  <inkml:trace contextRef="#ctx0" brushRef="#br0" timeOffset="1367.98">3719 3975 6491 0,'11'-2'181'0,"3"-3"2"16,5-7 3-16,4-7 1 15,1-4 1-15,1-12 3 16,-5-3 2-16,0-1 0 16,-8 4 5-16,-7 2-198 15,-4 9 0 1,-5 5 0-16,-8 10 0 15,-7 3 0-15,-4 9 0 16,-7 6 0-16,2 10 0 16,10 4 0-16,10 7 0 15,14 6 0-15,14 2 0 16,10 1 0-16,4 2 0 16,2 0 0-16,-7-1 0 15,-12-3 0-15,-7-2 0 16,-7-6 0-16,-6-4 0 15,-5-9 0 1,-2-7 0-16,-1-5-254 16,0-8-242-16,5-54-1242 15,3 37 143-15,8-7 122 16,9-6 109-16</inkml:trace>
  <inkml:trace contextRef="#ctx0" brushRef="#br0" timeOffset="1532.04">4054 3898 6330 0,'8'0'198'0,"2"3"3"16,3 6 1-16,0 4 2 15,-4 3 3-15,-2 8 2 16,-6 0-104 0,0 0-413-16,-2-1-1406 15,-4-4 139-15,0-9 120 16</inkml:trace>
  <inkml:trace contextRef="#ctx0" brushRef="#br0" timeOffset="1689.89">4057 3665 6162 0,'-3'-4'-167'15,"3"3"-382"-15,-3 1-674 16,1 3 74-16,2 3 66 15,2 9 61 1</inkml:trace>
  <inkml:trace contextRef="#ctx0" brushRef="#br0" timeOffset="2515.64">4167 3791 6831 0,'9'0'147'16,"1"5"0"-16,3 6 2 15,3 3 0-15,-4 9 3 16,-3 4-1-16,-4 0 3 16,-2 0 0-16,-3-2 3 15,0-4-157-15,0-7 0 16,1-4 0 0,1-7 0-16,1-12 0 15,4-7 0-15,6-11 0 16,3-5 0-16,7-8 0 15,0 4 0-15,-3 5 0 16,0 6 0-16,-4 10 0 16,3 8 0-16,-3 10 0 15,0 12 0-15,2 5 0 16,0 9 0-16,1 1 0 16,6 1 0-1,4-5 0-15,5-7 0 16,6-9 0-16,6-6 0 15,-1-6 0-15,3-9 0 16,-6-8 0-16,-9-7 0 16,-9-6 0-16,-12-4 0 15,-8-6 0-15,-5-3 0 16,-6 3 0-16,-4 3 0 16,-3 6 0-16,-1 11 0 15,-5 13 0-15,-1 8 0 16,-1 10 0-1,-3 10 0-15,4 7 0 16,6 7 0-16,3 3 0 16,7 3 0-16,5-5 0 15,0-4 0-15,7-6 0 16,6-5 0-16,3-7-63 16,6-8-39-16,2-3-7 15,-1-5 23-15,-5-3 86 16,-1-3 0-16,-2 3 0 15,-1-4 0-15,3 7 0 16,9 11 0 0,5 15 62-16,6 18 40 15,5 19 5-15,-3 24-18 16,-10 16-89-16,-11 12 0 16,-13 2 0-16,-19-3 0 15,-18-8 0-15,-16-14 0 16,-14-15 0-16,-13-16 0 15,-9-19 0-15,-1-22 0 16,-2-16 0-16,5-21 0 16,13-18 0-1,20-12-262-15,28-9-344 16,24-8-1100-16,28-4 137 16,18 0 120-16,17 2 104 15</inkml:trace>
  <inkml:trace contextRef="#ctx0" brushRef="#br0" timeOffset="2909.41">6401 3721 8191 0,'10'9'0'15,"-1"11"0"-15,4 9 0 16,0 13 0-16,-8 6 0 16,-3 8 0-1,-2 3 0-15,-5-1 0 0,-6-4-7 16,0-4-453-16,-8-65-1355 16,-4 44 156-16,-6-11 131 15,-3-17 117-15</inkml:trace>
  <inkml:trace contextRef="#ctx0" brushRef="#br0" timeOffset="3099.74">6081 3966 6677 0,'7'-35'162'0,"12"-8"1"16,15-8 3-16,17-11 1 16,15 14 1-16,14 9 2 15,-1 6 1-15,-2 8 1 16,-11 12 3-16,-13 10-175 15,-13 10-275-15,-15 13-278 16,-14 5-1164-16,-10 4 139 16,-4 4 121-16,0-1 105 15</inkml:trace>
  <inkml:trace contextRef="#ctx0" brushRef="#br0" timeOffset="3532.21">6940 3855 5923 0,'-1'-17'239'15,"-5"-4"3"-15,-3 2 4 16,-7-1 2-16,-3 12 4 16,-13 8 3-1,-2 8 3-15,-5 12 3 16,4 5 6-16,6 9-267 15,12 9 0-15,7-1 0 16,7-2 0-16,3-5 0 16,10-5 0-16,2-8 0 15,8-9 0-15,6-8 0 16,6-9 0-16,2-5 0 16,-1-9 0-16,-4-2 0 15,-4-3 0-15,-5-2 0 16,-7 8 0-16,-3 3 0 15,-1 6 0-15,-2 5 0 16,3 3 0 0,0 4 0-16,2 7 0 15,-1 4 0-15,-3 4 0 16,1 3-367-16,5-1-1474 16,0-6 159-16,5-5 135 15,-1-6 119-15</inkml:trace>
  <inkml:trace contextRef="#ctx0" brushRef="#br0" timeOffset="3987.64">7172 3466 8191 0,'2'-10'0'0,"1"7"0"15,3 9 0-15,1 14 0 16,4 18 0-16,-5 23 0 15,1 6 0-15,-2 6 0 16,-1-2 0-16,-1-7 0 16,-2-5 0-16,1-11 0 15,-1-13 0-15,0-10 0 16,1-11 0-16,4-9 0 16,6-14 0-1,6-11 0-15,4-8 0 16,8-11 0-16,2-3 0 15,2 3 0-15,1 4 0 16,1 10 0-16,1 12 0 16,-3 8 0-16,1 12 0 15,-9 13 0-15,-3 7 0 16,-13 6 0-16,-9 5 0 16,-15-1 0-16,-15-1 0 15,-11-5 0-15,-9-5 0 16,-11-6 0-16,5-9 0 15,3-6 0 1,13-9-307-16,54-8-667 16,-24-7-623-16,14-4 122 15,8-3 106-15,10 4 94 16</inkml:trace>
  <inkml:trace contextRef="#ctx0" brushRef="#br0" timeOffset="4559.69">7611 4089 5688 0,'15'0'263'0,"1"-6"3"16,4-4 4-1,6-10 4-15,-6-3 4 0,-4-15 3 16,-4-8 5 0,-4-8 4-16,-2-9 5 15,-3-6-295-15,-2 0 0 16,2 6 0-16,-3 10 0 15,2 13 0-15,-2 18 0 16,0 11 0-16,0 11 0 16,0 15 0-16,0 14 0 15,3 10 0-15,1 13 0 16,2 6 0 0,7 2 0-16,3-5 0 0,1-5 0 15,2-8 0 1,4-10 0-16,4-10 0 15,8-12 0-15,7-8 0 16,4-9 0-16,3-11 0 16,-1-8 0-16,-5-7 0 15,-5-11 0-15,-11-8 0 16,-14-4 0-16,-7-1 0 16,-6 5 0-16,-9 10 0 15,-7 11 0-15,-4 16 0 16,-9 13 0-1,-4 15 0-15,-2 18 0 16,3 9 0-16,8 12 0 16,8 7 0-16,9 0 0 15,7-6 0-15,3-4 0 16,5-8 0-16,4-7 0 16,1-10 0-16,12-6 0 15,6-7-369-15,12-7-1472 16,11-7 158-16,20-8 137 15,18-9 119-15</inkml:trace>
  <inkml:trace contextRef="#ctx0" brushRef="#br0" timeOffset="4951.98">9434 3401 8191 0,'7'5'0'16,"-1"9"0"-16,1 10 0 16,-1 14 0-16,-3 11 0 15,-2 11 0-15,-2-1 0 16,-4 2 0-16,3-6-500 15,-9-8-1306 1,-1-12 153-16,-3-14 132 16</inkml:trace>
  <inkml:trace contextRef="#ctx0" brushRef="#br0" timeOffset="5159.79">9529 3405 8191 0,'17'-8'0'0,"6"2"0"16,8 3 0-16,5 4 0 16,-4 11 0-16,-3 8 0 15,-5 3 0 1,-2 2-140-16,-2-1-349 16,-1-11-1282-16,-2-2 148 15,6-7 128-15,2-6 110 16</inkml:trace>
  <inkml:trace contextRef="#ctx0" brushRef="#br0" timeOffset="5344.62">10043 3274 7560 0,'-7'8'69'0,"-9"11"0"16,-7 11 1-16,-10 11-1 15,-2 6 1-15,-1 7 0 16,3-6 1-1,6-3-1-15,9-7-277 16,8-11-308-16,7-17-1212 16,12-6 141-16,2-14 122 15</inkml:trace>
  <inkml:trace contextRef="#ctx0" brushRef="#br0" timeOffset="5526.45">10036 3376 5594 0,'12'13'272'15,"2"17"4"-15,3 14 4 16,2 18 3-16,-10 9 6 16,-6 11 3-1,0-1 5-15,-8-7 4 16,-1-10 6-16,1-11-464 16,61-16-1742-16,-63-17 168 15,4-16 143-15</inkml:trace>
  <inkml:trace contextRef="#ctx0" brushRef="#br0" timeOffset="5709.39">10417 3533 8191 0,'0'-4'0'15,"0"-4"0"-15,0 1 0 16,-3 2 0-16,-2-2-216 15,-4 3-1667-15,-2 8 166 16,3 5 141-16,4 13 123 16</inkml:trace>
  <inkml:trace contextRef="#ctx0" brushRef="#br0" timeOffset="5841.38">10462 3878 8191 0,'1'14'0'0,"-1"-2"0"16,2 1 0-16,-1-2 0 15,-2-5 0-15,-1-10-83 16,2-5-1836-16,-8-2 171 16,-10-2 146-16</inkml:trace>
  <inkml:trace contextRef="#ctx0" brushRef="#br0" timeOffset="6578.26">2966 4895 7840 0,'-9'1'39'15,"0"-1"-1"-15,5 3 1 16,13-3 0-16,37 0 0 16,38 0 0-16,41-4 0 15,56-4 0-15,46-4 1 16,41-6-40-16,37-6 0 16,34-1 0-16,31-4 0 15,30 2 0-15,27 0 0 16,21-2 0-16,14-2 0 15,7-2 0-15,-4 0 0 16,-15-5 0-16,-12 4 0 16,-27-1 0-1,-28 4 0-15,-40 1 0 16,-42 9 0-16,-51-1 0 16,-53 5 0-16,-58 5 0 15,-54 5 0-15,-52 5-335 16,-13 0-630-16,-76 2-627 15,-38 3 121-15,-30-2 105 16,-20 3 94-16</inkml:trace>
  <inkml:trace contextRef="#ctx0" brushRef="#br0" timeOffset="7060.2">3563 5013 5138 0,'-28'-2'65'0,"2"2"165"16,6-1 62-16,17-2 4 16,52 2 5-16,40-6 4 15,46 1 6-15,38-5 4 16,39-1 6-16,28-1-27 16,26-1-40-16,21-6-185 15,29 0-69-15,22-3 0 16,23-1 0-16,25-2 0 15,17 1 0-15,8-3 0 16,12 1 0-16,2-4 0 16,1 7 0-1,-12-5 0-15,-6 6 0 16,-21-2 0-16,-25 6 0 16,-37-1 0-16,-36 5 0 15,-54 1-268-15,-37 5-574 16,-72-1-801-16,-61 2 128 15,-52 1 113-15</inkml:trace>
  <inkml:trace contextRef="#ctx0" brushRef="#br0" timeOffset="8028.31">3628 5393 8191 0,'3'0'0'0,"2"8"0"15,2 12 0-15,1 13 0 16,0 14 0-16,1 15 0 15,-2 6 0 1,0-2 0-16,-3-2 0 16,1-6 0-16,-4-6 0 15,0-8 0-15,1-13 0 16,-1-6-369-16,1-13-1472 16,-1-7 158-16,1-14 137 15,-4-9 119-15</inkml:trace>
  <inkml:trace contextRef="#ctx0" brushRef="#br0" timeOffset="8256.11">3637 5464 6437 0,'3'-11'188'16,"8"1"0"-16,6 5 4 15,8 2 0-15,9 13 3 16,3 10 1-16,-2 6 3 15,-3 1 1-15,-6 3 4 16,-6-1-204-16,-5-1-88 16,-3-1-449-16,0-6-1235 15,-2-8 148-15,4-6 128 16,4-9 110 0</inkml:trace>
  <inkml:trace contextRef="#ctx0" brushRef="#br0" timeOffset="8443.94">4227 5375 7542 0,'-3'2'72'0,"-6"4"-1"16,-10 11 0-16,-7 6 1 16,-4 5 0-16,-9 13-1 15,0 3 2 1,3-2-327-16,66-1-1579 0,-55-8 158 15,14-14 135-15,7-11 117 16</inkml:trace>
  <inkml:trace contextRef="#ctx0" brushRef="#br0" timeOffset="8663.73">4227 5412 8191 0,'5'13'0'0,"5"13"0"16,0 14 0-16,2 17 0 16,-2 9 0-16,-6 9 0 15,-2 1 0 1,1 1 0-16,-3-9 0 16,-2-8-380-16,2-71-1458 15,0 47 158-15,-1-16 137 16,-4-14 117-16</inkml:trace>
  <inkml:trace contextRef="#ctx0" brushRef="#br0" timeOffset="10047.73">5766 5511 5698 0,'-4'3'188'0,"-4"11"59"16,2 9 3-16,1 15 3 15,5 15 5-15,4 13 1 16,3 9 5-16,-1 5 3 16,-2 5 4-16,2 1-99 15,-3 5-108-15,0 6-64 16,0 6 0-16,1 1 0 16,2 7 0-16,4-1 0 15,3 3 0 1,-1 1 0-16,2 0 0 15,0 1 0-15,2 0 0 16,0-1 0-16,4-2 0 16,-1 4 0-16,-1 3 0 15,-4 2 0-15,2 1 0 16,-4 5 0-16,-3 2 0 16,-3 1 0-16,-1 5 0 15,-2 5 0-15,2-2 0 16,0 6 0-16,5 1 0 15,-3 0 0-15,2 3 0 16,-2 0 0 0,4 5 0-16,-5-1 0 15,4 2 0-15,0-2 0 16,2 0 0-16,-3 0 0 16,6-3 0-16,-3 0 0 15,1-1 0-15,-3 1 0 16,0-2 0-16,-1-3 0 15,0 1 0-15,-2-2 0 16,0-2 0-16,3 0 0 16,-1-1 0-16,0 2 0 15,2-3 0 1,-2 0 0-16,-1 0 0 16,0-1 0-16,2-2 0 15,-2 0 0-15,1-1 0 16,2-3 0-16,0 4 0 15,-1-4 0-15,1-2 0 16,-1 2 0-16,2-3 0 16,-2 1 0-16,-3 0 0 15,2 0 0-15,-2 0 0 16,0-5 0 0,1 0 0-16,0-3 0 15,4-1 0-15,1-2 0 16,2-3 0-16,2-3 0 15,0-4 0-15,-3 4 0 16,-2-4 0-16,2 1 0 16,-3-2 0-16,0-1 0 15,1-3 0-15,1 1 0 16,4-1 0-16,3 4 0 16,-2-4 0-1,3-1 0-15,-3-3 0 16,0-3 0-16,-5-5 0 15,0-3 0-15,-4-2 0 16,-2-5 0-16,-1-3 0 16,-3-5 0-16,-2-5 0 15,1-5 0-15,-2-4 0 16,-2-5 0-16,-2-7 0 16,-2-11 0-16,3-9-329 15,2-17-1523 1,1-15 160-16,6-22 138 15</inkml:trace>
  <inkml:trace contextRef="#ctx0" brushRef="#br0" timeOffset="12247.7">3223 7422 5564 0,'0'-4'206'16,"0"3"57"-16,1-2 3 16,1 0 3-16,5 1 5 15,6-1 4-15,11 0 4 16,13-3 2-16,10 2 6 16,8 1-136-16,7-2-93 15,7 0-61 1,11 1 0-16,12 2 0 15,11-2 0-15,8-1 0 16,12-2 0-16,7-2 0 16,7-4 0-16,10 0 0 15,6-1 0-15,6-2-17 16,7 1-34-16,5-2-54 16,5 1-55-16,4 0-52 15,5-1-35-15,6-2-7 16,5 6 1-16,2-3 2 15,0-3 3-15,7 3 17 16,-3 4 33 0,-1 0 53-16,1 2 47 15,3-1 46-15,0 2 31 16,-1 3 6-16,2-4-1 16,4 1 0-16,2 3 3 15,-1-3-2-15,4-1 2 16,4 3-1-16,-6 0 2 15,-4-3 2-15,-1 0 1 16,-4 5 7-16,-11-3 1 16,-2 0-1-16,-2 2 1 15,-4-1 1 1,-2 0-1-16,4 0 1 16,0-1 0-16,4-2 1 15,-1 0 1-15,-2 0-1 16,1 0 1-16,1-2 0 15,1 4 3-15,3-3-1 16,1-1 4-16,6 0-2 16,4 0 2-16,0-2 0 15,4-1 0-15,1-1 1 16,2 3 0-16,-4-1-2 16,2-1 0-16,1-1-5 15,0 4 2 1,-7-2-3-16,3-1 2 15,-1 1-1-15,-4 3 0 16,-3-3-2-16,1 1 1 16,-4 1 1-16,-1 3 0 15,-3-2 3-15,-4 0-3 16,-1 2 2-16,-2 2 3 16,-4-1-3-16,-1-1 1 15,1-1 1-15,2 4 1 16,-3-3-1-16,0-1 0 15,2 3 0-15,1-1 3 16,-4 1-3 0,3 1-2-16,0-1-4 15,1 0 4-15,5 1-2 16,0-2-1-16,4-2-1 16,7-1 2-16,4 3-3 15,0-1-3-15,3-4 4 16,7 2-2-16,-2 1 3 15,1-1-2-15,-1-1 1 16,3 3 0-16,-4-1 4 16,-2 0 1-16,-2 0 13 15,0 0 30 1,-3 1 40-16,-6 0 36 16,0-1 42-16,0 2 28 15,-5 0 37-15,-7 1 15 16,-7 0 2-16,-11 0-3 15,-12 1-8-15,-15 2-32 16,-22 0-91-16,-19 2-268 16,-25 0-266-16,-30-21-1278 15,-25 18 136-15,-28 0 118 16,-24-3 105-16</inkml:trace>
  <inkml:trace contextRef="#ctx0" brushRef="#br0" timeOffset="15147.97">3387 9265 5231 0,'-1'0'54'0,"1"0"54"16,0-1 38-16,0 1 42 16,0 0 23-16,3 0 26 15,4 0 8-15,9 0 12 16,4 0 0 0,11 0-24-16,12 0-22 15,10 0-58-15,11 0-43 16,15 0-36-16,14 0-32 15,12 0-42-15,8-3-23 16,10-1-45-16,11-2-10 16,6 1-32-16,10-2-19 15,5 1-17-15,3-1-28 16,8 1-19-16,3 0-10 16,2-1 10-1,4-1 11-15,5 0 28 16,1-1 11-16,0-1 27 15,3-2 19-15,-1 1 16 16,1-1 28-16,-1-1 13 16,-1 1 19-16,-2-1 7 15,1 0 9-15,4 1 5 16,-4-2 2-16,-2 1-2 16,-2 1 1-16,-2-1 3 15,-8 2-2-15,-3 0 1 16,-5 2 1-1,-5 0 1-15,-2 1 2 16,-4 1 1-16,1 0-2 16,-2 0 4-16,-1 0-3 15,-3 0-3-15,2-3 0 16,-1 3 2-16,-1-5-4 16,0 1-2-16,-3 1-1 15,2-2-2-15,0 0 1 16,0 2 0-16,2 1 0 15,1 0 0 1,0 0 2-16,2 1 0 16,1 0 2-16,2 0 2 0,3 1-2 15,0-1 0 1,-2 0-4-16,2 0 5 16,3-2-3-16,-1 2 2 15,0-2 1-15,3 1 1 16,1-4 0-16,-2 1-2 15,2 0 1-15,-2-1 0 16,3-2 2-16,-2 1-4 16,1-2 2-16,2-1 0 15,1-1-1-15,4 2-1 16,-3-3 0 0,2 3 1-16,2-1 4 15,-2 2 1-15,2-2 3 16,-2 3 11-16,0-1 11 15,2-1 7-15,2 1 9 16,4 1 10-16,3 1-1 16,1 0 6-16,2-1-2 15,6 0 2-15,0 4-6 16,-2-4-6-16,3 2-10 16,4-1-8-16,-1 4-7 15,-4-2-11-15,1 1-1 16,-1-2-8-1,2 3 7-15,-2-2-9 16,3 1 10-16,1-1-10 16,5 0-4-16,2 2 6 15,0-1-9-15,2 0 3 16,3 1 0-16,-3 2 0 16,-1-1-10-16,-1-1 9 15,2 0-17-15,-1 2 8 16,-5-1 3-1,1 0-7-15,0 2 5 0,-3-1 8 16,-3-2-3-16,-5 3 6 16,-2-4 1-1,-6 0 0-15,-3 0 22 16,-3 0 16-16,-5 1 26 16,-1-3 23-16,-3 2 35 15,-5 3 10-15,-2-3 21 16,-6 2 4-16,-3 1 9 15,-2 0 2-15,-5 3-5 16,-3-2-23-16,-8 2-19 16,-11 0-26-16,-16-1-110 15,-14 1-220-15,-19 2-205 16,-20-37-1268-16,-22 31 138 16,-23-1 119-1,-24-3 105-15</inkml:trace>
  <inkml:trace contextRef="#ctx0" brushRef="#br0" timeOffset="17336.12">3756 11630 4050 0,'21'0'7'16,"12"0"7"0,12-2 2-16,16-4-2 15,4 2 2-15,7-4-2 16,6-1 1-16,4-1 0 15,3 1-4-15,4-1 0 16,7 0-9-16,5-2-7 16,9-3-3-16,10-1 1 15,6-5 2-15,15-2 0 16,11-4 0-16,8 2-2 16,10-2 2-16,4 2 1 15,5-1 2 1,-1 2 5-16,1 3 4 15,-3-1 5-15,2 4-1 16,2 1 0-16,-2 1 4 16,-1-1 7-16,1 1 9 15,1 1 9-15,-3 0 9 16,-4 1 7-16,-2 0 2 16,-2 0 5-16,-1 3 5 15,-3-3 12-15,-1 2 1 16,3-1 0-16,0-1-3 15,0-1-8-15,0 1-6 16,2-1-11 0,-2 1-4-16,1 0-5 15,2 0-6-15,0 0-8 16,4-1-3-16,6-2-3 16,3 1-5-16,3-3 4 15,3 0 0-15,3 1 0 16,1-1 0-16,2 2-2 15,-2-2 2-15,-2 0 6 16,2 0 7-16,0 3 0 16,-3-3 6-16,0 2 7 15,4-1 7-15,0 2 11 16,0-1 3-16,1-2 4 16,5-2 0-1,-2 4 4-15,-5-1 3 16,-1 2 7-16,2 0 7 15,-3 2-7-15,-2-1-6 16,-1 2-8-16,1-4-10 16,-2 2 1-16,-1 0-11 15,-3-1-5-15,2-1-11 16,-4 1-13-16,4 0-11 16,-5 1-7-16,0-2-2 15,0 1-6-15,0 0 4 16,-4 1-7-1,2 0 9-15,-1-1-5 16,0 1 4-16,-2 2 10 16,-2-2-1-16,-3 0 2 15,0 1-2-15,-3 0 7 16,1 3 0-16,-1-2 1 16,1 1 0-16,1 2-4 15,-1 0-7-15,0-2-6 16,-4 1 3-16,-1 2-5 15,-5-1 0 1,1-2-4-16,-5 4 7 16,-3-1-8-16,0-1 1 15,0 1 9-15,-1 0-10 16,3 0 5-16,1-1-8 16,-2 2 8-16,-2-1-2 15,-3 0-5-15,-6-1 1 16,-4 4 3-16,-2-1-1 15,-5 0-5-15,-5 0 8 16,-1-1-5-16,-2 0 7 16,3-3-6-16,-1 2 6 15,-1-1 0-15,0 2-7 16,-2-2 1 0,-2 2 0-16,4-3 0 15,0 3-4-15,4-1 0 16,-3-1 1-16,-2 2-1 15,2-2-3-15,1 0 3 16,4 1 0-16,2 0-2 16,0-2 7-16,2 4-8 15,-5-2 11-15,1-1-9 16,-9 0 11-16,-3 2-2 16,-11 1 2-16,-13 2-12 15,-14-1-92-15,-18 2-71 16,-17 2-118-1,-9 0-298-15,-25 1-728 16,-7-1 84-16,-16 1 77 16,-12-2 67-16</inkml:trace>
  <inkml:trace contextRef="#ctx0" brushRef="#br0" timeOffset="19440.12">4030 13732 5034 0,'0'0'57'0,"3"0"33"15,7-1 27-15,9-3 30 16,8 0 22-16,12-3 9 16,10-4 6-16,6 0 4 15,5-1 0-15,2 1-33 16,5 2-28-16,0 0-49 15,-1 1-37-15,2 2-30 16,3 1-24 0,2-2-8-16,4 1-6 15,8-4-4-15,6-3 2 16,9 0 0-16,10-3 1 16,6 3 8-16,7-2 3 15,4 0-8-15,3 0-5 16,5-1-1-16,8 0 6 15,4 0 0-15,7 2-3 16,5-3-5-16,6 1 5 16,5 1-4-16,1 0 3 15,5-2-1-15,1 2-1 16,2 0 3 0,1 2-5-16,2-1-2 15,1 1 10-15,3 1 0 16,1 4 2-16,-2-4 7 15,-1 1 5-15,1 1 11 16,6 0 1-16,-5-3 5 16,2 1 4-16,2-1 13 15,3 0-11-15,-4 0 7 16,2 0 0-16,3 1-3 16,1 1 6-16,0 0 6 15,3-1 12-15,1 0 5 16,5-2 12-1,1 0-12-15,-1 3 13 16,4-4 3-16,4 1-5 16,0 3 6-16,3-3-3 15,5 0-7-15,5-1-10 16,-1-1-13-16,1-1-12 16,2-2 4-16,-1 3-6 15,0-4-8-15,2 1 1 16,2 1 1-16,-1 1-2 15,2-2-5-15,0 1 4 16,3 0 3 0,-6-2-4-16,6 1-3 15,-1-1 3-15,-3 1 2 16,-3-2-8-16,1 2 8 16,-2 3-4-16,-4-1 2 15,2 1 2-15,6 2 2 16,-5 1-1-16,-1 0 2 15,4-3-7-15,-4 4-4 16,-6 0 11-16,0-2-12 16,2 4 2-1,-4-1 7-15,-2 0-9 16,2-2-3-16,1 3-1 16,-5-2-1-16,-1 1-2 15,1-2 1-15,-2 4-4 16,-6-4 5-16,-1 0-5 15,-1 1 1-15,-3 1-6 16,-2-1 6-16,-1 0-2 16,-1 0-4-16,1 1 7 15,-8-3-5-15,-4 1 5 16,-4-1 0 0,-2-1 0-16,-6 1 0 15,-5-2 4-15,-2 1-1 16,-6 0-2-16,-1 1 14 15,-6 4 0-15,-2-3 4 16,-5 3-2-16,-6 1-4 16,-8 1-15-16,-8 2-20 15,-9 0-53-15,-12 2-24 16,-11 1-12-16,-12 2-25 16,-11-2-24-16,-12 0-70 15,-9 3-126-15,-8-18-865 16,-11 12 75-16,-8 0 67 15,-13-4 61 1</inkml:trace>
  <inkml:trace contextRef="#ctx0" brushRef="#br0" timeOffset="21791.92">4278 15881 5748 0,'0'0'187'0,"0"-1"53"15,0 1 5-15,0 0 1 16,9 0 5-16,8-3 2 16,11-1 4-16,11-2 2 15,14-2 5-15,8-3-82 16,2 3-123-16,7-2-59 15,4-1 0-15,5 0 0 16,4-2 0 0,4-1 0-16,8-1 0 15,11-1 0-15,11-3 0 16,10 3 0-16,7-6 0 16,11 2 0-16,8-2 0 15,9 2 0-15,8-3 0 16,12 1 0-16,7 0 0 15,6-2 0-15,6-3 0 16,2 2 0-16,8-1 0 16,4 1 0-1,2 4 0-15,-3-1 0 16,2 0 0-16,0 4 0 16,-6-2 0-16,1 1 0 15,0 0 0-15,0 3 0 16,-3-1 0-16,1 1 0 15,2 2 0-15,4 2 0 16,-1-2 0-16,10 0 0 16,6 3 0-16,6-1 0 15,7-4 0 1,8 3 0-16,3-3 0 16,2-2 0-16,4-1 0 15,4 3 0-15,2-6 0 16,4 2 0-16,4 1 0 15,0 0 0-15,5-1 0 16,-3 2 0-16,1 0 0 16,5-1 0-16,1 0 0 15,-2-2 0-15,11 2 0 16,1-2 0-16,3-1 0 16,4 2 0-1,2 1 0-15,0 0 0 16,2-3 0-16,-1 2 0 15,1 0 0-15,1-2 0 16,-2-3 0-16,2 5 0 16,1-1 0-16,-4-1 0 15,-2 2 0-15,-1-1 0 16,-4-1 0-16,-3 0 0 16,-2-3 0-16,3 4 0 15,-3-3 0 1,-1-1 0-16,-2 4 0 15,-3-2 0-15,-6 2 0 16,-6-1 0-16,-7 1 0 16,-7-3 0-16,-6 5 0 15,-6-4 0-15,-2 0 0 16,-4 4 0-16,-7 0 0 16,-3-1 0-16,-5 4 0 15,-8-1 0-15,-6-1 0 16,-2 0 0-16,-9 3 0 15,-6-1 0-15,-6 0 0 16,-6 0 0 0,-10 2 0-16,-9-1 0 15,-13 2 0-15,-11 1-73 16,-17 1-192-16,-19 2-91 16,-18-1-229-16,-20-2-1013 15,-20-3 122-15,-27-3 106 16,-18-4 94-16</inkml:trace>
  <inkml:trace contextRef="#ctx0" brushRef="#br0" timeOffset="23195.67">4183 8100 6602 0,'0'-9'171'16,"0"-2"0"0,0 1 3-16,-1 1 0 15,-7 9 3-15,-5 12 0 16,-7 11 3-16,-3 13 1 15,-3 15 3-15,5 16-184 16,4 11 0-16,8 3 0 16,6-4 0-16,7-5 0 15,12-10 0-15,11-14 0 16,11-16 0-16,17-10 0 16,8-13 0-1,4-14 0-15,-2-8-78 16,-3-8-401-16,-10-6-1311 15,-18-12 151-15,-11-2 129 16,-12-6 114-16</inkml:trace>
  <inkml:trace contextRef="#ctx0" brushRef="#br0" timeOffset="23588.19">4085 8096 6885 0,'4'-10'141'0,"9"-3"0"15,13-5 3-15,12-4-1 16,6 2 2-16,13 0 2 16,-4 3 0-1,-2 1 0-15,-11 6-11 16,-9 5-410-16,-10 2-110 15,-8 3-267-15,-10 4-935 16,-10 1 120-16,-11 4 105 16,-10 2 93-16</inkml:trace>
  <inkml:trace contextRef="#ctx0" brushRef="#br0" timeOffset="23783.86">4099 8273 7551 0,'2'5'70'0,"1"0"0"16,12-1 1 0,14-1 0-16,12-3 0 15,14-5 0-15,7-6 1 16,-2 5-313-16,-5-1-290 16,-13 3-1162-16,-9 2 135 15,-18 2 118-15,-7 0 103 16</inkml:trace>
  <inkml:trace contextRef="#ctx0" brushRef="#br0" timeOffset="24504.13">4574 10246 6818 0,'-5'-7'148'16,"-5"0"1"-16,-9 2 1 15,-7 13 1-15,-9 16 2 16,-1 16-1-16,4 14 4 16,8 14 0-16,11 3 2 15,7 4-158-15,12-3 0 16,12-6 0-16,10-9 0 15,8-11 0 1,13-13 0-16,7-12 0 16,4-12 0-16,-3-13 0 15,0-9-311-15,45-9-1546 16,-68-10 161-16,-13-11 138 16</inkml:trace>
  <inkml:trace contextRef="#ctx0" brushRef="#br0" timeOffset="24715.9">4515 10300 7560 0,'0'-14'69'0,"4"-4"0"15,8-5 1-15,13-5-1 16,6 2 1-16,9 3 0 15,4 1-295-15,-3 5-257 16,-11-34-1211-16,-10 38 136 16,-11 6 117-16</inkml:trace>
  <inkml:trace contextRef="#ctx0" brushRef="#br0" timeOffset="24905.72">4421 10428 6940 0,'-7'15'135'0,"1"3"1"16,2 1 1-16,3-2 1 16,19-9 0-16,15-8 2 15,15-6 1-15,11-6-217 16,12-4-248-16,-3-20-1432 16,-9 13 146-1,-14 0 125-15,-9 1 110 0</inkml:trace>
  <inkml:trace contextRef="#ctx0" brushRef="#br0" timeOffset="25271.93">4987 9658 8191 0,'0'-3'0'0,"0"0"0"15,2 2 0-15,-1 5 0 16,1 8 0-16,1 11 0 16,0 7 0-16,-2 9 0 15,1 5 0-15,-1 7-270 16,-1-2-1598-16,-1 3 164 16,-2-4 138-16,-5-2 122 15</inkml:trace>
  <inkml:trace contextRef="#ctx0" brushRef="#br0" timeOffset="26031.65">4689 12315 5938 0,'0'-11'238'0,"0"2"4"16,1-1 0 0,1 3 6-16,2 11 2 15,4 17 2-15,3 12 5 16,3 12 3-16,-1 11 4 15,-1 8-264-15,-3-2 0 16,-1 1 0-16,-5-7 0 16,0-7 0-16,-3-8 0 15,0-12 0-15,-2-8 0 16,2-13-387-16,-4-37-1449 16,-6 13 158-1,-9-15 136-15,-3-6 117 16</inkml:trace>
  <inkml:trace contextRef="#ctx0" brushRef="#br0" timeOffset="26291.33">4307 12387 8191 0,'0'-6'0'0,"10"-4"0"16,24-7 0-16,28-8 0 15,24-3 0 1,25 0 0-16,9-4 0 16,-8 5 0-16,-15 4 0 15,-20 5 0-15,-19 7 0 16,-17 5 0-16,-18 4-268 16,-9 5-318-16,-11 0-1125 15,-3 1 139-15,-7 3 120 16,-3-2 104-16</inkml:trace>
  <inkml:trace contextRef="#ctx0" brushRef="#br0" timeOffset="26948.6">4966 14186 8191 0,'1'0'0'0,"2"3"0"15,0 12 0-15,4 12 0 16,-1 15 0-16,-2 15 0 16,-1 10 0-16,0 2 0 15,-1 1 0-15,-2-8 0 16,1-6 0-16,1-8 0 16,-2-11 0-16,0-13 0 15,0-8 0-15,0-9-358 16,0-14-1487-16,-2-2 161 15,-4-9 135 1,-3-7 120-16</inkml:trace>
  <inkml:trace contextRef="#ctx0" brushRef="#br0" timeOffset="27255.31">4616 14359 7835 0,'0'-12'39'15,"0"-3"0"-15,5-4 1 16,15-5-1 0,16-3 1-16,19 2-1 15,16 0 1-15,12 2 0 16,-2 1 0-16,-6 3-40 15,-13 5 0-15,-14 2 0 16,-16 5 0-16,-10 3 0 16,-11 4-276-1,-2 0-308-15,-6 0-1125 0,-1 1 138 16,0-1 120-16,-1 0 104 16</inkml:trace>
  <inkml:trace contextRef="#ctx0" brushRef="#br0" timeOffset="27579.01">5513 13894 7203 0,'0'-12'107'0,"0"1"0"0,0 2 3 16,0 1-2-16,3 16 2 16,-1 11 1-1,-1 9-1-15,3 11 1 16,2 9 3-16,-3 2-114 16,-2 3 0-16,1-4 0 15,-2-2 0-15,-2-5 0 16,1-9-533-16,-2-6-1263 15,-4-11 151-15,-5-9 131 16,-3-6 113-16</inkml:trace>
  <inkml:trace contextRef="#ctx0" brushRef="#br0" timeOffset="28611.06">4995 16645 6957 0,'-3'-11'134'16,"-2"-4"-1"0,2 2 3-16,-1 1-1 15,3 8 3-15,-1 8-1 16,4 8 3-16,1 12-1 16,-1 9 3-16,3 13-142 15,-1 6 0-15,2 5 0 16,-1-5 0-16,-2-1 0 15,-3-7 0-15,2-7 0 16,-2-10 0-16,0-8 0 16,0-9 0-1,0-4 0-15,0-5 0 16,0-5 0-16,0-8 0 16,-2-11 0-16,1-11 0 15,-1-17 0-15,2-9 0 16,-2-5 0-16,4-2 0 15,6 2 0-15,4 0 0 16,5 7 0-16,9 2 0 16,7 4 0-16,6 6 0 15,6 6 0 1,1 7 0-16,0 6 0 16,-3 8 0-16,-5 6 0 15,-5 4 0-15,-4 6 0 16,-4 2 0-16,-6 5 0 15,-2 1 0-15,-4 7 0 16,-5 0 0-16,-5 6-312 16,6 5-1544-16,-12 2 161 15,-9-3 138-15,-3 2 120 16</inkml:trace>
  <inkml:trace contextRef="#ctx0" brushRef="#br0" timeOffset="28827.86">5140 16688 8191 0,'2'2'0'15,"4"0"0"-15,14-2 0 16,18 0 0-16,16-3 0 16,11-3 0-16,3-4 0 15,-3-1 0-15,-13 3-54 16,-14 1-296-16,47 4-1481 15,-66 2 157 1,-15 1 135-16,-12 0 117 16</inkml:trace>
  <inkml:trace contextRef="#ctx0" brushRef="#br0" timeOffset="30811.51">4849 17741 5590 0,'-7'0'261'16,"-1"0"3"-16,1-1 3 15,-1 1 5-15,8 0 3 16,0 0 4-16,4 0 3 15,7-1 6-15,5-3 3 16,12 0-169-16,9-1-122 16,8-1 0-16,10-1 0 15,8 1 0-15,11-2 0 16,14 2 0-16,11-4 0 16,10-1 0-1,6 0 0-15,8-3 0 16,6-4 0-16,7-2 0 15,7 0 0-15,2 0 0 16,-1-1 0-16,-2 2 0 16,-7 1 0-16,-8 2 0 15,-3 1 0-15,-5 2 0 16,-6 1 0-16,-4 0 0 16,-1 0 0-16,-5 0 0 15,2-2 0 1,2 0 0-16,-2 3 0 15,-2 1 0-15,0-2 0 16,-3 3 0-16,-1-1 0 16,0 1 0-16,4 1 0 15,7-1 0-15,2 3 0 16,1-3 0-16,2 3 0 16,4-2 0-16,-2 0 0 15,4 1 0-15,5 0 0 16,1-1 0-1,3 3 0-15,0-2 0 16,1 1 0-16,5-2 0 16,0-1 0-16,1 1 0 15,0-1 0-15,0 1 0 16,-1-2 0-16,0-1 0 16,2 3 0-16,0-3 0 15,3 0 0-15,-1 0 0 16,3 1 0-16,3-1 0 15,0 1 0-15,-2-1 0 16,2 0 0 0,-2 0 0-16,-5-1 0 15,3 1 0-15,-1 1 0 16,-1 1 0-16,1-1 0 16,-2 0 0-16,1 0 0 15,1 1 0-15,1-2 0 16,-3 1 0-16,-2 1 0 15,-5-3 0-15,2 3 0 16,-3 1 0-16,-2 1 0 16,-2 1 0-1,-3 0 0-15,3 0 0 16,2 2 0-16,4 0 0 16,2-1 0-16,1 5 0 15,1-4 0-15,0 2 0 16,3-1 0-16,-1 2 0 15,2-2 0-15,2 0 0 16,-2 0 0-16,0-2 0 16,5 1 0-16,-5 0 0 15,1 0 0-15,-3 1 0 16,-2-1 0-16,-3 0 0 16,3 1 0-1,2 1 0-15,1-1 0 16,-1-1 0-16,2 0 0 15,-1-3 0-15,7 2 0 16,2-2 0-16,3 1 0 16,2-1 0-16,4 1 0 15,-1 0-15-15,4 0-66 16,0 0-62-16,4 0-53 16,-3-1-24-16,-4 2-21 15,1-1-2 1,-3-1 3-16,-3 0 0 15,-1 1 3-15,0 0 13 16,-1-2 64-16,2 1 56 16,3-2 49-16,3 1 22 15,6-1 20-15,1-1 7 16,4 1 1-16,1-1 4 16,2 0 4-16,-4 3 6 15,-2-2-5-15,-2 1 8 16,-3 0-1-16,-3 1 4 15,-1 0 2-15,0-2 6 16,1 0 23 0,2-2 27-16,3 2 25 15,5-1 12-15,-2 1 5 16,3-2 5-16,-5 3 10 16,4-2-8-16,-7-1 3 15,-3 2-7-15,0-4-21 16,-2 1-28-16,-4-3-24 15,0 3-21-15,-3-2 1 16,-6 0-22-16,-9 1-10 16,-5 1 11-16,-7-2-8 15,-5 2 4-15,-4 1-4 16,-9 0 14 0,-5 1 7-16,-8 3 25 15,-2-3 14-15,-3 6 17 16,0-2 19-16,6 4 11 15,3-2 10-15,3 1-7 16,-4 1 4-16,1 0-17 16,-3-1-13-16,-3 0-22 15,-6 0-13-15,-5 2-11 16,-5 0-16-16,-2 1-26 16,-9-2-76-16,-5 2-153 15,-6 0-96 1,-3-2-304-16,-11-3-955 15,-8-6 121-15,-10-4 105 16</inkml:trace>
  <inkml:trace contextRef="#ctx0" brushRef="#br0" timeOffset="33463.04">9016 5283 5322 0,'2'-1'286'15,"-2"1"4"-15,1-3 5 16,1 1 5-16,-2 0 3 16,0 2 6-16,0 0 4 15,1 0 6-15,1 3 5 16,2 5-194-16,1 4-130 15,3 8 0-15,1 7 0 16,2 6 0 0,4 8 0-16,-2 4 0 15,2 5 0-15,-1 7 0 16,0 5 0-16,-4 2 0 16,-1 3 0-16,0 3 0 15,-2 2 0-15,-2 3 0 16,1 3 0-16,2 6 0 15,0 6 0-15,-1 2 0 16,1 5 0-16,0 4 0 16,-2 1 0-1,1-2 0-15,-1 6 0 16,-2 0 0-16,2 0 0 16,-1 1 0-16,1 0 0 15,0-1 0-15,2-1 0 16,0 6 0-16,4 3 0 15,-2-1 0-15,0 4 0 16,2 2 0-16,-2 0 0 16,0 5 0-16,1 1 0 15,0 0 0-15,-1 4 0 16,1-2 0-16,1 4 0 16,-3 1 0-1,2 0 0-15,-1 3 0 16,-1 2 0-16,1-3 0 15,-1 3 0-15,-1 2 0 16,1-3 0-16,1 0 0 16,-1 1 0-16,2-2 0 15,1-1 0-15,-1 1 0 16,2-1 0-16,0-2 0 16,3-2 0-16,-3 1 0 15,0-3 0-15,-3 0 0 16,0-2 0-16,-4-1 0 15,4-1 0 1,-3 0 0-16,2-2 0 16,2-2 0-16,3-3 0 15,3-4 0-15,-3 2 0 16,2-3 0-16,-1-2 0 16,-3-2 0-16,-1-5 0 15,-2-1 0-15,-1-5 0 16,1 3 0-16,-3 0 0 15,-1-1 0-15,1-1 0 16,0-2 0-16,1-3 0 16,-3-2 0-1,2 0 0-15,2 0 0 16,-5 3 0-16,1-2 0 16,1-1 0-16,-2 3 0 15,-3-4 0-15,2-3 0 16,-2 0 0-16,0-1 0 15,0 0 0-15,0-3 0 16,1-1 0-16,-1-1 0 16,2-3 0-16,-1 2 0 15,1-2 0-15,-1 1 0 16,-1 2 0 0,0-1 0-16,2 1 0 15,-2-5 0-15,0 1 0 16,0-4 0-16,0-2 0 15,0-1 0-15,0-2 0 16,0-2 0-16,0-1 0 16,0 1 0-16,0-4 0 15,0-2 0-15,1-1 0 16,-1-3 0-16,1-5 0 16,2-1 0-16,0-1 0 15,0-1 0-15,0-2 0 16,0 2 0-1,0-1 0-15,-2-1 0 16,1 0 0-16,-1-3 0 16,0 0 0-16,1-3 0 15,-1 1 0-15,1-5 0 16,-1 0 0-16,1-3 0 16,-1-4 0-16,1-4 0 15,-2-9 0-15,1-3 0 16,-1-7 0-16,2-2-193 15,-1-4-193-15,81-1-1398 16,-73-7 149-16,4-7 129 16</inkml:trace>
  <inkml:trace contextRef="#ctx0" brushRef="#br0" timeOffset="35475.2">13077 5499 5734 0,'0'0'134'0,"0"3"103"16,0 8 3-16,0 5 2 15,0 6 3-15,0 15 4 16,0 8 2-16,0 10 4 15,2 8 4-15,3 10-28 16,4 8-117-16,1 3-114 16,7 9 0-16,-1 8 0 15,-1 5 0-15,3 8 0 16,0 6 0-16,-4 4 0 16,5 6 0-1,0 5 0-15,-2 3 0 16,2 4 0-16,6 2 0 15,-1 3 0-15,2 5 0 16,-1-1 0-16,2 2 0 16,-4 4 0-16,0 1 0 15,-1-2 0-15,-2 5 0 16,-2-3 0-16,-4 3 0 16,0-3 0-16,-6 3 0 15,1-2 0-15,0 5 0 16,1 0 0-16,0-2 0 15,1 0 0 1,-3 2 0-16,-2 1 0 16,-1-3 0-16,-1 2 0 15,0-2 0-15,0 2 0 16,-1-5 0-16,0 1 0 16,3-4 0-16,-1-2 0 15,-3-1 0-15,7-4 0 16,-5-2 0-16,3-2 0 15,-2-4 0-15,2 1 0 16,-1-3 0-16,-2-3 0 16,1 1 0-1,-4-2 0-15,1-2 0 16,-2-2 0-16,0 0 0 16,2-5 0-16,-2-3 0 15,0-6 0-15,0-1 0 16,0 2 0-16,0-4 0 15,0-2 0-15,2-1 0 16,-2 1 0-16,2-6 0 16,-2 1 0-16,0 0 0 15,0-5 0-15,0-1 0 16,0-4 0-16,0-3 0 16,2-6 0-1,1 2 0-15,-1-1 0 16,0-2 0-16,7-5 0 15,-4 0 0-15,1-3 0 16,-3-5 0-16,6-2 0 16,-5-1 0-16,2 0 0 15,-1 0 0-15,0-1 0 16,-3-1 0-16,2 0 0 16,-3-5 0-16,1-5 0 15,2-4 0-15,2-7 0 16,-2-6 0-16,-2-5 0 15,2-6 0 1,-1 0 0-16,-1-3 0 16,0 3 0-16,-2 6 0 15,0 4 0-15,0 2 0 16,0 3 0-16,0-6 0 16,0-2 0-16,0-13 0 15,0-7 0-15,0-9 0 16,0-5 0-16,0-8 0 15,0-4-210-15,6-8-400 16,-2-8-1109-16,1-14 139 16,7-9 122-1,5-12 105-15</inkml:trace>
  <inkml:trace contextRef="#ctx0" brushRef="#br0" timeOffset="37563.19">16510 5279 4856 0,'0'0'86'15,"0"3"77"-15,0 1 80 16,0 8 68-16,0 5 16 16,0 10 6-1,0 9 6-15,1 7 5 16,3 12 7-16,5 7-51 16,0 9-38-16,-1 3-87 15,3 7-88-15,-5 1-73 16,-1 3-14-16,-2-3 0 15,-2 8 0-15,1 4 0 16,-2 2 0-16,0 8 0 16,0 1 0-16,0 4 0 15,3 2 0-15,0 4 0 16,-2 2 0 0,2 3 0-16,4 3 0 15,-1 0 0-15,0-1 0 16,-1 4 0-16,1 3 0 15,-1-1 0-15,3 4 0 16,-1 0 0-16,2 3 0 16,-3 2 0-16,1 1 0 15,-3 4 0-15,-1-2 0 16,0 1 0-16,0 4 0 16,0-2 0-16,-3 2 0 15,0 1 0 1,0 2 0-16,1-3 0 15,1 2 0-15,-1 1 0 16,2-1 0-16,1-1 0 16,1-1 0-16,-2 0 0 15,2 1 0-15,1 0 0 16,0 0 0-16,3-1 0 16,-4 1 0-16,1-1 0 15,0 0 0-15,0-1 0 16,-2 1 0-1,0-3 0-15,1-1 0 16,1-1 0-16,-2-3 0 16,2 0 0-16,-2-2 0 15,0-1 0-15,-1-1 0 16,-1-1 0-16,-1 0 0 16,0-3 0-16,2-2 0 15,0-2 0-15,2-3 0 16,-1-4 0-16,1 3 0 15,0-2 0-15,-2-3 0 16,-2-2 0 0,2-3 0-16,-1-3 0 15,-2-2 0-15,1-2 0 16,-1-1 0-16,0-3 0 16,-1-6 0-16,-1-6 0 15,2-1 0-15,-1-4 0 16,-1 1 0-16,2-7 0 15,0 1 0-15,0-1 0 16,0-3 0-16,0-6 0 16,2 0 0-1,-1-3 0-15,2-1 0 16,2-2 0-16,2 1 0 16,-3 0 0-16,5-1 0 15,-3 0 0-15,-1-4 0 16,0-4 0-16,2-4 0 15,-3-3 0-15,0-3 0 16,1-2 0-16,-4-1 0 16,1-1 0-16,-2-2 0 15,1-1 0 1,-1-3 0-16,0-6 0 16,0-7 0-16,0-6 0 15,0-9 0-15,0-8-332 16,45-15-1519-16,-36-16 161 15,8-19 137-15,9-13 119 16</inkml:trace>
  <inkml:trace contextRef="#ctx0" brushRef="#br0" timeOffset="39243.48">19897 5321 6709 0,'0'0'127'15,"0"0"25"-15,0 6 2 16,0 5 2-16,3 12-1 16,2 13 3-16,3 16 1 15,1 10 0 1,-2 13 3-16,2 5-89 15,-5 7-46-15,-3 6-27 16,-1 5 0-16,0 4 0 16,0 11 0-16,0 9 0 15,2 7 0-15,2 7 0 16,5 10 0-16,1 6 0 16,7 5 0-16,3 7 0 15,0 3 0-15,-2 8 0 16,5 0 0-16,-2 6 0 15,2 6 0-15,0 5 0 16,-1 2 0 0,1 3 0-16,-2 9 0 15,-1 2 0-15,1-1 0 16,-7 10 0-16,-2 1 0 16,-2-1 0-16,-3 3 0 15,-4 4 0-15,3-9 0 16,-2 4 0-16,2-2 0 15,-3-4 0-15,5-9 0 16,-4 2 0-16,-1-5 0 16,2-9 0-16,-1-1 0 15,-2-1 0 1,-1-8 0-16,-1-4 0 16,0-3 0-16,0-3 0 15,-3-2 0-15,-1-9 0 16,-2-6 0-16,-1-3 0 15,-5-8 0-15,4-4 0 16,-1-5 0-16,-1-4 0 16,3-6 0-16,-1-6 0 15,0-2 0-15,-2 1 0 16,-1-8 0 0,3-1 0-16,-2-1 0 15,1-5 0-15,3-3 0 16,0 0 0-16,-1-3 0 15,3-5 0-15,1-4 0 16,3-7 0-16,-1-6 0 16,1-8 0-16,0-2 0 15,0-2 0-15,0 0 0 16,0 0 0-16,0 5 0 16,0 3 0-16,0 0 0 15,0-2 0 1,0-1 0-16,0-9 0 15,0-10 0-15,0-9 0 16,0-11 0-16,0-12 0 16,0-10-459-16,1-14-1357 15,1-17 155-15,3-19 132 16,5-24 116-16</inkml:trace>
  <inkml:trace contextRef="#ctx0" brushRef="#br0" timeOffset="40971.39">22858 5089 5421 0,'3'0'47'15,"5"3"143"-15,2 5 74 16,7 12 4-16,3 13 3 16,1 15 5-16,2 14 2 15,-2 12 6-15,-4 9 3 16,-7 14-5 0,-3 4-42-16,-4 6-157 15,-3 8-83-15,-1 5 0 16,1 6 0-16,1 9 0 15,-1 8 0-15,4 6 0 16,1 8 0-16,0 10 0 16,4-3 0-16,4 6 0 15,0 4 0-15,-1 3 0 16,2-2 0-16,-1 2 0 16,-1 6 0-16,-5 2 0 15,0 1 0-15,-1 3 0 16,-4 8 0-1,-1-1 0-15,0 0 0 16,-1 5 0-16,-1 2 0 16,2-5 0-16,2 1 0 15,1 0 0-15,-1-1 0 16,3-6 0-16,0 2 0 16,0 1 0-16,1-5 0 15,0-6 0-15,-3 0 0 16,2 0 0-16,-1-6 0 15,1 0 0-15,0-3 0 16,3 0 0-16,0-7 0 16,2-3 0-1,0-2 0-15,-3-5 0 16,2-1 0-16,-4-6 0 16,-2-2 0-16,-1-6 0 15,0-2 0-15,-1-7 0 16,1-5 0-16,-2-6 0 15,2-7 0-15,0-7 0 16,1-9 0-16,-1-5 0 16,0-3 0-16,-2-1 0 15,-1-4 0-15,2 1 0 16,-2-1 0-16,0-6 0 16,0-4 0-1,1-5 0-15,2-8 0 16,0-7 0-16,1-4 0 15,2-2 0-15,1-2 0 16,-1-1 0-16,0 0 0 16,0 2 0-16,0-3 0 15,-1 2 0-15,1-3 0 16,0-2 0-16,0-4 0 16,-1-3 0-16,2-3 0 15,1-1 0 1,-2-4 0-16,1-2 0 15,1-4 0-15,-2-4 0 16,-2-3 0-16,1-3 0 16,-4-4 0-16,1-2 0 15,-2-4 0-15,0 0 0 16,0-2 0-16,1-1 0 16,-1 0 0-16,2 0 0 15,-2 0 0-15,0 0 0 16,1 0 0-16,-1 0 0 15,0 0-365-15,26 0-1477 16,-27-4 159 0,-1-7 135-16,-1-10 120 15</inkml:trace>
  <inkml:trace contextRef="#ctx0" brushRef="#br0" timeOffset="54524.85">7402 6311 5501 0,'0'0'272'16,"2"0"6"-16,-2-1 2 15,1 1 5-15,-1 0 3 16,0 0 5-16,0 0 4 15,0 0 5-15,0 0 4 16,0 0-217-16,0 0-89 16,0 0 0-16,0 0 0 15,7 0 0-15,11 1 0 16,18-1 0 0,24 0 0-16,21-3 0 15,10-2 0-15,-3-5 0 16,-11 2 0-16,-17-4 0 15,-17 0 0-15,-12 5 0 16,-12-2 0-16,-9 5 0 16,-6 1 0-16,-4-1 0 15,0 3-231-15,0 0-332 16,-3-3-1164-16,-2-1 141 16,-6 0 122-1,0 0 107-15</inkml:trace>
  <inkml:trace contextRef="#ctx0" brushRef="#br0" timeOffset="55019.38">7692 6096 5815 0,'-3'-9'250'0,"2"-3"4"16,-2 0 2-16,-1-1 4 15,2 8 4-15,1 2 3 16,1 4 4-16,0 12 3 16,3 13 6-16,5 11-280 15,-2 19 0-15,1 15 0 16,1 3 0-16,0-3 0 16,-1-1 0-1,2-12 0-15,-3-7 0 16,4-12 0-16,-7-7 0 15,-2-12 0-15,-1-7 0 16,2-7 0-16,-4-2 0 16,1-1 0-16,-5-4 0 15,48-3-964-15,-46-8-717 16,-1-11 134-16,10-6 116 16,20-15 103-1</inkml:trace>
  <inkml:trace contextRef="#ctx0" brushRef="#br0" timeOffset="55767.54">11431 5704 8191 0,'0'-2'0'0,"-3"5"0"16,-9 10 0-16,-9 12 0 15,-8 18 0-15,-13 13 0 16,-5 8 0-16,1 5 0 15,-1-2 0-15,7-2 0 16,2-7 0 0,2-6 0-16,8-9 0 15,4-10-284-15,11-10-460 16,1-12-920-16,5-13 132 16,-3-11 113-16,4-14 102 15</inkml:trace>
  <inkml:trace contextRef="#ctx0" brushRef="#br0" timeOffset="55987.34">10916 5895 7937 0,'5'-7'28'15,"10"5"0"-15,9 4 0 16,11 6 0 0,8 10 0-16,6 12 0 15,-4 3 0-15,0 2 1 16,-10-1 0-16,-3-1-29 15,-7-5 0-15,-9-3 0 16,-3-6-149-16,-2-3-322 16,-9-88-1302-16,1 72 147 15,-6-12 128-15,-4-7 112 16</inkml:trace>
  <inkml:trace contextRef="#ctx0" brushRef="#br0" timeOffset="56235.11">11114 5667 7928 0,'-4'-14'30'0,"4"1"-2"15,-1 5 2-15,1 8-2 16,9 21 2-16,4 21-2 16,4 12 2-16,3 10-1 15,1 5 1-15,0-1-30 16,-6 0 0-16,-3-4 0 15,-4-4 0-15,-5-7 0 16,-3-7 0-16,-2-8-390 16,-2-44-1446-1,-6 19 158-15,-9-11 136 16</inkml:trace>
  <inkml:trace contextRef="#ctx0" brushRef="#br0" timeOffset="56487.86">10866 6106 8191 0,'0'-7'0'0,"11"-5"0"16,16-3 0-16,20-3 0 15,20-2 0-15,18-1 0 16,5 1 0-16,-1-2 0 16,-14 3 0-16,-10 3 0 15,-17 1 0 1,-13 5 0-16,-16 4 0 15,-12 2 0-15,-6 0 0 16,-7 3 0-16,-2 1 0 16,-4 3-561-16,-2 0-1228 15,1 0 150-15,4-2 129 16</inkml:trace>
  <inkml:trace contextRef="#ctx0" brushRef="#br0" timeOffset="58258.85">14417 5934 2938 0,'0'0'166'0,"1"0"50"16,-1-1 35-16,2 1 51 15,-2 0 119-15,0 0 90 16,0 0 14-16,0-1 15 16,0 1 14-1,0-1-103-15,0 1-75 16,0-2-52-16,0 2-37 15,0 0-54-15,0 0-137 16,0 0-96-16,0 0 0 16,0 0 0-16,0 0 0 15,0 0 0-15,0 0 0 16,0 0 0-16,0 0 0 16,0 0 0-16,0 0 0 15,0 3 0-15,0-2 0 16,0 3 0-1,0-1 0-15,0-1 0 16,0 1 0-16,0-2 0 16,0 1 0-16,0 0 0 15,0-2 0-15,0 0 0 16,0 0 0-16,0 0 0 16,0 0 0-16,0 0 0 15,0 0 0-15,0 0 0 16,0 0 0-16,0 0 0 15,0 0 0-15,0 0 0 16,0 0 0 0,0 0 0-16,0 0 0 15,0 0 0-15,0 0 0 16,0 0 0-16,0 0 0 16,0 0 0-16,0 0 0 15,0 0 0-15,0 0 0 16,0 0 0-16,0 0 0 15,0 0 0-15,0 0 0 16,0 0 0-16,0 0 0 16,0 0 0-16,0 0 0 15,0 0 0 1,0 0 0-16,0 0 0 16,0 0 0-16,0 0 0 15,0 0 0-15,0 0 0 16,0 0 0-16,0 0 0 15,0 0 0-15,0 0 0 16,0 0 0-16,0 0 0 16,0 0 0-16,0 0-322 15,0 0-1532-15,0 0 161 16,2-4 137-16,0-5 121 16</inkml:trace>
  <inkml:trace contextRef="#ctx0" brushRef="#br0" timeOffset="58943.16">14548 5661 4929 0,'0'-5'330'16,"0"-1"5"-16,0 0 6 15,0-1 5-15,0 4 8 16,0 2 5-16,0 1 8 15,0 0 6-15,0 0 8 16,0 0-305-16,0 1-76 16,0 3 0-16,-1 0 0 15,0 2 0-15,-1 2 0 16,-1-1 0-16,1 1 0 16,0-1 0-1,-1-2 0-15,1 0 0 16,0-1 0-16,2-3 0 15,0 1 0-15,0-2 0 16,0 4 0-16,0-6 0 16,0 4 0-16,0-2 0 15,0 1 0-15,0-1 0 16,0 0 0-16,0 1 0 16,0-1 0-16,0 0 0 15,0-1 0-15,-2 1 0 16,2 0 0-1,0 0 0-15,0 0 0 16,0 1 0-16,0-1 0 16,0 1 0-16,0 1 0 15,0-1 0-15,0-1 0 16,0 0 0-16,0 0 0 16,-2 0 0-16,0 0 0 15,2 0-17-15,0 0-627 16,-4 0-1118-16,1-3 146 15,0-2 126-15,-4 1 111 16</inkml:trace>
  <inkml:trace contextRef="#ctx0" brushRef="#br0" timeOffset="59811.03">14470 6019 4887 0,'0'0'338'16,"0"-3"7"-16,0 2 4 16,0-1 8-16,0 2 6 15,0 0 7-15,0 0 7 16,0 0 7-16,0 0 9 16,0 0-365-1,0 3-28-15,2 6 0 16,-2 8 0-16,4 8 0 15,-1 7 0-15,3 3 0 16,-2 0 0-16,2-2 0 16,-2-2 0-16,-2-7 0 15,2-6 0-15,-4-4 0 16,2-7 0-16,-2-3 0 16,0-3 0-16,0-6-135 15,0-8-469-15,0-10-1137 16,-2-12 143-1,2-7 123-15,0-5 109 16</inkml:trace>
  <inkml:trace contextRef="#ctx0" brushRef="#br0" timeOffset="60163.63">14501 5720 6578 0,'6'-15'169'15,"1"-7"2"-15,9-4 2 16,2-6 1-16,6 0 1 16,-1 2 2-16,-6 1 2 15,-6-2 1-15,-7 3 2 16,-2 0-149-16,-8 5-33 15,-8 4 0-15,-4 7 0 16,-7 7 0-16,-4 3 0 16,0 8 0-16,6 7 0 15,4 7 0-15,5 5 0 16,7 11 0-16,5 1-125 16,8 3-341-1,8-21-1315-15,8 16 149 16,7-7 128-16</inkml:trace>
  <inkml:trace contextRef="#ctx0" brushRef="#br0" timeOffset="60779.23">15063 5883 5346 0,'0'-6'296'0,"0"-4"4"16,0-5 3-16,0-1 7 16,-7 2 4-16,2 1 6 15,-8 7 4-15,-7 2 7 16,-7 6 4-16,-3 4-323 15,-3 9-12-15,0 7 0 16,5 8 0-16,7 9 0 16,9 2 0-16,8 1 0 15,1-4 0 1,9-4 0-16,1-7 0 16,6-9 0-16,8-9 0 15,10-4 0-15,3-10 0 16,4-10 0-16,0-8 0 15,-8-8 0-15,-8-13 0 16,-6-11 0-16,-6-13 0 16,-7-9 0-16,-3-9 0 15,-5-5 0-15,-5 3 0 16,-2 13 0-16,3 15 0 16,-3 20 0-1,5 13 0-15,3 19 0 16,1 18 0-16,3 20 0 15,1 21 0-15,6 23 0 16,7 18 0-16,8 6 0 16,5-1 0-16,4-6 0 15,4-8 0-15,-1-11 0 16,4-9 0-16,3-11-268 16,10-13-1601-16,4-15 164 15,-1-15 139-15</inkml:trace>
  <inkml:trace contextRef="#ctx0" brushRef="#br0" timeOffset="61771.03">18475 5232 5480 0,'0'-11'284'16,"0"-1"3"-16,0-2 5 15,-2 2 4-15,-3 6 4 16,-10 11 5-16,-8 12 5 16,-8 16 5-1,-9 17 7-15,4 18-322 16,4 17 0-16,7 7 0 15,7 0 0-15,13-2 0 16,5-7 0-16,8-8 0 16,10-13 0-16,9-8 0 15,8-10 0-15,9-15-73 16,62-10-1848-16,-50-12 171 16,0-13 147-16,0-10 126 15</inkml:trace>
  <inkml:trace contextRef="#ctx0" brushRef="#br0" timeOffset="62719.82">21279 5121 8137 0,'6'-10'6'0,"7"0"0"16,6 1-1-16,14 2 2 16,12 11-1-16,3 19-1 15,4 15 1-15,-7 15 0 16,-11 17 1-16,-15 10-7 16,-12 6 0-16,-11 3 0 15,-15-3 0 1,-13-4 0-16,-14-8 0 15,-7-10 0-15,-3-12-412 16,6-24-1418-16,9-6 158 16,11-16 134-16,13-8 118 15</inkml:trace>
  <inkml:trace contextRef="#ctx0" brushRef="#br0" timeOffset="63799.7">24891 4866 6176 0,'-6'-11'214'16,"-11"-3"2"-16,-11-2 3 15,-15 0 2-15,-11 9 2 16,-10 5 3-16,-3 6 3 16,4 7 2-16,7 7 5 15,14 9-236-15,14 14 0 16,18 6 0 0,26 10 0-16,33 2 0 15,25 2 0-15,14-3 0 16,7-3 0-16,-11-5 0 15,-28-7 0-15,-30-10 0 16,-28-4 0-16,-35-6 0 16,-24-5 0-16,-24-5 0 15,-7-3 0-15,-8-4 0 16,21-5 0-16,18-1 0 16,31-3-556-16,17-4-1234 15,27-5 151-15,19-7 129 16,8-7 113-1</inkml:trace>
  <inkml:trace contextRef="#ctx0" brushRef="#br0" timeOffset="64294.91">24654 4464 7139 0,'0'-14'114'0,"-4"-2"0"0,4 3 2 16,-1 3 0-1,0 26 0-15,1 27 3 16,0 21-1-16,0 26 0 15,0 24 3-15,0 11-121 16,2 7 0-16,2 2 0 16,2-2 0-16,4-12 0 15,-3-10 0-15,-2-15 0 16,0-17 0-16,-3-17 0 16,-4-18 0-16,2-16-396 15,0-21-1438-15,0-18 157 16,-8-14 136-1</inkml:trace>
  <inkml:trace contextRef="#ctx0" brushRef="#br0" timeOffset="65271.43">24734 6222 4475 0,'-2'-1'257'16,"2"1"101"-16,-1 0 6 15,-1-2 8-15,2 4 7 16,0-4 7-16,0 2 8 15,0 0 8-15,0 0 8 16,0 0-130-16,0 0-166 16,0 0-114-16,5 0 0 15,13 0 0 1,20-1 0-16,18-3 0 16,22 0 0-16,24-4 0 15,14-2 0-15,10 0 0 16,11 1 0-16,10-1 0 15,5 1 0-15,-1 1 0 16,-3-2 0-16,-2 3 0 16,-12 0 0-16,-19 3 0 15,-19 1 0-15,-28 3 0 16,-23-1-396-16,-24 1-1438 16,-15 1 157-16,-20-2 136 15</inkml:trace>
  <inkml:trace contextRef="#ctx0" brushRef="#br0" timeOffset="66099.43">24536 8073 5241 0,'0'-3'297'0,"0"0"5"15,7 0 3-15,13-4 6 16,15 1 6-16,21-3 3 15,24 2 7-15,18-4 5 16,17-2 5-16,13 1-235 16,9-2-102-16,0 0 0 15,0 3 0 1,-6 0 0-16,-12 0 0 16,-14 1 0-16,-11 1 0 15,-15 3 0-15,-18 1 0 16,-19 3 0-16,-10 2-5 15,-12 0-297-15,-11 0-205 16,-5-51-1214-16,-4 48 140 16,-10 2 122-16,-6-1 105 15</inkml:trace>
  <inkml:trace contextRef="#ctx0" brushRef="#br0" timeOffset="66823.29">25058 9726 4958 0,'-2'0'321'0,"-2"-2"5"16,2 2 4-16,2-1 7 15,7 2 7-15,18-1 4 16,22-1 7-16,27-2 7 15,30 2 6-15,24-2-226 16,18-1-142-16,13 0 0 16,7 0 0-16,7 1 0 15,-2 1 0-15,-7-1 0 16,-9 1 0-16,-20-1 0 16,-25 2 0-16,-20 0 0 15,-32 1 0-15,-18 0-216 16,-27 0-243-1,-17-45-1300-15,-16 45 146 16,-12 2 126-16</inkml:trace>
  <inkml:trace contextRef="#ctx0" brushRef="#br0" timeOffset="67539.52">25311 12240 3718 0,'-4'0'235'15,"2"0"189"-15,1-1 12 16,-1 1 8-16,7 0 11 16,12 0 11-16,22 0 11 15,26 0 12-15,23 0 12 16,24-3-183-16,9 2-90 15,3-3-228-15,-3-1 0 16,0 0 0-16,-8 2 0 16,-8-1 0-16,-6-1 0 15,-12 1 0 1,-10 0 0-16,-9 1 0 16,-6 2-367-16,-17 1-1474 15,-6-4 159-15,-16-8 135 16,-6-4 119-16</inkml:trace>
  <inkml:trace contextRef="#ctx0" brushRef="#br0" timeOffset="69370.7">26764 6361 5677 0,'0'0'249'0,"0"4"4"16,0 10 1-16,-2 9 6 15,4 11 2-15,2 12 5 16,3 12 3-16,-1 2 3 16,4 5 5-16,-5 6-130 15,-1 4-148-15,-2 6 0 16,-2 5 0-16,0 6 0 16,-4 5 0-16,0 5 0 15,-3 5 0-15,-5 2 0 16,1 9 0-16,5 3 0 15,-3 4 0 1,4 4 0-16,5 0 0 16,0 5 0-16,0-1 0 15,0 5 0-15,0 2 0 16,2 1 0-16,-2 2 0 16,3 2 0-16,-3 0 0 15,0 3 0-15,0 0 0 16,0 1 0-16,0-3 0 15,-3 0 0-15,3-2 0 16,0-2 0-16,0-1 0 16,0-2 0-16,-2-1 0 15,2-2 0 1,-3-2 0-16,-3-3 0 16,0 1 0-16,-3-4 0 15,1-1 0-15,2-4 0 16,-1-5 0-16,7-3 0 15,-2 0 0-15,2-2 0 16,2-3 0-16,-2-1 0 16,4-3 0-16,3-4 0 15,3 1 0-15,-1-3 0 16,-1 0 0-16,-1-3 0 16,4 0 0-16,-2-2 0 15,-2-3 0 1,5-1 0-16,-4 3 0 15,1-2 0-15,1-1 0 16,-4 0 0-16,1 1 0 16,3-5 0-16,-2-2 0 15,-3 2 0-15,3-1 0 16,-4-3 0-16,-3-1 0 16,1-3 0-16,0-3 0 15,-2 1 0-15,4-7 0 16,1 1 0-16,0-3 0 15,3-2 0-15,-1-1 0 16,-2-1 0 0,2-6 0-16,-3 3 0 15,-1-5 0-15,3 1 0 16,0-5 0-16,-3 3 0 16,-1-1 0-16,0-1 0 15,1-2 0-15,-1 0 0 16,-2-1 0-16,2 1 0 15,-2 0 0-15,0-3 0 16,1 4 0-16,-2-5 0 16,2 0 0-16,-1-4 0 15,0-4 0-15,0-3 0 16,0-2 0 0,0 0 0-16,0-2 0 15,0 1 0-15,0 0 0 16,0-1 0-16,-1-3 0 15,-1-2 0-15,-3-1 0 16,5-2 0-16,-6-4 0 16,6-5 0-16,-3-1 0 15,-1-4 0-15,4-5 0 16,0 2 0-16,0-6 0 16,0 0 0-16,0 1 0 15,0 1 0 1,0 3 0-16,0-2 0 15,0 3 0-15,0 1 0 16,0-4 0-16,0-1 0 16,-2-1 0-16,0-2-268 15,0-5-1601-15,2-10 164 16,0-13 139-16</inkml:trace>
  <inkml:trace contextRef="#ctx0" brushRef="#br0" timeOffset="70966.49">26079 7947 3235 0,'0'0'135'16,"0"0"53"-16,0-1 30 16,0-2 23-16,3 1 59 15,-1-3 87-15,2 1 84 16,3 0 26-16,5-1 15 16,1 1-79-16,7-1-59 15,9 2-58-15,5-2-28 16,4-1-21-1,8 1-64-15,2 0-96 0,4-1-88 16,-7 1-19 0,-2 1 0-16,-5 0 0 15,-7-2 0-15,-8 5 0 16,-4 0 0-16,-4-1 0 16,-2 1 0-16,-2 2 0 15,-2-4 0-15,-4 3 0 16,1 0 0-16,-4-1 0 15,-2 1-296-15,75 0-1565 16,-73 0 162-16,-4-1 139 16,-5-4 120-1</inkml:trace>
  <inkml:trace contextRef="#ctx0" brushRef="#br1" timeOffset="97460.25">29000 1055 5847 0,'0'0'248'16,"0"0"1"-16,0 0 4 16,0 0 3-16,0 0 4 15,0 0 2-15,-6 4 6 16,-5 8 1-16,-3 8 6 15,-8 8-271-15,1 12-4 16,2 6 0 0,3 6 0-16,9 4 0 15,4 0 0-15,3-4 0 16,8-4 0-16,10-9 0 16,6-8 0-16,11-11 0 15,7-10 0-15,1-5 0 16,2-11 0-16,-5-6-437 15,1-13-1385-15,-11-4 155 16,-7-7 134-16,-7-7 116 16</inkml:trace>
  <inkml:trace contextRef="#ctx0" brushRef="#br1" timeOffset="97735.11">28931 1068 5700 0,'0'-9'262'16,"0"-1"3"-16,4-3 3 16,8-3 5-16,7 2 4 15,12 1 2-15,9 0 6 16,2 1 3-1,-3 2 6-15,-9 5-375 16,-5 1-243-16,-8 4-212 16,-9-36-1151-16,-5 35 135 15,-1-1 116-15,-7 1 104 16</inkml:trace>
  <inkml:trace contextRef="#ctx0" brushRef="#br1" timeOffset="97931.24">28879 1210 6330 0,'-3'6'198'0,"1"2"3"15,1 1 1-15,9 0 2 16,15-2 3-16,12-7 2 16,18 0-290-16,17 0-391 15,3-4-1148-15,-4 0 124 16,-10-2 110-1,-10 1 97-15</inkml:trace>
  <inkml:trace contextRef="#ctx0" brushRef="#br1" timeOffset="98222.96">29460 1319 8191 0,'1'0'0'0,"-1"0"0"16,10 1 0-16,15-1 0 16,11 3 0-16,16-3 0 15,13 0 0-15,3 0 0 16,-5-2 0-16,-5 2 0 16,-9-1 0-16,-8-2 0 15,-13 2 0 1,-9-1 0-16,-7 1-44 15,-8-1-330-15,15 1-567 16,-19-3-636-16,-3-5 119 16,-3-4 104-16,1-3 92 15</inkml:trace>
  <inkml:trace contextRef="#ctx0" brushRef="#br1" timeOffset="98538.67">29749 1127 4991 0,'0'-4'321'16,"0"-2"7"-16,5 0 4 16,14-1 6-16,11 5 6 15,15 2 6-15,13 4 6 16,3 9 7-16,-7 10 6 15,-7 8-270-15,-15 10-99 16,-17 5 0-16,-7 1 0 16,-16 2 0-16,-13-3 0 15,-7-5 0-15,-3-3 0 16,-6-6 0 0,7-7-346-16,9-7-1502 15,7-10 161-15,10-8 136 16,8-12 119-16</inkml:trace>
  <inkml:trace contextRef="#ctx0" brushRef="#br1" timeOffset="98830.4">30514 1103 8191 0,'0'0'0'16,"3"0"0"-16,0 9 0 15,3 12 0-15,-2 7 0 16,3 9 0-16,-3 13 0 16,-1-3 0-16,-3 1 0 15,0-3 0 1,-1-4 0-16,-2-8 0 15,-4-2-415-15,0-16-1414 16,-5-9 157-16,-4-6 134 16</inkml:trace>
  <inkml:trace contextRef="#ctx0" brushRef="#br1" timeOffset="99051.2">30319 1184 7232 0,'11'-14'105'0,"9"-3"-1"16,10-3 2-16,13-5-1 16,5 7 2-16,4 2 0 15,-2 1 1-15,-6 4-1 16,-10 5 3 0,-6 3-434-16,-7 1-305 15,-9 2-1055-15,-1 0 135 16,-1 0 116-16,2 0 102 15</inkml:trace>
  <inkml:trace contextRef="#ctx0" brushRef="#br1" timeOffset="99326.94">30988 1026 6441 0,'0'0'187'0,"-3"-1"2"16,-5 7 1-1,-4 8 2-15,-3 11 2 16,-4 8 2-16,2 10 2 16,4 5 2-16,3 3 4 15,6 1-204-15,1-2 0 16,6-3 0-16,1-7 0 16,9-4 0-16,4-8 0 15,8-7 0-15,4-7 0 16,5-9-40-16,-1-5-426 15,2-71-1338-15,-9 50 152 16,-4-14 132-16</inkml:trace>
  <inkml:trace contextRef="#ctx0" brushRef="#br1" timeOffset="99546.73">30983 1066 7092 0,'2'-11'119'0,"-1"-7"1"16,11-3 0-16,7-1 1 15,8 2 2-15,9 3-1 16,7 1 1 0,-7 4 2-16,-4 3-326 15,-9 5-351-15,-8-29-1152 16,-9 31 137-16,-6 4 119 15</inkml:trace>
  <inkml:trace contextRef="#ctx0" brushRef="#br1" timeOffset="99731.56">30957 1185 5162 0,'-1'6'314'0,"1"-1"6"15,-2 0 4-15,7 0 7 16,12 1 5-16,9-6 5 15,4 0 7-15,11-2-137 16,2 0-362-16,-1-19-1613 16,-7 11 147-16,-2-6 126 15,-7-6 111-15</inkml:trace>
  <inkml:trace contextRef="#ctx0" brushRef="#br1" timeOffset="100179.14">31626 455 6672 0,'1'-13'163'15,"1"4"2"-15,-1-1 0 16,1-1 2-16,-2 9 2 16,-2 7 0-16,4 3 3 15,-2 8 2-15,0 7 1 16,0 12-175-16,0 6 0 15,0 1 0-15,0 2 0 16,0-2 0-16,0-4 0 16,0-4 0-16,0-5 0 15,0-8 0-15,0-5 0 16,0-5 0-16,0-3 0 16,-3-5 0-1,-2 0-424-15,-3-11-1402 0,-5 0 156 16,-2-5 134-16,-3-2 118 15</inkml:trace>
  <inkml:trace contextRef="#ctx0" brushRef="#br1" timeOffset="105119.03">30479 1829 2622 0,'0'0'121'0,"2"0"41"16,-2 0 34-16,0 0 38 16,0-2 29-16,3-1 27 15,1-1 40-15,2 0 61 16,1-2 63-1,4 1-64-15,1 0-19 16,2-1-25-16,0 1-25 16,1 1-43-16,3 0-24 15,-1 1-27-15,2 0-37 16,0 2-58-16,-3 1-54 16,1 0-31-16,0 0-16 15,-2 0-17-15,-1 0-9 16,3 0 7-16,0 0 3 15,-2 0 8-15,2 0-3 16,1 0-6-16,0-1 6 16,0-1 6-1,2 0 13-15,0-2 0 16,-1-2 4-16,-2 2-6 16,-2-2-3-16,1 0-7 15,-3 2 3-15,-2 0-3 16,1 2-9-16,0-1 2 15,0 2-20-15,0 1 0 16,1 0 0-16,3 0 0 16,1 0 0-16,-1 1 0 15,4 0 0-15,-2 2 0 16,0 0 0-16,2-2 0 16,-2-1 0-16,1 0 0 15,-3-4 0 1,2 0 0-16,-4-1 0 15,-3-3 0-15,-4-2 0 16,-1 3 0-16,-5 1 0 16,1 4-292-16,27 1-661 15,-32 1-654-15,-6 0 123 16,-5 0 107-16</inkml:trace>
  <inkml:trace contextRef="#ctx0" brushRef="#br1" timeOffset="110867.19">29292 2607 5793 0,'0'0'207'16,"0"0"27"-16,0 0 3 15,0 7 3-15,0 6 4 16,0 6 3-16,0 9 2 16,-3 10 3-16,0 3 4 15,-1 3-54-15,0-3-172 16,-2-5-30-16,2-3 0 16,1-9 0-16,0-9 0 15,0-5 0-15,3-4 0 16,-1-3 0-16,1-6 0 15,-2-4 0 1,1-11 0-16,-1-10 0 16,2-12 0-16,2-9 0 15,5-5 0-15,7 2 0 16,4 0 0-16,6 9 0 16,8 6 0-16,4 6 0 15,0 9 0-15,2 4 0 16,-2 6 0-16,-6 4 0 15,-5 4 0-15,-8 2 0 16,-1 4-327-16,-4 2-305 16,-8 3-1050-16,-3 2 134 15,-6 1 116-15,-11 2 102 16</inkml:trace>
  <inkml:trace contextRef="#ctx0" brushRef="#br1" timeOffset="111051.02">29268 2760 5370 0,'-6'6'288'0,"-1"1"5"16,1 0 3-16,1 1 6 15,11-5 4-15,10-3 5 16,12 0 5-16,9-2 6 16,12-2-324-16,6-1-513 15,-6-42-1182-15,-4 31 137 16,-9 0 118-16,-7-4 103 15</inkml:trace>
  <inkml:trace contextRef="#ctx0" brushRef="#br1" timeOffset="111270.81">29671 2611 5677 0,'0'-4'264'16,"1"1"3"-1,2 1 4-15,0 0 4 16,0 12 4-16,1 7 4 15,-1 8 4-15,-2 8 4 16,1 7 6-16,-2-1-297 16,0-1 0-16,-2-2 0 15,2-5 0-15,0-6-385 16,48-5-1452-16,-45-11 159 16,1-5 136-16,4-6 117 15</inkml:trace>
  <inkml:trace contextRef="#ctx0" brushRef="#br1" timeOffset="111802.97">29834 2666 5724 0,'3'5'259'0,"0"5"3"15,-1 11 5-15,3 8 3 16,-2 8 3-16,0 5 6 15,-2 1 2-15,1-1 4 16,-2-7 6-16,0-6-291 16,0-7 0-16,0-6 0 15,0-7 0 1,0-5 0-16,0-4 0 16,0-8 0-16,0-10 0 15,0-14 0-15,1-16 0 16,7-13 0-16,6-10 0 15,9-3 0-15,7 5 0 16,8 9 0-16,-1 12 0 16,2 15 0-16,-6 13 0 15,-7 11 0-15,-7 3 0 16,-9 12 0 0,-6 6 0-16,-13 8 0 0,-6 8 0 15,-7 5 0 1,-5 6 0-16,-2-1 0 0,7-1 0 15,2-2 0 1,10-2 0-16,4-3 0 16,6-3 0-16,6-5 0 15,7-3 0-15,6-4 0 16,3-6 0-16,8-2 0 16,0-3-148-16,3-4-281 15,3-8-1356-15,-4 1 150 16,-2-6 129-16,1-6 112 15</inkml:trace>
  <inkml:trace contextRef="#ctx0" brushRef="#br1" timeOffset="112164.68">30547 2523 4975 0,'-3'-7'314'15,"-4"0"7"-15,-7 1 4 16,-6 2 7-16,-4 4 4 16,-2 8 7-16,2 5 5 15,4 5 8-15,7 4 5 16,7 9-181-16,3 1-180 16,9 4 0-1,5 1 0-15,6 0 0 16,1-1 0-16,4-2 0 15,-5-3 0-15,-7-6 0 16,-6-2 0-16,-4-7 0 16,-8-1 0-16,-10-5 0 15,-2 1 0-15,-6-4 0 16,-1-5 0-16,5 1-260 16,10-7-323-16,8-15-1131 15,11-8 139-15,11-10 120 16</inkml:trace>
  <inkml:trace contextRef="#ctx0" brushRef="#br1" timeOffset="112378.48">30674 2562 5851 0,'5'0'247'0,"-1"3"2"15,3 7 5-15,-1 10 1 16,-2 4 5-16,-1 9 3 15,-1 6 4-15,-2-3 3 16,1-1 5-16,-4-2-275 16,2-3-327-16,5-6-549 15,-11-6-742-15,-1-11 124 16,-1-3 110-16,0-11 95 16</inkml:trace>
  <inkml:trace contextRef="#ctx0" brushRef="#br1" timeOffset="112550.32">30594 2614 6697 0,'11'-16'160'15,"6"-1"2"-15,9-5 2 16,12-1 0-16,4 6 1 16,1 5-303-16,9 4-516 15,-10 1-894-15,-3 0 115 16,-2 1 101-16,-2-2 88 15</inkml:trace>
  <inkml:trace contextRef="#ctx0" brushRef="#br1" timeOffset="113003.08">31359 2209 8191 0,'-21'15'0'16,"-13"17"0"-16,-8 20 0 15,-6 19 0-15,9 14 0 16,14 11 0-16,14 6 0 15,16-4 0-15,15-6 0 16,9-6 0-16,8-12 0 16,7-17-149-16,13-12-668 15,-3-19-863-15,-2-15 133 16,-4-14 116-16,-7-13 103 16</inkml:trace>
  <inkml:trace contextRef="#ctx0" brushRef="#br1" timeOffset="113438.44">31621 2538 8191 0,'2'0'0'0,"-1"1"0"16,2 6 0-16,3 7 0 16,0 11 0-1,2 7 0-15,-3 8 0 16,-2 1 0-16,-2 0 0 16,-1-4 0-16,-4-4 0 15,-5-8-255-15,-1-4-347 16,-6-11-1108-16,-7-6 139 15,-1-11 120-15,-2-8 104 16</inkml:trace>
  <inkml:trace contextRef="#ctx0" brushRef="#br1" timeOffset="113642.25">31414 2617 5831 0,'8'-14'249'0,"10"-4"2"16,9-4 5-16,11-5 2 15,8 4 4-15,7 5 3 16,-1 1 4-16,-1 3 3 16,-12 3 6-16,-9 3-278 15,-9 4-291-15,-7 2-188 16,-4 1-1254-16,-3 1 141 16,-1 0 124-16,3 1 106 15</inkml:trace>
  <inkml:trace contextRef="#ctx0" brushRef="#br1" timeOffset="113919.02">32024 2445 5445 0,'0'0'287'0,"0"0"4"16,0 0 4 0,-4 4 5-16,-4 8 5 15,-5 8 3-15,-2 10 7 16,-4 11 5-16,4 5 5 15,3 2-325-15,5-1 0 16,5 1 0-16,1-4 0 16,5-1 0-16,5-8 0 15,5-6 0-15,5-7 0 16,6-9 0-16,0-7 0 16,6-6-398-16,-1-6-1434 15,-4-14 156-15,-8-8 136 16,-4-8 117-16</inkml:trace>
  <inkml:trace contextRef="#ctx0" brushRef="#br1" timeOffset="114147.8">32056 2511 5998 0,'0'-10'233'0,"3"-3"1"16,6-3 3-16,5-3 4 15,7 3 2-15,8-1 3 16,2 2 3-16,1 3 4 16,-3 2-72-16,-8 4-500 15,-3 4-216-15,-10-27-1155 16,-3 25 135-16,-7 4 117 16,-5 0 104-16</inkml:trace>
  <inkml:trace contextRef="#ctx0" brushRef="#br1" timeOffset="114326.64">31970 2631 5065 0,'-2'6'320'0,"2"-2"5"16,0 1 6-16,3 2 6 16,10-3 4-16,6-4 8 15,10 0 6-15,7 0 7 16,6 0-378-16,76-1-1810 15,-82-4 156-15,-6-4 134 16,-1-4 118 0</inkml:trace>
  <inkml:trace contextRef="#ctx0" brushRef="#br1" timeOffset="114587.22">32427 2089 8191 0,'0'-1'0'16,"3"1"0"-16,2 4 0 15,1 8 0-15,-3 7 0 16,2 11 0-16,-4 5-309 15,1 4-323-15,-2-3-1055 16,-2-5 135-16,-1-8 116 16,-2-6 104-16</inkml:trace>
  <inkml:trace contextRef="#ctx0" brushRef="#br1" timeOffset="114854.3">32575 1802 8191 0,'37'18'0'0,"14"18"0"16,11 22 0-16,6 26 0 16,-17 10 0-16,-8 21 0 15,-7 11 0-15,-10 2 0 16,-13 3 0-16,-13 0 0 15,-22-8 0-15,-23-9 0 16,-21-10-285-16,-21-19-1579 16,-18-15 162-16,-9-20 140 15,-5-18 120-15</inkml:trace>
  <inkml:trace contextRef="#ctx0" brushRef="#br1" timeOffset="115438.95">30212 3985 8191 0,'0'0'0'0,"3"0"0"16,7 0 0-16,12-3 0 16,8-1 0-16,15-3 0 15,7-3-279-15,1-1-293 16,-5 2-1139-16,-12-1 138 15,-13 3 120-15,-13 3 106 16</inkml:trace>
  <inkml:trace contextRef="#ctx0" brushRef="#br1" timeOffset="115626.77">30172 4152 7730 0,'0'7'51'16,"3"3"-1"-16,8 0 2 15,14 0-2-15,11-3 2 16,14-6-2 0,11-2-45-16,4-2-492 15,-3-2-1281-15,-4-5 146 16,-10-2 128-16,-7-4 111 16</inkml:trace>
  <inkml:trace contextRef="#ctx0" brushRef="#br1" timeOffset="118106.56">31694 3134 3789 0,'9'-2'213'15,"2"-2"132"-15,1-1 80 16,2 1 10-16,-10-1 10 15,-1 2 10 1,0 2 11-16,-4 0 12 16,1-1 11-16,-5 5-172 15,-6 6-73-15,-5 0-154 16,-10 3-90-16,-9 4 0 16,-2-1 0-16,-1 1 0 15,4-5 0-15,3 1 0 16,9-5 0-16,4 1 0 15,6-6 0-15,5 1-296 16,6-2-258-16,2-53-1157 16,10 46 138-16,8-2 120 15,9-2 106-15</inkml:trace>
  <inkml:trace contextRef="#ctx0" brushRef="#br1" timeOffset="118304.38">31814 3194 4481 0,'-2'2'367'16,"-7"5"8"-16,-6 5 7 16,-11 6 7-16,-6 4 8 15,-10 2 9-15,0 2 8 16,-4-3 9-16,2 1 9 16,-2-4-307-16,4 0-519 15,-1-13-1440-15,4 5 157 16,6-8 136-16,6-4 117 15</inkml:trace>
  <inkml:trace contextRef="#ctx0" brushRef="#br1" timeOffset="124331.08">31456 3869 5183 0,'0'-7'197'0,"0"-2"91"16,1 0 6-16,-1-2 3 15,0 5 6-15,0 0 3 16,0 2 6-16,0 4 5 15,0-2 5-15,0 1-54 16,0 0-164-16,-6-2-104 16,-2 0 0-16,-3-2 0 15,-4 1 0-15,-2 1 0 16,5 0 0 0,-3 3 0-16,-2 3 0 15,2 8 0-15,-3 10 0 16,2 8 0-16,-2 12 0 15,5 8 0-15,-2 3 0 16,1 0 0-16,-1-4 0 16,2-5 0-16,0-6 0 15,3-10 0-15,2-8 0 16,1-8 0-16,6-4 0 16,-1-6 0-16,2-5 0 15,2-8 0-15,5-3 0 16,0-8 0-16,5 3 0 15,1 3 0 1,3 9 0-16,-1 10 0 16,-3 18 0-16,-5 16 0 15,0 17 0-15,-5 10 0 16,-2 8 0-16,-2-3 0 16,8-5 0-16,4-10 0 15,5-8 0-15,5-11 0 16,10-9 0-16,7-11-468 15,6-39-1347-15,-1 22 156 16,-2-13 131-16,-1-7 117 16</inkml:trace>
  <inkml:trace contextRef="#ctx0" brushRef="#br1" timeOffset="124939.03">31968 3939 5191 0,'0'-6'305'0,"0"-3"4"16,-1 1 6-16,-5 0 5 15,-4 5 6 1,-8 3 4-16,-9 9 7 0,-6 7 5 15,-2 10 6-15,2 13-280 16,3 12-68-16,7 5 0 16,9 7 0-1,8-4 0-15,3-3 0 16,8-5 0-16,8-8 0 16,0-4 0-16,6-8 0 15,4-9 0-15,3-6-322 16,2-6-1532-16,-1-7 161 15,-1-9 137-15,-2-2 121 16</inkml:trace>
  <inkml:trace contextRef="#ctx0" brushRef="#br1" timeOffset="125150.83">32225 4437 8101 0,'0'13'10'16,"0"3"0"-16,0 7 0 16,-3 6 0-16,-4 0 0 15,-3 1 0-15,-6-1 0 16,2-4-388-16,-1-14-1454 16,7 0 156-16,5-7 136 15,3-5 117-15</inkml:trace>
  <inkml:trace contextRef="#ctx0" brushRef="#br1" timeOffset="125454.55">32553 4233 8191 0,'0'-3'0'0,"0"0"0"16,0 1 0-16,2 2 0 16,2 10 0-16,-1 5 0 15,-2 6 0-15,2 4 0 16,0 6 0-16,-3-5 0 16,0 0 0-16,0-3 0 15,-6-4 0 1,3-5-265-16,13-1-569 0,-18-6-811 15,1-6 128-15,4-7 113 16,-5-10 99-16</inkml:trace>
  <inkml:trace contextRef="#ctx0" brushRef="#br1" timeOffset="125790.24">32555 4085 3229 0,'14'-7'65'0,"3"-6"19"15,5-4 46 1,-2-3 45-16,-8-2 40 15,-8-2 55-15,-1-2 124 16,-6 0 86-16,-6 2 12 16,-4 6-40-16,-1 4-12 15,-9 6-12-15,-2 5-46 16,3 6-89-16,4 4-321 16,8 8-395-16,3 2-1219 15,5 3 128-15,9 2 113 16,5 0 97-16</inkml:trace>
  <inkml:trace contextRef="#ctx0" brushRef="#br1" timeOffset="126378.69">32955 4142 5998 0,'1'-5'233'0,"-1"-3"1"16,1 2 3-16,-1-2 4 16,-2 6 2-16,-6 0 3 15,-5 2 3-15,-4 2 4 16,-6 2 4-16,-2 6-257 16,2 4 0-16,1 8 0 15,5 3 0-15,4 3 0 16,4 2 0-16,4 0 0 15,5 0 0 1,-2-2 0-16,7-6 0 16,3-3 0-16,4-5 0 15,5-7 0-15,5-5 0 16,3-2 0-16,-1-6 0 16,-1-9 0-16,-4-6 0 15,-2-10 0-15,-5-11 0 16,-1-7 0-16,-4-6 0 15,-1-3 0-15,-1 0 0 16,-4 0 0-16,1 9 0 16,-2 9 0-16,0 13 0 15,0 12 0-15,-2 11 0 16,-2 15 0 0,-1 13 0-16,-2 13 0 15,1 13 0-15,2 9 0 16,3 3 0-16,1 2 0 15,7-6 0-15,1-2 0 16,4-7 0-16,5-7 0 16,6-10 0-16,4-8-313 15,4-10-1543-15,0-10 161 16,-2-12 138-16,-2-13 120 16</inkml:trace>
  <inkml:trace contextRef="#ctx0" brushRef="#br1" timeOffset="127071.05">33210 3579 5975 0,'0'-9'234'0,"0"-1"3"16,2 0 3-16,-1 1 3 15,-1 6 2 1,3 3 4-16,3 3 3 15,-1 2 4-15,3 8 4 0,-1 6-260 16,0 5 0 0,-4 8 0-16,0 5 0 15,-2-1 0-15,1 0 0 16,1 0 0-16,1-2 0 16,3-6 0-16,5-3 0 15,1-2 0-15,5-2 0 16,0-6 0-16,4-3 0 15,-2-4 0-15,0-6 0 16,-1-2 0-16,-2-1 0 16,-5-4 0-16,-5-3 0 15,-4 0 0-15,-2 0 0 16,-1 1 0-16,-1 5 0 16,-5 0 0-16,-3 4 0 15,-6 5 0-15,-2 6 0 16,-3 11 0-16,4 9 0 15,1 16 0-15,6 9 0 16,3 12 0-16,3 6 0 16,3 7 0-16,6 1 0 15,0-4 0-15,1-6 0 16,-3-9 0 0,-1-7 0-16,-13-11 0 15,-16-10 0-15,-11-10 0 16,-15-11-357-16,-15-26-1487 15,-1 8 159-15,-1-10 136 16,-2-3 119-16</inkml:trace>
  <inkml:trace contextRef="#ctx0" brushRef="#br1" timeOffset="129846.79">28939 1935 4151 0,'-6'2'103'0,"-1"1"52"16,-2 0 51-16,-1 1 39 15,3-2 48-15,2 1 83 16,4 0 24-16,1-3 9 16,0 0 8-16,10 0-38 15,13 0-66-15,27 0-57 16,33-3-55-16,31-3-41 16,29-3-53-16,10 0-87 15,0-5-20 1,-9 1 0-16,-15 0 0 15,-15 1 0-15,-12 1 0 16,-11 3 0-16,-12 0 0 16,-17 4 0-16,-12 1 0 15,-15-1 0-15,-11 1 0 16,-9 2 0-16,-5 1 0 16,-4-1 0-1,-5 1 0-15,-1 0 0 0,0-2 0 16,0 2 0-16,-1 0-295 15,-5 0-278 1,-11 0-1133-16,-11 0 137 16,-11 0 120-16,-13 0 104 0</inkml:trace>
  <inkml:trace contextRef="#ctx0" brushRef="#br1" timeOffset="130254.41">28914 2116 4169 0,'-30'3'240'0,"-5"1"142"16,3 2 8-16,-1-1 8 15,24-2 8 1,6-2 9-16,19-1 10 15,20-1 7-15,27 1 12 16,30-2-121-16,32-3-156 16,14 1-167-16,5-5 0 15,-4-2 0-15,-7 1 0 16,-15-1 0-16,-12-3 0 16,-9 2 0-16,-16 1 0 15,-7 1 0 1,-19 3 0-16,-9 3 0 15,-14 0 0-15,-9 0 0 0,-11 2 0 16,-5 0 0 0,-6 0 0-16,1 2-424 15,-8-15-1402-15,-4 9 156 16,-6-5 134-16,-7-5 118 16</inkml:trace>
  <inkml:trace contextRef="#ctx0" brushRef="#br1" timeOffset="139927.78">4284 8996 5733 0,'2'0'2'16,"-1"0"1"-16,-1 0-4 16,2 0-34-16,-1 0-78 15,2 1-130-15,2-1-955 16,1 0 70-16,-1 2 65 15</inkml:trace>
  <inkml:trace contextRef="#ctx0" brushRef="#br1" timeOffset="142694.33">17276 7217 6544 0,'0'-2'176'0,"0"2"2"16,0 0 2-16,2-2 1 15,-2 4 1 1,0-4 3-16,0 2 1 16,1 0 2-16,-1 0 3 15,0 0-191-15,0 0 0 16,0 0 0-16,0 0 0 15,0 0 0-15,2 0 0 16,-2 0 0-16,0 0 0 16,0 0 0-16,1 0 0 15,-1 0 0-15,0 0 0 16,0 0 0-16,0 0 0 16,-1 0 0-16,-7 0 0 15,-7 6 0 1,-6 4 0-16,-8 12 0 15,2 9 0-15,0 14 0 16,7 8 0-16,9 8 0 16,8-2 0-16,6 1 0 15,9-6 0-15,8-9 0 16,7-5 0-16,10-10 0 16,3-10 0-16,6-9 0 15,-1-4 0 1,1-10-373-16,-5-8-1467 0,-8-6 159 15,-6-6 136-15,-5-7 119 16</inkml:trace>
  <inkml:trace contextRef="#ctx0" brushRef="#br1" timeOffset="143101.95">17207 7258 6755 0,'0'-4'155'16,"1"-3"1"-16,8-3 0 15,10-3 2-15,6 2 2 16,12 0 0-16,6-4 2 16,-2 3 2-16,-5 1 1 15,-6 1-165 1,-11 2 0-16,-8 7 0 15,-6-3 0-15,-4 4-291 16,-1 4-274-16,-3-3-1145 16,-7 5 139-16,-1 3 119 15,-8 1 106-15</inkml:trace>
  <inkml:trace contextRef="#ctx0" brushRef="#br1" timeOffset="143324.71">17129 7432 5727 0,'-1'5'259'15,"-1"-1"4"-15,2-1 3 16,0 1 3-16,10 2 5 16,12-6 3-16,8 0 4 15,11 3 4-15,11-3 5 16,-2-3-673-16,6 3-1454 15,-12 0 157-15,-5-2 137 16,-9 0 117-16</inkml:trace>
  <inkml:trace contextRef="#ctx0" brushRef="#br1" timeOffset="143666.4">17670 7497 5759 0,'0'0'256'0,"0"0"4"16,0-1 1-16,2 1 6 16,4 1 3-16,12-1 3 15,16 2 4-15,12-1 5 16,15-1 4-16,2 0-286 15,1 0 0-15,-8 0 0 16,-10 0 0 0,-10 0 0-16,-11 0 0 15,-14 0 0-15,-6-1 0 16,-4 1 0-16,-4-2-236 16,-1 1-287-16,-3-5-1214 15,-3-1 143-15,0-2 124 16</inkml:trace>
  <inkml:trace contextRef="#ctx0" brushRef="#br1" timeOffset="144110.77">17870 7351 3836 0,'0'-1'413'0,"0"-2"9"15,-2 1 10-15,2-1 10 16,0 2 9-16,0-1 13 15,0 2 9-15,6 0 12 16,10 0 13-16,13 2-223 16,11 3-275-1,12 6 0-15,3 6 0 16,-3 11 0-16,-7 5 0 16,-16 8 0-16,-13 2 0 15,-13 3 0-15,-13 1 0 16,-13-2 0-16,-6-3 0 15,-3-8 0-15,2-6 0 16,5-5-365-16,12-39-1477 16,9 16 159-16,6-12 135 15,10-6 120-15</inkml:trace>
  <inkml:trace contextRef="#ctx0" brushRef="#br1" timeOffset="144433.95">18570 7357 8191 0,'0'-6'0'15,"0"1"0"-15,2 2 0 16,1 3 0-16,1 11 0 15,2 13 0-15,1 9 0 16,-1 10 0 0,-2 6 0-16,-1-1 0 15,0 1 0-15,-2-4 0 16,-1-6 0-16,2-9 0 16,-2-8 0-16,-2-8-286 15,30-10-688-15,-36-8-629 16,-6-11 123-16,-8-10 106 15,-4-10 95-15</inkml:trace>
  <inkml:trace contextRef="#ctx0" brushRef="#br1" timeOffset="144661.74">18358 7371 8191 0,'6'-10'0'16,"11"-1"0"-16,12-4 0 15,14-6 0-15,9 2 0 16,10 4 0-16,-1-1 0 16,-5 1 0-16,-11 5 0 15,-10 3 0-15,-9 3 0 16,-11 3-314-16,-6 1-237 16,0-25-1156-1,-2 26 137-15,5-2 120 0,1 1 104 16</inkml:trace>
  <inkml:trace contextRef="#ctx0" brushRef="#br1" timeOffset="144942.48">19026 7238 6651 0,'0'0'166'16,"-1"1"1"-16,-3 7 0 15,-5 6 2-15,-1 9 3 16,-6 8-1-16,2 11 3 15,-1 4 2-15,2 3 2 16,5 2-178-16,5-3 0 16,3 1 0-16,8-7 0 15,6-3 0 1,7-10 0-16,5-3 0 16,6-8 0-16,3-12 0 15,-2-2 0-15,3-9-424 16,-4-44-1402-16,-3 27 156 15,-9-7 134-15,-10-12 118 16</inkml:trace>
  <inkml:trace contextRef="#ctx0" brushRef="#br1" timeOffset="145186.25">19019 7295 8191 0,'0'-9'0'0,"2"-4"0"16,5-4 0-16,8-3 0 16,6 2 0-16,8 2 0 15,4 0 0-15,0 3 0 16,-4 1 0-16,-4 6 0 16,-9 2 0-16,-3 2-267 15,-6 2-272-15,-4 0-1185 16,-5 2 141-1,-2 2 121-15,-8 2 107 16</inkml:trace>
  <inkml:trace contextRef="#ctx0" brushRef="#br1" timeOffset="145374.07">18949 7411 6763 0,'-2'7'154'15,"1"0"1"-15,-1 1 1 16,8 1 1-16,16-3 1 15,7-5 2-15,8-1 1 16,9 0 2-16,-2-1-55 16,-7-3-518-1,-6-3-1404-15,-8-1 154 16,-10-4 132-16,-3-3 117 16</inkml:trace>
  <inkml:trace contextRef="#ctx0" brushRef="#br1" timeOffset="145818.87">19424 6789 8191 0,'0'-7'0'16,"1"2"0"-1,-1 1 0-15,1 1 0 16,1 6 0-16,-1 10 0 16,5 8 0-16,0 9 0 15,0 6 0-15,1 7 0 16,-1 0 0-16,-3-3 0 16,-2-1 0-16,-1-3 0 15,-7-4 0-15,2-4-660 16,-9-10-1102-16,-7-9 146 15,-7-6 126-15,-2-12 111 16</inkml:trace>
  <inkml:trace contextRef="#ctx0" brushRef="#br1" timeOffset="149474.08">13982 7477 6565 0,'0'-3'174'0,"0"-1"2"16,-4 1 1-16,2 1 1 15,-3 1 3-15,-2 5 1 16,-6 5 2-16,0 6 1 15,-3 6 4-15,0 7-189 16,-2 7 0-16,7 5 0 16,-1 5 0-1,8 3 0-15,2 0 0 0,2 0 0 16,4-2 0 0,5-10 0-16,5-4 0 15,6-4 0-15,11-8 0 16,8-6 0-16,5-4 0 15,8-8 0-15,0-2-508 16,-5-8-1295-16,-9-3 152 16,-13-9 132-16,-10-7 115 15</inkml:trace>
  <inkml:trace contextRef="#ctx0" brushRef="#br1" timeOffset="149898.68">13962 7516 5170 0,'-1'-1'314'16,"-3"1"4"-16,2-2 6 15,2-4 5-15,11-1 6 16,10-4 6-16,6-1 5 15,8-2 7-15,3 0 8 16,1 3-361-16,-7 2 0 16,-10 2 0-16,-7 5-262 15,-8 0-130 1,-5 1-288-16,-2 1-903 16,-2 1 120-16,-5-2 104 15,-5 6 93-15</inkml:trace>
  <inkml:trace contextRef="#ctx0" brushRef="#br1" timeOffset="150102.5">13825 7697 5843 0,'4'4'247'0,"7"2"3"15,8 0 5 1,12-1 2-16,5-1 3 15,16-4 5-15,0-4-246 16,5 0-317-16,-5-3-1349 16,-4-1 129-16,-12-5 113 15,-5 0 98-15</inkml:trace>
  <inkml:trace contextRef="#ctx0" brushRef="#br1" timeOffset="150346.27">14313 7718 8191 0,'0'1'0'15,"10"2"0"-15,9-3 0 16,13 0 0-16,7 2 0 16,17-2 0-16,-1-2 0 15,0-2 0-15,-5-1 0 16,-12 1 0-16,-6-2 0 15,-14 2 0-15,-6 2-376 16,16-5-1463-16,-26 0 158 16,-8-6 137-16,-3-3 117 15</inkml:trace>
  <inkml:trace contextRef="#ctx0" brushRef="#br1" timeOffset="150642.99">14479 7536 5891 0,'0'-3'243'0,"-1"-1"2"15,1 0 4-15,5 1 3 16,13 3 3-16,13 2 3 16,12 5 5-16,9 7 2 15,4 6 5-15,-7 12-270 16,-8 6 0-16,-17 5 0 15,-10 3 0 1,-14 0 0-16,-16-1 0 16,-8-2 0-16,-7-8 0 15,-1-4 0-15,-2-9-385 16,9-14-1452-16,7-7 159 16,10-11 136-16,8-13 117 15</inkml:trace>
  <inkml:trace contextRef="#ctx0" brushRef="#br1" timeOffset="150937.72">15173 7531 8191 0,'3'0'0'0,"0"4"0"16,2 5 0-16,2 10 0 16,-2 9 0-16,1 9 0 15,0 4 0-15,2 1 0 16,-5-2 0-16,-1-1 0 16,0-6 0-16,-2-5 0 15,-2-8-316-15,2-9-1539 16,-4-7 160-1,-5-11 138-15,-8-8 121 16</inkml:trace>
  <inkml:trace contextRef="#ctx0" brushRef="#br1" timeOffset="151158.51">14982 7603 7028 0,'17'-13'126'15,"10"-5"1"-15,11-1 0 16,11-5 1-16,-1 6 2 16,4 3-1-16,-7 4 2 15,-7 3-110-15,-7 4-261 16,-3 3-530 0,-10 1-835-16,-2 0 124 15,-3-2 106-15,4-1 95 16</inkml:trace>
  <inkml:trace contextRef="#ctx0" brushRef="#br1" timeOffset="151445.33">15649 7429 6680 0,'-6'-1'162'0,"-3"2"2"15,-4 7 1-15,0 5 1 16,1 11 2-16,0 9 1 15,2 7 2 1,0 3 1-16,5 2 2 16,2-2-174-16,3 1 0 15,5-5 0-15,5-1 0 16,1-6 0-16,9-7 0 16,7-8 0-16,7-8 0 15,4-7 0-15,2-6-351 16,2-12-1495-16,0-5 160 15,-12-9 136 1,-11-9 119-16</inkml:trace>
  <inkml:trace contextRef="#ctx0" brushRef="#br1" timeOffset="151674.15">15613 7465 6565 0,'0'-11'174'16,"0"-5"2"-16,8-4 1 16,10-5 1-16,5 3 3 15,10 2 1-15,4 1 2 16,0 2 1-16,-4 7-96 16,-4 4-435-16,-5 2-330 15,-11 2-964-15,-7 4 128 16,-3 2 112-1</inkml:trace>
  <inkml:trace contextRef="#ctx0" brushRef="#br1" timeOffset="151869.97">15552 7581 6180 0,'-4'6'214'15,"2"2"2"-15,1 0 1 16,4-1 4-16,13-3 3 15,8-3 1-15,12-4 3 16,9-3 3-16,6 1-345 16,52-4-1732-1,-60-1 160-15,-9-2 136 16,-6 1 119-16</inkml:trace>
  <inkml:trace contextRef="#ctx0" brushRef="#br1" timeOffset="152365.73">16047 6943 8191 0,'0'-8'0'0,"-1"0"0"15,1 1 0-15,-2 2 0 16,2 10 0-16,0 10 0 16,0 4 0-16,0 9 0 15,2 6 0-15,-1 3 0 16,1-1 0-16,-1-3 0 15,1-3 0-15,-1-2 0 16,-1-6 0-16,0-6 0 16,-1-2-286-16,-4-9-1578 15,-3-3 162 1,-5-6 140-16</inkml:trace>
  <inkml:trace contextRef="#ctx0" brushRef="#br1" timeOffset="159702.72">28970 274 5486 0,'0'0'204'0,"0"0"61"16,0 0 4-16,0 0 2 15,-4 4 5-15,0 8 5 16,-4 4 3-16,0 7 4 16,-5 5 5-1,1-1-87-15,2-2-138 16,3-3-68-16,-2-5 0 0,5-4 0 15,0-6 0-15,4-1 0 16,-1-3 0-16,1-3 0 16,0 0 0-16,0-4 0 15,0-7 0-15,0-7 0 16,1-6 0-16,1-12 0 16,1 0 0-16,3-6 0 15,3 4 0-15,1 1 0 16,-3 7 0-16,2 7 0 15,-1 7 0-15,1 7 0 16,3 7 0-16,5 4 0 16,6 6 0-16,0 2 0 15,2 6 0-15,-1 1 0 16,-2 2 0-16,-6 0 0 16,-3-2 0-16,-8 1 0 15,0-2-210-15,-5 1-180 16,0-1-338-16,-6 0-856 0,-5-5 119 15,-4-5 105 1,-5-1 93-16</inkml:trace>
  <inkml:trace contextRef="#ctx0" brushRef="#br1" timeOffset="159861.57">28911 370 5528 0,'0'-1'269'0,"0"-2"3"16,0-2 4-16,3-1 5 15,11-4 3 1,9 0 4-16,11-2-280 0,15-1-249 16,7-12-1371-16,1 10 123 15,-3-2 109-15,-2 1 96 16</inkml:trace>
  <inkml:trace contextRef="#ctx0" brushRef="#br1" timeOffset="160118.33">29483 313 8191 0,'1'0'0'0,"8"-1"0"16,7 1 0-16,11-2 0 16,11-1 0-16,9-2 0 15,3-3 0 1,0 1 0-16,-6-3 0 0,-4 5 0 15,-7 0 0-15,-6 0 0 16,-9 2 0 0,-7 2-259-16,-5 0-108 0,-3 1-176 15,-9-9-1084-15,-6 8 125 16,-8-4 111-16</inkml:trace>
  <inkml:trace contextRef="#ctx0" brushRef="#br1" timeOffset="160354.12">29614 104 3870 0,'22'-5'145'0,"10"4"48"15,9-2 134-15,9 5 87 16,-3 7 10-16,-2 9 10 16,-6 5 9-16,-7 6 10 15,-12 7 11-15,-7 0-100 0,-9 1-56 16,-5-3-55-16,-6 2-154 15,-3-6-99-15,1 0-367 16,75-9-608-16,-70-5-606 16,10-9 119-1,10-7 104-15,4-13 93 0</inkml:trace>
  <inkml:trace contextRef="#ctx0" brushRef="#br1" timeOffset="160990.1">30859 0 7945 0,'2'0'27'0,"-2"0"1"16,0 0-1-16,-3 0 0 15,-9 0 0-15,-7 0 0 0,-4 6 1 16,-8 10-1-16,-3 1 1 16,1 4-28-16,1-1 0 15,0 1 0-15,7-5 0 16,3-4 0-16,6-6 0 15,2-4 0-15,2-5 0 16,3-7 0-16,2-7 0 16,3-3 0-16,2-4 0 0,4 2 0 15,5 3 0-15,2 3 0 16,7 10 0-16,7 6 0 16,7 0 0-16,3 4 0 15,2 8 0-15,1 4 0 16,-3 5 0-16,-3 3 0 15,-1 0 0-15,-4 1 0 16,-2-4 0-16,-3-2-363 16,5-2-458-16,-17-6-802 15,0-4 125-15,-4-2 110 16,-4-1 97-16</inkml:trace>
  <inkml:trace contextRef="#ctx0" brushRef="#br1" timeOffset="161250.57">30546 401 6944 0,'-2'0'135'15,"2"0"1"-15,-1 0-1 16,8 0 3-16,15-2 1 16,12-3-1-16,16-6 3 15,9-2 1-15,6-2 1 16,-1 0-143-16,-8 1 0 15,-10 4 0-15,-9 1 0 16,-9 4-66-16,-15 3-233 16,-8 2-71-16,-3 0-147 15,-9 1-1088-15,-11 4 124 16,-8 5 106-16,-10 3 95 16</inkml:trace>
  <inkml:trace contextRef="#ctx0" brushRef="#br1" timeOffset="161454.41">30507 538 3966 0,'-10'7'315'16,"4"-3"89"-16,0 2 9 16,0 1 10-16,18-5 8 15,14-5 10 1,11-7 11-16,14 1 9 0,12-7 12 16,2-3-162-16,-4 0-210 15,-5 4-101-15,-9 1-265 16,-11 3-158-16,6 5-409 15,-26-1-703-15,-7 3 113 16,-7-1 100-16,-9 4 87 16</inkml:trace>
  <inkml:trace contextRef="#ctx0" brushRef="#br1" timeOffset="164754.36">31588 3227 4839 0,'0'0'73'0,"-1"0"86"16,-1 0 49-16,1 0 21 16,1 0 68-16,0 0 31 15,0 0 4-15,0 0 7 16,1 0 7-16,13 0-8 15,16-2-67-15,22-4-94 16,20-3-53-16,16-3-22 16,7-4-73-16,-2-3-29 15,-11 2 0-15,-13-1 0 16,-6 0 0 0,-16 2 0-16,-8 2 0 15,-10 3 0-15,-11 2 0 16,-7 2 0-16,-7 3 0 15,-4 4 0-15,2-2 0 16,-2 2 0-16,0 0 0 16,0 0-132-16,-2 2-311 15,-2-2-1342-15,-13 4 150 16,-3 3 128-16,-11-1 114 16</inkml:trace>
  <inkml:trace contextRef="#ctx0" brushRef="#br1" timeOffset="165065.72">31567 3331 5071 0,'-12'4'221'16,"-1"0"78"-16,3 2 6 15,1-2 4-15,18-4 4 16,17 0 7-16,20 0 3 15,24-3 6-15,19-2 7 16,11-2-59-16,-1-3-189 16,-9-2-88-16,-12 0 0 15,-13 0 0-15,-10-1 0 16,-15 3 0-16,-9-2 0 16,-11 1 0-1,-10 2-231-15,-2-3-358 16,-6-3-1130-16,-1-3 139 15,-1-7 122-15,0-2 105 16</inkml:trace>
  <inkml:trace contextRef="#ctx0" brushRef="#br1" timeOffset="170814.27">31577 5082 3029 0,'-3'1'63'0,"0"1"52"16,0 1 23-16,-1-2 19 16,4-1 34-16,0 0 30 15,0 0 38-15,-2 0 66 16,2 0 71-16,0 0 57 15,0 0-6-15,0 0-48 16,0-1-21-16,0-2-12 16,0-4-33-1,5-1-29-15,2-3-38 16,9-2-69-16,3 0-80 16,7 3-80-16,1 0-37 15,0 6 0-15,-1 0 0 16,-5 4 0-16,-1 0 0 15,-3 2 0-15,-2 2 0 16,-1 0 0-16,1 2 0 16,-1-2 0-16,0-2 0 15,2-2 0-15,-3 0 0 16,-1-2 0-16,-2-2 0 16,-1-2 0-16,-2 1 0 15,0-3-308 1,7 4-340-16,0-2-1036 15,1-1 135-15,4 0 116 16</inkml:trace>
  <inkml:trace contextRef="#ctx0" brushRef="#br1" timeOffset="171757.73">32430 4951 3204 0,'2'1'62'0,"-1"-1"65"16,1 0 34-16,-1 0 12 15,-1 1 14-15,0-2 23 16,0 2 16-16,0-1 16 16,0 2 16-1,0-2 19-15,2 0 37 16,-2 0 20-16,0 0-8 16,0 0-7-16,1 0-10 15,-1 0-18-15,0 0-12 16,0 0-12-16,3 0-11 15,2-2-39-15,0 1-93 16,4-1-96-16,1-2-28 16,3 0 0-16,1-4 0 15,5 5 0-15,2-3 0 16,1 1 0-16,3-1 0 16,-1 3 0-1,-2-1 0-15,-2 2 0 16,2 0 0-16,-2 2 0 15,-2 0 0-15,-1 0 0 16,-1 2 0-16,1 0 0 16,-1 2 0-16,1 2 0 15,2-2 0-15,0 2 0 16,1-2 0-16,-4-1 0 16,4-3 0-16,-4 0 0 15,3 0 0-15,-2 0 0 16,0-2 0-1,1-2 0-15,-1-1 0 16,2-3 0-16,-2 2 0 16,3 0 0-16,0 2 0 15,0 1 0-15,0 2 0 16,0 1 0-16,-1 0 0 16,1 0 0-16,0 0 0 15,-3 0 0-15,2 0 0 16,-4 0 0-16,0 0 0 15,-3-3 0 1,-3 0 0-16,-4 1 0 16,0-2 0-16,-2-2 0 15,-3 2-75-15,0-1-344 16,0-4-1388-16,-9 3 152 16,-7 0 133-16</inkml:trace>
  <inkml:trace contextRef="#ctx0" brushRef="#br1" timeOffset="184926.01">31574 4746 5478 0,'2'0'145'16,"-2"0"112"-16,0 0 4 16,0 0 3-1,1 0 4-15,-1 0 4 16,0 0 4-16,0 0 3 16,1 0-207-16,-1 0-293 15,0-81-1493-15,0 68 139 16,-4-5 120-16,-5-7 106 15</inkml:trace>
  <inkml:trace contextRef="#ctx0" brushRef="#br1" timeOffset="185799.22">29431 1639 4967 0,'0'0'75'0,"1"0"128"16,1 0 32-16,1-2 11 15,-3 2 3-15,1 0 8 16,-1 0-8 0,0 0-167-16,0 0-105 15,0 2-221-15,-9-56-1194 16,-5 61 99-16,-1 2 90 15</inkml:trace>
  <inkml:trace contextRef="#ctx0" brushRef="#br1" timeOffset="186595.03">32986 5010 5236 0,'3'0'68'0,"-1"0"51"15,1 0 0-15,0 0-34 16,-2 0-62-1,2 0-65-15,-3 0-146 16,0-11-1028-16,-4 8 73 16,-4-1 65-16,-5-3 60 15</inkml:trace>
  <inkml:trace contextRef="#ctx0" brushRef="#br1" timeOffset="200689.48">30342 7193 5660 0,'0'-6'262'15,"0"1"3"-15,0 0 3 16,2 1 4 0,-2 1 5-16,-2 3 4 15,-4 3 3-15,-8 6 4 16,-5 9 4-16,-7 11-250 15,-4 15-42-15,2 7 0 16,8 6 0-16,6 3 0 16,8-6 0-16,10-5 0 15,15-6 0-15,11-8 0 16,11-10 0-16,9-8 0 16,5-9 0-16,2-7 0 15,-4-6-79-15,-7-8-354 16,-4-14-1370-16,-12 0 153 15,-9-10 131 1</inkml:trace>
  <inkml:trace contextRef="#ctx0" brushRef="#br1" timeOffset="200933.49">30270 7222 5712 0,'0'-16'261'16,"4"-3"2"-16,12-4 5 15,7-7 3-15,12 2 5 16,13 5 2-16,2 3-21 16,-1 4-268-1,-1 5-181-15,18 3-1531 16,-40 5 141-16,-8 2 121 15,-18 5 107-15</inkml:trace>
  <inkml:trace contextRef="#ctx0" brushRef="#br1" timeOffset="201101.33">30273 7304 4593 0,'-2'9'330'15,"1"0"18"-15,1 0 7 16,10 1 6-16,15-8 8 15,8-3-121-15,13-2-235 16,29-1-516-16,-19-6-888 16,-6-4 94-16,-6-4 83 15,-5-4 75-15</inkml:trace>
  <inkml:trace contextRef="#ctx0" brushRef="#br1" timeOffset="201509.21">30814 6580 6685 0,'0'-7'162'16,"0"1"0"-16,0-1 3 16,-2 3 1-16,2 7 1 15,0 9 1-15,-2 9 3 16,1 6 0-16,-1 8 3 15,-1 2-174 1,0-1 0-16,0-2 0 16,-1-3 0-16,3-1-264 15,28-2-712-15,-23-5-632 16,4-4 124-16,1-4 107 16,0 0 95-16</inkml:trace>
  <inkml:trace contextRef="#ctx0" brushRef="#br1" timeOffset="201925.65">30881 7358 8012 0,'-9'0'20'0,"1"3"-1"15,0-3 1-15,2 4 0 16,5 1 0-16,5-4 0 16,14 2 0-16,20-3 0 15,15 0 0-15,19 0-20 16,6 0 0-16,-2 0 0 15,-9-4 0-15,-12 1 0 16,-15-1 0-16,-8 1 0 16,-12-2 0-16,-10 4 0 15,-7 1 0 1,-1 0 0-16,-2-3 0 16,-2 3-278-16,2-1-305 15,-4-3-1126-15,-4-4 138 16,-4-3 120-16</inkml:trace>
  <inkml:trace contextRef="#ctx0" brushRef="#br1" timeOffset="202193.36">31191 7151 5484 0,'5'-6'283'0,"5"-2"4"0,11 3 4 15,10 1 5-15,2 12 4 16,7 8 5 0,-2 12 5-16,-8 5 4 15,-11 10 7-15,-9 0-321 16,-4-1 0-16,-12-2 0 16,-4-3 0-16,-6-5 0 15,-3-3 0-15,-2-7-312 16,11-5-1544-16,-2-7 161 15,6-7 138-15,9-9 120 16</inkml:trace>
  <inkml:trace contextRef="#ctx0" brushRef="#br1" timeOffset="202469.91">31655 7422 8191 0,'7'0'0'16,"7"0"0"-16,8 0 0 15,13 0 0-15,9 0 0 16,7 0 0 0,1-4 0-16,0 1 0 15,-7 1 0-15,-6-1 0 16,-16-1 0-16,-6 0 0 15,-11 1-349-15,4-1-497 16,-14-1-774-16,-6-4 125 16,-2-2 109-16,-7-2 97 15</inkml:trace>
  <inkml:trace contextRef="#ctx0" brushRef="#br1" timeOffset="202737.66">31854 7182 8191 0,'0'-4'0'16,"0"1"0"-1,2 2 0-15,-2 7 0 16,1 13 0-16,6 7 0 16,-1 10 0-16,0 11 0 15,1-1 0-15,0 0 0 16,-4 1 0-16,-2-4 0 15,1-4 0-15,-2-7 0 16,0-7-65-16,0-8-522 16,0-9-1177-16,3-9 146 15,4-12 127-15,5-8 111 16</inkml:trace>
  <inkml:trace contextRef="#ctx0" brushRef="#br1" timeOffset="202997.42">32263 7141 8191 0,'1'-1'0'0,"-1"1"0"16,2 9 0-16,0 3 0 15,3 11 0-15,-1 10 0 16,1 6 0-16,-1 0 0 15,0 2 0-15,-1-1 0 16,-2-5 0-16,-1-2 0 16,0-7 0-16,-4-3-329 15,4-6-1523-15,-8-11 160 16,-4-4 138-16</inkml:trace>
  <inkml:trace contextRef="#ctx0" brushRef="#br1" timeOffset="203233.51">32123 7160 8191 0,'9'-14'0'16,"9"-3"0"-16,12-2 0 16,10-3 0-16,7 4 0 15,2 7 0-15,0 1 0 16,-5 1 0-16,-7 4 0 15,-11 2 0-15,-6 2-376 16,32 1-536-16,-40 0-683 16,1 0 121-1,-2 0 106-15,1 1 94 16</inkml:trace>
  <inkml:trace contextRef="#ctx0" brushRef="#br1" timeOffset="203514.6">32700 7044 5688 0,'0'0'263'0,"-1"2"3"16,-5 7 4-16,-2 6 4 15,-4 12 4-15,-4 8 3 16,2 7 5 0,-1 5 4-16,4 1 5 15,5 1-295-15,3-6 0 16,1-1 0-16,8-7 0 15,6-5 0-15,7-3 0 16,4-7 0-16,8-6 0 16,3-7 0-16,2-4-149 15,3-4-416-15,-4-9-1183 16,-4-7 145-16,-3-9 123 16,-10-9 110-16</inkml:trace>
  <inkml:trace contextRef="#ctx0" brushRef="#br1" timeOffset="203735.39">32715 7114 7378 0,'3'-14'88'16,"8"-4"2"-16,8-5-1 15,10-5 1-15,4 4 0 16,9 3 1-16,-2 2 0 15,-5 2 1-15,-7 8-323 16,-8 5-351-16,-12-51-1115 16,-5 54 137-1,-9 2 118-15,-11 5 103 16</inkml:trace>
  <inkml:trace contextRef="#ctx0" brushRef="#br1" timeOffset="203909.23">32693 7203 5344 0,'-3'8'297'0,"2"0"4"16,1 1 4-16,-1 1 6 16,13-3 5-16,6-5 5 15,6-2 5-15,10-5 5 16,7 0-273-16,0-4-661 16,-7-4-1099-16,-3-5 136 15,-5-2 119-15,-7-5 105 16</inkml:trace>
  <inkml:trace contextRef="#ctx0" brushRef="#br1" timeOffset="204205.47">33232 6469 8191 0,'1'-6'0'16,"-1"2"0"-16,3 8 0 15,-1 7 0-15,1 12 0 16,-2 16 0-16,4 5 0 16,-3 1 0-16,-1 4 0 15,1-3 0-15,-1-3 0 16,-2-1-418-16,-6-9-1410 15,-3-4 157-15,-8-7 134 16,-5-11 118 0</inkml:trace>
  <inkml:trace contextRef="#ctx0" brushRef="#br1" timeOffset="204945.91">28709 5416 7713 0,'0'0'52'16,"0"0"1"-16,10 0-1 15,18 0 1-15,29 0 0 16,39 0 0-16,39 0 0 15,40 0 1-15,24 0 1 16,18-1-55-16,14 0 0 16,19-1 0-16,5 2 0 15,17-4 0-15,14 4 0 16,11-1 0 0,8-1 0-16,4 1 0 15,-2 1 0-15,-9 0 0 16,-13 1 0-16,-17 1 0 15,-15 2 0-15,-21 1 0 16,-21 2 0-16</inkml:trace>
  <inkml:trace contextRef="#ctx0" brushRef="#br1" timeOffset="207753.84">31916 7845 4206 0,'-1'0'155'16,"-2"0"125"-16,1 0 86 16,0-2 22-16,2 2 8 15,0 0 9-15,0 0 9 16,0-1 8-16,0 0 9 15,0-2-96-15,0 0-75 16,2-5-146-16,4 0-95 16,7-3-19-1,6 0 0-15,7 0 0 16,3 2 0-16,3-1 0 16,-2 3 0-16,-1 3 0 15,-2 2 0-15,1 1 0 16,-4 3 0-16,1 0 0 15,2 5 0-15,2-2 0 16,0 1 0-16,1-1 0 16,2-4 0-16,0 0 0 15,0-1 0-15,-2-2 0 16,0-1 0-16,1-3 0 16,1 2 0-16,-4-6 0 15,1 2 0 1,-3 0 0-16,-6 5 0 15,-5 0 0-15,-1 1 0 16,-2 2 0-16,0 2 0 16,2 1 0-16,2 3 0 15,2 1 0-15,4 2 0 16,1 0 0 0,3-5 0-16,0-3 0 0,0-2 0 15,-1-5 0-15,-5-6 0 16,-3-3 0-16,-5-3 0 15,-2 1 0-15,-7 0 0 16,-2 4 0 0,-2 7-296-16,17 2-652 15,-29 4-659-15,-9 3 123 16,-4 7 107-16,-6 2 95 16</inkml:trace>
  <inkml:trace contextRef="#ctx0" brushRef="#br1" timeOffset="208389.84">32592 8015 6931 0,'0'-4'136'0,"2"0"1"16,-2 2 1-16,-6 4 1 16,-7 11 1-16,-9 8 1 15,-11 5 1-15,-9 6 1 16,-6 4 1-16,-2-4-144 15,-1 0 0-15,4-7 0 16,8-7 0-16,5-2 0 16,8-11 0-1,8-3 0-15,6-10 0 16,6-7 0-16,3-3 0 16,5-5 0-16,11-4 0 15,7 4 0-15,6 4 0 16,9 4 0-16,7 9 0 15,2 4 0-15,3 8 0 16,0 4 0-16,-2 7 0 16,0 2 0-16,-5 6 0 15,-2-1-297-15,2 1-350 16,-1-5-1040-16,-6-2 135 16,-1-6 117-1</inkml:trace>
  <inkml:trace contextRef="#ctx0" brushRef="#br1" timeOffset="210789.59">29562 9049 6241 0,'0'-2'207'15,"0"0"3"-15,0 1 1 16,0 4 3-16,0 8 3 16,0 9 1-16,0 8 4 15,-1 11 2 1,-2 6 3-16,0-2-227 15,-1 0 0-15,-2-5 0 16,2-10 0-16,2-6 0 16,1-5 0-16,1-9 0 15,-2-7 0-15,1-2 0 16,-1-7 0-16,-2-12 0 16,1-10 0-16,2-13 0 15,-1-7 0-15,1-7 0 16,5 0 0-16,3 5 0 15,4 6 0-15,7 7 0 16,8 7 0-16,7 6 0 16,1 6 0-16,0 4 0 15,1 6 0 1,-2 5 0-16,-5 1 0 16,-4 4-393-16,-2 0-1441 15,-13 8 157-15,-5-1 136 16,-8 1 117-16</inkml:trace>
  <inkml:trace contextRef="#ctx0" brushRef="#br1" timeOffset="210980.41">29562 9160 5682 0,'-3'4'262'0,"2"-1"3"15,-1 1 4-15,2-1 4 16,14 0 3-16,9-3 6 15,10-3 2-15,9 0-196 16,8-3-390-16,-5-4-1420 16,-5-2 140-16,-9-3 122 15,-12-3 105-15</inkml:trace>
  <inkml:trace contextRef="#ctx0" brushRef="#br1" timeOffset="211213.19">29935 8985 8191 0,'0'-1'0'16,"0"1"0"-1,0 1 0-15,1 7 0 16,-1 6 0-16,2 8 0 16,-2 5 0-16,0 4 0 15,1 2 0-15,-1 1 0 16,0-1 0-16,0-6-80 15,0-2-373-15,2-54-1343 16,2 37 151-16,2-10 131 16,1-8 113-16</inkml:trace>
  <inkml:trace contextRef="#ctx0" brushRef="#br1" timeOffset="211761.14">30146 8995 8191 0,'0'-2'0'15,"1"2"0"-15,2 6 0 16,0 6 0-16,3 9 0 16,-2 8 0-16,-2 7 0 15,0 2 0-15,0-2 0 16,-4-1 0-16,2-5 0 15,0-5 0-15,0-6 0 16,0-8 0-16,0-7 0 16,-4-3 0-16,0-6 0 15,-1-12 0-15,1-8 0 16,1-15 0 0,6-14 0-16,9-8 0 15,8 2 0-15,7 1 0 16,6 11 0-16,1 11 0 15,-4 11 0-15,-6 12 0 16,-6 8 0-16,-7 8 0 16,-8 7 0-16,-1 6 0 15,-8 7 0-15,-7 5 0 16,-3 6 0-16,-4 1 0 16,1-1 0-16,2-3 0 15,9-4 0-15,4-3 0 16,4-4 0-16,2-3 0 15,2-3 0 1,3-4 0-16,4-3 0 16,6-3 0-16,4-3-297 15,11 0-460-15,-7-5-901 16,1-6 132-16,0-1 112 16,-2-9 101-16</inkml:trace>
  <inkml:trace contextRef="#ctx0" brushRef="#br1" timeOffset="212121.8">30676 8845 5739 0,'-2'-6'258'15,"-4"-1"4"-15,-6 1 2 16,-4 3 4-16,-5 3 4 15,0 8 3-15,2 4 5 16,5 6 4-16,8 7 5 16,3 5-289-16,7 3 0 15,8 0 0 1,4 3 0-16,1-3 0 0,2-3 0 16,-2-3 0-16,-5-3 0 15,-8-2 0-15,0-7 0 16,-8-1 0-1,-3-4 0-15,-6 0 0 16,-5-6 0-16,-2 1-198 16,3-4-253-16,7-23-1314 15,7 13 146-15,11-10 127 16,13-5 111-16</inkml:trace>
  <inkml:trace contextRef="#ctx0" brushRef="#br1" timeOffset="212327.09">30842 8964 5359 0,'4'1'296'0,"2"5"3"15,0 4 6 1,2 8 3-16,1 5 7 16,-3 7 3-16,-3 3 7 15,0 0 5-15,-3-2-101 16,-2 1-722-16,-4-10-1286 15,-4 1 149-15,-1-13 129 16,-3-5 112-16</inkml:trace>
  <inkml:trace contextRef="#ctx0" brushRef="#br1" timeOffset="212485.8">30810 9022 5931 0,'16'-15'239'15,"7"-4"2"-15,7-2 4 16,9-4-32-16,-1 11-379 16,5-27-1377-16,-4 32 113 15,-1-1 101-15,-6 0 89 16</inkml:trace>
  <inkml:trace contextRef="#ctx0" brushRef="#br1" timeOffset="212844.93">31486 8671 7012 0,'-12'0'127'0,"-8"6"1"16,-7 14 2-16,-11 15 0 15,-5 15 0-15,0 18 3 16,5 10-1-16,6 5 1 16,8 2 3-16,12-3-136 15,8-5 0-15,2-9 0 16,8-12 0-1,11-13 0-15,8-14-422 16,12-26-1404-16,8 1 156 16,0-12 134-16,-2-13 118 15</inkml:trace>
  <inkml:trace contextRef="#ctx0" brushRef="#br1" timeOffset="214285.68">31519 9078 4624 0,'0'-1'344'0,"0"1"7"15,0-2 6-15,0 1 7 16,6 2 7-16,4-1 7 15,10-1 6-15,9 1 9 16,7 0 9-16,3 0-179 16,-6 0-223-16,-2 0 0 15,-8 0 0 1,-10 0-117-16,-6 0-274 16,6 0-334-16,-10-2-886 15,-2-2 125-15,-2-3 107 16</inkml:trace>
  <inkml:trace contextRef="#ctx0" brushRef="#br1" timeOffset="214529.49">31661 8960 5875 0,'0'-5'244'15,"0"3"3"-15,0-1 4 16,0 3 2-16,0 10 4 15,0 6 3-15,0 7 4 16,0 6 3-16,0 3 6 16,-3 5-273-16,0-2 0 15,-2 1 0-15,1-7 0 16,-1 2-420-16,3-17-1407 16,1 1 156-16,2-11 134 15,2-4 118-15</inkml:trace>
  <inkml:trace contextRef="#ctx0" brushRef="#br1" timeOffset="-214682.51">32010 8967 7686 0,'0'-6'56'0,"2"2"-1"16,-1 1 1 0,2 3 0-16,-2 10 0 15,1 8 0-15,-1 9 0 16,-1 3 0-16,0 6 2 16,0-1-58-16,-4-2 0 15,-3-2-83-15,-2-4-355 16,0-16-1361-16,-4-1 151 15,5-6 131-15,0-6 115 16</inkml:trace>
  <inkml:trace contextRef="#ctx0" brushRef="#br1" timeOffset="-214471.71">31883 8968 5946 0,'19'-11'237'0,"7"-4"3"15,8-1 3 1,7 0 3-16,-3 5 3 16,0 3 4-16,-6 4 2 15,-5 3-258-15,-5 0-176 16,4 1-630-16,-12 0-727 16,-3 0 112-16,-1 1 101 15,1 0 87-15</inkml:trace>
  <inkml:trace contextRef="#ctx0" brushRef="#br1" timeOffset="-214243.92">32306 8913 5016 0,'0'-1'313'15,"0"2"4"-15,-1 3 5 16,-2 7 7 0,-5 8 4-16,-1 7 7 0,-2 5 5 15,1 6 7 1,2 1 5-16,3 1-190 15,4-6-167-15,2 2 0 16,4-5 0-16,9-4 0 16,2-7 0-16,10-3-44 15,6-9-382-15,5-10-1388 16,-2-2 154-16,-5-10 133 16</inkml:trace>
  <inkml:trace contextRef="#ctx0" brushRef="#br1" timeOffset="-214031.12">32401 8942 5480 0,'2'-10'284'16,"7"-4"3"-16,8-1 5 15,9-5 4-15,1 5-38 16,11 2-226-16,-3 5-130 15,-2 3-214-15,-7-56-1184 16,-13 54 108-16,-5 1 95 16,-11 2 84-16</inkml:trace>
  <inkml:trace contextRef="#ctx0" brushRef="#br1" timeOffset="-213843.48">32312 9049 5542 0,'0'3'278'16,"0"0"3"-16,3 0 4 16,8-1 4-16,5-1 6 15,9-1 2-15,7 0-271 16,7-1-313-16,-5 0-1336 16,-2-3 125-16,-4-4 110 15,-8-3 97-15</inkml:trace>
  <inkml:trace contextRef="#ctx0" brushRef="#br1" timeOffset="-213555.74">32739 8642 8191 0,'0'-5'0'0,"0"1"0"16,0 0 0-16,0 0 0 15,0 8 0-15,2 4 0 16,-1 5 0-16,-1 8 0 16,0 3 0-1,2 3-257-15,-4 3-217 16,1-15-1269-16,-1 8 144 15,-1-5 123-15,1-6 108 16</inkml:trace>
  <inkml:trace contextRef="#ctx0" brushRef="#br1" timeOffset="-213275.01">32761 8519 7897 0,'16'0'32'16,"10"9"0"-16,4 17 2 15,6 13-2-15,-7 19 0 16,-1 23 1-16,-7 12 0 16,-6 11-1-16,-7 8 2 15,-3-3-34-15,-15-4 0 16,-11-12 0-16,-13-13 0 15,-11-18 0-15,-3-19-446 16,7-23-1374-16,12-12 156 16,17-18 133-16,15-17 116 15</inkml:trace>
  <inkml:trace contextRef="#ctx0" brushRef="#br1" timeOffset="-213075.37">33161 8967 8191 0,'22'-10'0'0,"8"-5"0"16,15 1-114-16,8-1-314 15,-8-1-1367 1,-6 9 152-16,-9 2 130 15</inkml:trace>
  <inkml:trace contextRef="#ctx0" brushRef="#br1" timeOffset="-212891.54">33097 9163 6167 0,'0'8'215'15,"2"3"2"-15,10-3 3 16,12-3 2-16,12-3 3 15,13-6 2-15,6-7-305 16,2-3-284-16,-13-3-1273 16,-12-2 126-16,-16 2 112 15,-9 1 98-15</inkml:trace>
  <inkml:trace contextRef="#ctx0" brushRef="#br1" timeOffset="-209675.43">31792 10239 5707 0,'0'-2'261'15,"-1"2"4"-15,1 0 3 16,0-1 4-16,4 2 3 15,12-2 5-15,13 1 3 16,16 0 5-16,15 0 4 16,8-1-292-16,1-1 0 15,-8 0 0-15,-13-2 0 16,-12 0 0 0,-13 0 0-16,-12 0 0 15,-6 0 0-15,-5-1-73 16,-10-2-321-16,34 2-1421 15,-38-2 156-15,-9 1 131 16,-2 1 117-16</inkml:trace>
  <inkml:trace contextRef="#ctx0" brushRef="#br1" timeOffset="-209358.72">31994 9994 6970 0,'2'-7'131'0,"-2"5"2"15,0-1 1 1,1 10 1-16,-2 11 0 16,2 14 2-16,-1 10 0 15,0 9 1-15,0 2 3 16,2 2-141-16,-2-5 0 15,0-3 0-15,1-9 0 16,-1-8 0-16,0-9 0 16,0-7 0-16,0-8-95 15,4-5-567-15,-2-11-1074 16,1-9 141-16,4-8 124 16,3-6 108-16</inkml:trace>
  <inkml:trace contextRef="#ctx0" brushRef="#br1" timeOffset="-208803.24">32419 9727 5360 0,'4'-5'289'0,"-1"-2"5"16,0 2 4-16,1-1 5 15,1 3 5-15,1 6 4 16,3 5 6-16,2 7 4 16,-1 5 6-1,4 10-269-15,-2 2-59 16,3 1 0-16,2-1 0 15,3-3 0-15,3-4 0 16,2-8 0-16,2-6 0 16,0-6 0-16,-4-3 0 15,-6-7 0-15,-6-7 0 16,-7-2 0-16,-2-5 0 16,-7-2 0-16,-2 3 0 15,-7 5 0-15,-4 9 0 16,-6 5 0-16,-1 9 0 15,1 12 0 1,6 13 0-16,2 14 0 16,11 12 0-16,2 7 0 15,3 2 0-15,1-2 0 16,1-3 0-16,-4-6 0 16,-2-7 0-16,-9-5 0 15,-9-8 0-15,-10-9-305 16,18-8-652-1,-35-9-646-15,-5-10 123 0,4-9 106 16</inkml:trace>
  <inkml:trace contextRef="#ctx0" brushRef="#br1" timeOffset="-208043.77">31698 9769 5582 0,'0'-8'260'0,"0"-4"3"15,-1 0 4-15,-1 1 4 16,2 4 3-16,-6 4 5 16,-7 3 3-16,-5 7 5 15,-8 5 3-15,-6 6-154 16,-1 7-136-16,-6 5 0 15,-2 1 0-15,1 1 0 16,-2-2 0-16,0 0 0 16,6-8 0-1,6-4 0-15,7-7 0 16,8-4 0-16,6-6 0 16,6-8 0-16,2-8 0 15,2-2 0-15,7-6 0 16,5-1 0-16,4 5 0 15,5 8 0-15,1 8 0 16,1 15 0-16,-3 15 0 16,-8 15 0-16,-6 21 0 15,-3 15 0-15,-4 5 0 16,-2 2 0-16,0-3 0 16,9-9 0-16,0-12 0 15,8-15 0 1,8-13 0-16,13-11 0 15,10-15-421-15,13-32-1406 16,3 16 156-16,8-6 134 16</inkml:trace>
  <inkml:trace contextRef="#ctx0" brushRef="#br1" timeOffset="-206967.54">30200 7954 7572 0,'0'0'68'0,"2"-3"0"15,5-1 0-15,13-1 1 16,11-2-1-1,15-5 1-15,13-3 0 16,3-1 1-16,0-1 0 16,-10 2-70-16,-11 2 0 15,-12 4 0-15,-11 3-324 16,-12 5-335-16,-9-2-1018 16,-14 3 135-16,-9 3 114 15,-7 1 103-15</inkml:trace>
  <inkml:trace contextRef="#ctx0" brushRef="#br1" timeOffset="-206755.74">30228 8038 5995 0,'-4'8'232'0,"1"-2"3"16,1 2 3-16,11-1 2 16,13-2 4-16,21-7 2 15,12-3 4-15,16-5 3 16,2-3 5-16,-6 2-258 15,-11-5 0-15,-14 6 0 16,-14 0-210-16,-7 5-397 16,-14 0-1113-1,-4 1 139-15,-1 2 122 16,-4 1 105-16</inkml:trace>
  <inkml:trace contextRef="#ctx0" brushRef="#br1" timeOffset="-205971.36">31812 10905 8191 0,'9'-6'0'15,"11"-3"0"-15,10 0 0 16,11-7 0-16,8 3 0 15,3 0 0-15,-3 0 0 16,-3 2 0-16,-11 3 0 16,-13 2-120-16,-7 4-192 15,-9 0-147-15,8 2-475 16,-28 0-522-16,-7 2 103 16,-8 2 89-1,-9 3 82-15</inkml:trace>
  <inkml:trace contextRef="#ctx0" brushRef="#br1" timeOffset="-205775.54">31843 10933 4280 0,'-5'6'340'16,"4"0"38"-16,4 0 7 15,11-2 8-15,15-1 9 16,13-6 7-16,7-1 9 16,7-1 9-16,-2-2 10 15,-6-3-153-15,-8 0-246 16,-10 1-38-16,-10 2 0 15,-5 1-255-15,-8 3-177 16,-6-1-1324-16,1 0 146 16,-2 0 125-1</inkml:trace>
  <inkml:trace contextRef="#ctx0" brushRef="#br1" timeOffset="-198611.2">6541 10099 5178 0,'0'-2'300'0,"0"-2"7"16,0 1 3-1,0 0 6-15,0 2 4 16,-4 2 7-16,-2 9 4 16,-6 5 6-16,-3 8 6 15,0 11-221-15,1 8-122 16,4 3 0-16,4 6 0 16,4 0 0-16,4-2 0 15,8-3 0-15,7-5 0 16,5-9 0-16,10-9 0 15,5-7 0-15,2-10 0 16,3-9 0 0,0-7 0-16,-1-7-314 15,-2-5-309-15,-9-6-1066 16,-9-5 136-16,-9 1 116 16,-7-1 104-16</inkml:trace>
  <inkml:trace contextRef="#ctx0" brushRef="#br1" timeOffset="-198299.5">6515 10147 5241 0,'-5'-5'293'15,"0"-4"4"-15,-1 0 4 16,4-3 5-16,2-1 5 16,8 0 5-16,9-5 5 15,9-1 6-15,6-2 4 16,4 1-184-16,1-1-147 16,-9 5-18-16,-5 4-276 15,-7 4-156 1,19 3-492-16,-26 4-545 15,-9 1 107-15,-7 3 93 16,-7 5 84-16</inkml:trace>
  <inkml:trace contextRef="#ctx0" brushRef="#br1" timeOffset="-198119.66">6423 10283 5601 0,'0'7'265'0,"0"2"5"15,7-2 2-15,14-3 6 16,10-4 2-16,12-9-262 16,9-3-199-1,-1-13-1389-15,-5 5 119 16,-11-2 102-16,-9 1 92 16</inkml:trace>
  <inkml:trace contextRef="#ctx0" brushRef="#br1" timeOffset="-197531.37">6797 9481 5747 0,'0'-7'257'0,"0"2"3"15,0 1 4-15,0 0 4 16,0 6 3-16,0 9 4 16,1 8 4-16,1 6 4 15,-2 11 4-15,3 3-287 16,-2 4 0 0,1-4 0-16,-1-2 0 15,0-4 0-15,-1-4 0 16,0-6 0-16,0-4 0 15,0-7-198-15,73-5-1689 16,-69-3 165-16,-3-4 143 16,-1-4 123-16</inkml:trace>
  <inkml:trace contextRef="#ctx0" brushRef="#br1" timeOffset="-197066.88">7004 10367 7216 0,'0'0'106'16,"-2"2"0"-16,2 1 1 16,0 0 1-16,3 0 0 15,11-3 0-15,18 0 2 16,17-6 0-16,15-4 2 15,11-5-112-15,1-1 0 16,-9-5 0-16,-10 5 0 16,-12-1 0-1,-13 4 0-15,-13 4 0 0,-9 3 0 16,-6 3 0 0,-5 1 0-16,-4 0-314 15,10 0-606-15,-15-1-690 16,-5-3 124-16,-4-3 108 15,1 0 96-15</inkml:trace>
  <inkml:trace contextRef="#ctx0" brushRef="#br1" timeOffset="-196688.23">7216 10149 4688 0,'-2'-4'341'0,"1"-1"6"15,-2 1 8-15,2-1 4 16,1 0 8-16,0 5 8 16,0-2 5-16,5 2 9 15,14-2 8-15,10 2-204 16,10-2-193-16,14 2 0 15,2 2 0 1,-1 8 0-16,-5 7 0 0,-9 7 0 16,-11 7 0-1,-10 7 0-15,-12-1 0 16,-7 2 0-16,-10-3 0 16,-6-3 0-16,-1-6 0 15,-5-5-345-15,2-7-1503 16,5-9 161-16,8-6 136 15,3-8 119-15</inkml:trace>
  <inkml:trace contextRef="#ctx0" brushRef="#br1" timeOffset="-196315.58">7802 10333 8191 0,'0'2'0'16,"2"0"0"-1,12-2 0-15,10-2 0 0,12 0 0 16,14-8 0 0,8-1 0-16,-4-2 0 15,-6-1 0-15,-12 0 0 16,-10 3 0-16,-11 5 0 16,-11-2 0-16,-3 6-180 15,-4 0-243-15,-5 1-1355 16,-4-3 148-16,-5 2 129 15</inkml:trace>
  <inkml:trace contextRef="#ctx0" brushRef="#br1" timeOffset="-196004.87">7929 10109 5174 0,'0'-10'313'16,"0"1"5"-16,3 1 5 16,-3 0 6-16,4 8 6 15,5 9 5-15,4 11 6 16,3 8 7-16,4 6 7 16,-4 14-360-1,0-1 0-15,-3 0 0 16,-1-3 0-16,-6-2 0 15,-3-7 0-15,-1-6 0 16,-2-9 0-16,0-6-377 16,0-25-1462-16,0 9 158 15,0-7 137-15,1-6 117 16</inkml:trace>
  <inkml:trace contextRef="#ctx0" brushRef="#br1" timeOffset="-195575.27">8354 10051 8191 0,'1'-9'0'0,"1"2"0"15,-2-1 0-15,1 1 0 16,-1 6 0-16,0 2 0 15,0-1 0 1,2-1 0-16,0 2 0 0,0 1 0 16,-2 0 0-16,1 1 0 15,-1-1 0 1,1 2 0-16,-1-4 0 16,0 0 0-16,3 2 0 15,-1 5 0-15,1 4 0 16,3 4 0-16,1 8 0 15,1 6 0-15,1 4 0 16,-2 2 0-16,1 2 0 16,-1-6 0-16,-1-5 0 15,-5-5 0-15,0-6 0 16,-1-7 0-16,-1-3 0 16,-2-3-418-16,-5-60-1410 15,-3 46 157 1,-3-2 134-16,-2-3 118 15</inkml:trace>
  <inkml:trace contextRef="#ctx0" brushRef="#br1" timeOffset="-195279.54">8198 10090 6266 0,'-3'-9'204'0,"0"-3"3"15,-1-2 3 1,2 0 1-16,5-1 2 16,9-1 4-16,8 0 1 15,12-6 2-15,8 2 5 16,8 0-225-16,-2 1 0 16,1 1 0-16,-7 4 0 15,-10 2 0-15,-7 4 0 16,-8 4 0-16,-6 1 0 15,-1 2-340-15,61 1-1509 16,-56 0 160 0,1 0 137-16,2 0 119 15</inkml:trace>
  <inkml:trace contextRef="#ctx0" brushRef="#br1" timeOffset="-194935.87">8768 9845 6136 0,'0'-3'218'15,"0"1"2"-15,1 1 3 16,-1-2 2-16,-2 9 3 16,-5 3 3-1,-1 9 2-15,0 10 3 16,-4 11 5-16,2 4-241 15,6 5 0-15,1-1 0 16,1-1 0-16,7-5 0 16,3-5 0-16,7-6 0 15,1-5 0-15,11-6 0 16,2-8 0-16,0-6 0 16,3-3 0-16,-1-6-268 15,0-4-315-15,-7-9-1128 16,-4-3 138-1,-11-9 120-15,-6-6 106 16</inkml:trace>
  <inkml:trace contextRef="#ctx0" brushRef="#br1" timeOffset="-194696.09">8757 9903 7173 0,'0'-9'111'0,"0"-4"0"0,0-3 0 16,1-4 1-16,9 1 1 16,3 0 1-16,7-2 0 15,3 2 1 1,2 1 2-16,-3 4-117 16,-2 3-295-16,-6 6-190 15,-1 0-1245-15,-8 3 141 16,-3 4 123-16,-2 3 106 15</inkml:trace>
  <inkml:trace contextRef="#ctx0" brushRef="#br1" timeOffset="-194507.26">8755 10031 5398 0,'-1'6'292'0,"1"0"3"15,0 1 6 1,0 1 3-16,10-7 7 15,4-2 3-15,8-3 6 16,7-4-264-16,7-1-344 16,-4-5-1414-16,-6-2 138 15,-7-1 118-15,-4 4 105 16</inkml:trace>
  <inkml:trace contextRef="#ctx0" brushRef="#br1" timeOffset="-193899.53">8982 9332 7629 0,'0'-6'62'0,"1"2"0"15,-1-1-1-15,2 1 2 16,-1 9-1-16,3 10 0 16,4 7 1-16,-2 8 0 15,3 9 1-15,-1 2-64 16,-2 1 0-16,0-4 0 16,-2-6 0-16,-3-5 0 15,-1-3 0-15,3-10 0 16,-3-3 0-16,-8-3 0 15,25-5-966-15,-32-4-714 16,-4-9 133 0,-7-7 116-16,5-6 103 15</inkml:trace>
  <inkml:trace contextRef="#ctx0" brushRef="#br1" timeOffset="-191719.84">29596 11254 5760 0,'-28'0'103'0,"-2"-1"129"16,-2 1 2-16,2-2 3 16,19 4 3-16,13-2 3 15,24-2 3-15,34 2 4 16,42 0 2 0,49 0-1-16,50 0-108 15,30-2-143-15,22-4 0 16,15 2 0-16,7-4 0 15,8-4 0-15,9 1 0 16,7 0 0-16,-4-3 0 16,-6 3 0-16,-17 6 0 15,-24-2 0-15,-27 5 0 16,-31 2 0-16,-34 0 0 16,-32 0 0-16,-29 4 0 15,-27-3 0-15</inkml:trace>
  <inkml:trace contextRef="#ctx0" brushRef="#br1" timeOffset="-186375.09">30219 12243 7452 0,'-1'-4'81'15,"-6"1"0"-15,-8 2 0 16,-4 2 0-16,-5 9 1 16,-3 10 0-16,-1 8 1 15,8 7 0-15,3 7 2 16,6 4-85-16,7-1 0 16,2 0 0-16,7-3 0 15,7-4 0-15,8-4 0 16,8-9 0-1,13-4 0-15,5-9 0 16,6-8 0-16,2-4 0 16,-6-6-298-16,0-7-449 15,-11-5-913-15,-13-5 131 16,-8-8 113-16</inkml:trace>
  <inkml:trace contextRef="#ctx0" brushRef="#br1" timeOffset="-186115.34">30107 12275 6355 0,'0'-9'196'0,"0"-2"1"16,8-4 3-16,11-4 2 15,16 2 2-15,8-2 1 16,13-1 4-16,1 2 0 16,-5 4 5-16,-9 2-500 15,-11 5-187-15,25 0-1264 16,-43 5 143-16,-14 1 124 16</inkml:trace>
  <inkml:trace contextRef="#ctx0" brushRef="#br1" timeOffset="-185933.5">30143 12362 4646 0,'-3'6'349'0,"1"1"8"16,7 0 5-16,9-2 8 16,14-2 7-16,12-6-218 15,12-2-208-15,9-9-1460 16,-3 2 109-1,-4-4 97-15,-7-6 85 0</inkml:trace>
  <inkml:trace contextRef="#ctx0" brushRef="#br1" timeOffset="-185479.92">30781 11691 7211 0,'3'-4'107'16,"-3"-1"-1"-16,0 3 3 16,1 3-2-16,2 9 2 15,2 10 0-15,-2 5 2 16,1 6-1-16,-3 6 2 15,1 0-112 1,-2 0 0-16,-2 2 0 16,-2-1 0-16,-3-2 0 15,-5-4 0-15,5-1-495 16,1-7-1311-16,5-2 152 16,1-4 133-16,3-3 114 15</inkml:trace>
  <inkml:trace contextRef="#ctx0" brushRef="#br1" timeOffset="-185143.23">30842 12382 8191 0,'0'0'0'15,"0"1"0"-15,0 2 0 16,8-2 0-16,14 3 0 15,21-4 0-15,22 3 0 16,18-3 0-16,10-3 0 16,0 3 0-16,-8 0 0 15,-10 0 0-15,-14 0 0 16,-15 0 0-16,-14-1 0 16,-12 0 0-16,-10-1 0 15,-7 1 0-15,0-2 0 16,-7-1 0-16,-3-3 0 15,-2 0-338 1,0 0-368-16,-10-3-954 16,-2 1 131-16,2 2 113 15,0-2 101-15</inkml:trace>
  <inkml:trace contextRef="#ctx0" brushRef="#br1" timeOffset="-184775.57">31300 12247 2963 0,'-2'-1'168'0,"-1"-4"59"15,2 1 51-15,-2 0 178 16,3 1 47-16,-2-1 13 16,2 2 14-16,-1 0 16 15,1 2 14 1,6 2-103-16,10 2-80 15,7 4-65-15,9 5-57 16,9 4-212-16,0 6-43 16,-5 6 0-16,-9 3 0 15,-6 1 0-15,-13 5 0 16,-3-2 0-16,-11-2 0 16,-4-4 0-16,-8-4 0 15,-1-5 0-15,-5-5 0 16,1-6 0-16,3-5-8 15,7-3-355-15,14-2-499 16,1-3-749 0,6-6 125-16,14-1 107 15</inkml:trace>
  <inkml:trace contextRef="#ctx0" brushRef="#br1" timeOffset="-184296.02">32192 12209 6015 0,'0'-8'230'0,"0"-2"3"15,-4 1 3-15,-5-2 2 16,-4 6 3-16,-7 4 4 16,-9 4 2-16,-1 7 4 15,-4 9 4-15,3 6-255 16,2 12 0-16,6 7 0 15,4 3 0 1,10 1 0-16,5-1 0 16,2-5 0-16,8-4 0 15,7-6 0-15,2-8 0 16,8-6 0-16,7-4 0 16,2-9 0-16,0-4 0 15,-4-1 0-15,-2-5-33 16,-7-2-377-16,0-5-1411 15,-12-2 156-15,-1-4 133 16,-4 1 116-16</inkml:trace>
  <inkml:trace contextRef="#ctx0" brushRef="#br1" timeOffset="-184075.22">31935 12453 5911 0,'-2'-6'241'15,"2"2"2"-15,2-4 4 16,7-1 2-16,9 2 5 16,11-1 2-16,6-2 4 15,3 3 2-15,-5 0 6 16,-4 5-398 0,-11 0-211-16,-3 2-308 0,-9 0-991 15,-2 0 127 1,-7 0 113-16,-4 0 97 15</inkml:trace>
  <inkml:trace contextRef="#ctx0" brushRef="#br1" timeOffset="-180911.81">31973 12869 2496 0,'0'0'142'16,"0"0"53"-16,0 0 46 15,0-1 40-15,0-1 54 16,0-1 131-16,0 2 90 15,0-2 18-15,0-1 16 16,0 3-100-16,-2 0-44 16,-1-1-55-16,0 1-46 15,2 1-42-15,-1 0-57 16,1 0-152-16,1 0-94 16,0 0 0-16,1 0 0 15,5-1 0 1,10-4 0-16,3 0 0 15,8-2 0-15,5-1 0 16,0 0 0-16,-5 3 0 16,-2-2 0-16,-6 3 0 15,-4-1 0-15,-4 0 0 16,-2 4 0-16,-3-1 0 16,-3 2 0-16,-1 0 0 15,1 0 0-15,-3 0-142 16,0 0-193-16,0 2-176 15,50-2-1164 1,-58 5 134-16,-4 2 115 16,-8 3 101-16</inkml:trace>
  <inkml:trace contextRef="#ctx0" brushRef="#br1" timeOffset="-180683.02">31984 12915 3970 0,'-10'7'360'0,"1"0"48"16,2 0 10-16,-1 0 9 15,8-4 10-15,1-3 8 16,12 0 13-16,4 0 9 16,9 0 12-16,8 0-207 15,4-2-222-15,-3-1-50 16,-5 2 0 0,-9-3 0-16,-4 1 0 15,-8 0 0-15,-3 2-312 16,-5 1-195-16,-1-2-1213 15,0 2 139-15,0 4 122 16</inkml:trace>
  <inkml:trace contextRef="#ctx0" brushRef="#br1" timeOffset="-179948.33">32221 13155 4649 0,'3'-6'358'16,"0"-2"5"-16,1 2 7 16,-1 1 9-1,-2 2 6-15,-1 4 8 16,0 3 8-16,-4 7 9 16,-9 4 8-16,-7 4-353 15,-9 5-65-15,-11 4 0 16,-5-2 0-16,-1 0 0 15,1-3 0-15,2-4 0 16,8-7 0-16,6-4 0 16,9-4 0-16,7-8 0 15,5-2 0-15,6-5 0 16,2-1 0-16,2-4 0 16,6-3 0-1,6 3 0-15,2 3 0 16,10 0 0-16,6 5 0 15,1 4 0-15,3 2 0 16,3 6 0-16,-3 5 0 16,-3 3 0-16,1 2 0 15,-4 6 0-15,-3-3 0 16,-2 2 0-16,-2-4-88 16,5 0-329-16,0-14-1387 15,3 3 152-15,-1-3 132 16,-4-6 115-16</inkml:trace>
  <inkml:trace contextRef="#ctx0" brushRef="#br1" timeOffset="-178811.62">29591 14024 8191 0,'0'0'0'15,"0"-1"0"-15,0 1 0 16,0 2 0-16,3 10 0 16,-1 5 0-16,0 6 0 15,1 7 0-15,-1 3 0 16,-2-1 0-1,1-3 0-15,-1-1 0 16,-1-8 0-16,1-5 0 16,-2-6 0-16,-1-3 0 15,-1-5 0-15,-3-8 0 16,0-8 0-16,1-12 0 16,2-10 0-16,2-12 0 15,5-1 0-15,10-1 0 16,3 4 0-16,7 4 0 15,7 7 0-15,6 5 0 16,-1 7 0-16,1 5 0 16,1 4 0-1,-3 5 0-15,-2 5 0 16,-8 2 0-16,-4 3 0 16,-2 2 0-16,-8 3 0 15,-7 3-61-15,-2 5-335 16,-7 3-1422-16,-15 2 156 15,-8 3 132-15</inkml:trace>
  <inkml:trace contextRef="#ctx0" brushRef="#br1" timeOffset="-178634.79">29624 14071 5099 0,'-3'1'319'0,"2"-1"6"15,-2 1 4-15,2 1 7 16,2-1 5-16,8-1 8 15,9 0 4-15,10-1 8 16,11-5 5-16,10-1-795 16,2-12-1392-16,-2 9 156 15,-7 0 133-15,-8 0 116 16</inkml:trace>
  <inkml:trace contextRef="#ctx0" brushRef="#br1" timeOffset="-178388.02">30098 13967 8191 0,'0'-5'0'16,"0"5"0"-16,0-4 0 15,2 2 0-15,-2 8 0 16,3 3 0-16,1 7 0 16,-3 6 0-16,0 8 0 15,1 3 0-15,-2 0 0 16,0-2 0-16,0-7 0 15,0-3-55-15,0-8-288 16,4-6-315-16,4-4-999 16,2-9 131-1,4-9 112-15,4-6 101 16</inkml:trace>
  <inkml:trace contextRef="#ctx0" brushRef="#br1" timeOffset="-177883.49">30277 13972 6445 0,'2'-4'187'0,"1"2"1"16,0 0 1-16,2 6 4 16,-1 10 1-16,2 8 1 15,0 7 3-15,-3 3 1 16,0 1 4-16,-3-4-203 16,0-2 0-16,0-8 0 15,0 0 0-15,0-10 0 16,0-2 0-1,-2-6 0-15,-5-2 0 16,-2-9 0-16,1-13 0 16,2-9 0-16,5-15 0 15,12-10 0-15,8-5 0 16,8 3 0-16,5 8 0 16,9 9 0-16,-3 13 0 15,-1 12 0-15,-7 10 0 16,-6 7 0-16,-9 9 0 15,-9 8 0-15,-8 4 0 16,-8 7 0-16,-10 4 0 16,-3 1 0-1,-5 1 0-15,-2-1 0 16,5-3 0-16,8-3 0 16,7-4 0-16,7-3 0 15,5-5 0-15,8-4 0 16,7-5 0-16,4 0 0 15,6-5 0-15,8-1 0 16,-1-1-248-16,-1-1-195 16,24-8-1311-16,-27 1 145 15,-4-4 125-15,-3-5 110 16</inkml:trace>
  <inkml:trace contextRef="#ctx0" brushRef="#br1" timeOffset="-177523.32">30909 13852 4211 0,'0'-9'387'0,"0"-4"7"16,0 1 8-16,-1 1 9 0,-4 4 9 16,-7 5 9-16,-7 3 9 15,-3 7 11-15,-2 3 10 16,4 5-268-16,4 8-191 15,10 5 0-15,3 6 0 16,10-1 0-16,5 3 0 16,7-2 0-16,0-1 0 15,2-5 0 1,-5-5 0-16,-7-4 0 16,-6-7 0-16,-2-2 0 15,-4-3 0-15,-6-2 0 16,-3 2 0-16,-3-3 0 15,-4-1 0-15,5-2-324 16,12-4-573-16,0-6-717 16,11-8 124-16,9-9 109 15</inkml:trace>
  <inkml:trace contextRef="#ctx0" brushRef="#br1" timeOffset="-177311.52">31119 13911 5601 0,'6'0'272'16,"0"6"3"-16,-1 7 4 0,4 4 4 15,-2 4 5-15,-3 8 2 16,-1 1 7-16,0-3 3 16,-3-1 6-16,-1-5-486 15,-4-2-286-15,-3-32-1300 16,-2 21 147-16,-6-11 127 15,-4-1 110-15</inkml:trace>
  <inkml:trace contextRef="#ctx0" brushRef="#br1" timeOffset="-177147.67">31064 13993 5535 0,'15'-11'278'15,"6"-4"4"-15,10-3 4 16,6-1 4-16,-1 4 5 15,-1 4-80-15,0 2-248 16,-2 4-280-16,-7 2-1265 16,-3 1 119-16,0 0 104 15</inkml:trace>
  <inkml:trace contextRef="#ctx0" brushRef="#br1" timeOffset="-176859.94">31656 13720 5582 0,'-4'-6'273'15,"-7"5"5"-15,-7 1 2 16,-5 10 6-16,-4 11 3 16,-4 16 4-16,1 10 6 15,3 10 4-15,7 7 5 16,8 2-308-16,7-2 0 15,2-4 0-15,9-4 0 16,6-7 0 0,4-7 0-16,5-11 0 15,8-11 0-15,6-7-354 16,72-9-1491-16,-74-10 159 16,-3-11 136-16</inkml:trace>
  <inkml:trace contextRef="#ctx0" brushRef="#br1" timeOffset="-176440.32">31889 13931 6180 0,'0'-9'214'0,"0"-1"2"16,-4 0 1-16,-4 2 4 16,-6 5 3-16,-9 7 1 15,-5 8 3-15,-2 4 3 16,2 9 4-1,6 9-235-15,4 5 0 16,4 2 0-16,5 2 0 16,6-4 0-16,2-2 0 15,1-9 0-15,2-4 0 16,7-8 0-16,7-8 0 16,4-6 0-16,11-3-248 15,1-4-196-15,-5-11-1310 16,-6 6 145-16,-5-3 125 15,-9-3 110-15</inkml:trace>
  <inkml:trace contextRef="#ctx0" brushRef="#br1" timeOffset="-176243.51">31736 14130 5484 0,'0'-3'283'16,"0"1"4"-16,0-1 4 15,2 1 5-15,4 0 4 16,6 1 5-16,7-1 5 16,5-5-108-16,5 4-302 15,7-6-1696-15,-10 1 151 16,3 0 131-16,-6-4 113 16</inkml:trace>
  <inkml:trace contextRef="#ctx0" brushRef="#br1" timeOffset="-175963.77">31968 13724 6343 0,'3'-3'197'0,"3"2"2"15,10 5 1-15,7 8 3 16,4 13 3-16,6 12 0 15,-5 11 4-15,-8 7 2 16,-6 2 3-16,-8 3-215 16,-9-3 0-16,-11-5 0 15,-10-6 0-15,-11-5 0 16,-4-10-443-16,-6-10-1378 16,6-12 156-16,7-9 133 15,13-9 116 1</inkml:trace>
  <inkml:trace contextRef="#ctx0" brushRef="#br1" timeOffset="-175479.48">32442 14024 8191 0,'0'0'0'16,"0"0"0"-16,0 0 0 15,4-1 0 1,0-4 0-16,7-1 0 16,9-1 0-16,7-2-35 15,6-1-382-15,21 3-483 16,-28 1-679-16,-7 5 120 16,-14 0 103-16,-12 2 93 15</inkml:trace>
  <inkml:trace contextRef="#ctx0" brushRef="#br1" timeOffset="-175307.64">32387 14130 5190 0,'-6'9'311'0,"2"-1"6"15,1 0 4-15,2 0 7 16,8-4 4 0,13-5 7-16,9 1 5 15,8-4-219-15,14-4-220 16,-2-6-1662-16,-1-1 145 15,-6-2 126-15,-8-3 109 16</inkml:trace>
  <inkml:trace contextRef="#ctx0" brushRef="#br1" timeOffset="-174599.3">33044 13858 3893 0,'7'-8'359'16,"1"-5"55"-16,0-1 9 15,-1-2 10-15,-4 2 10 16,-1 0 10-16,-2 1 10 16,0-2 11-16,-2 3 13 15,-1 0-198-15,-1 2-229 16,-3 1-60-16,-6 5 0 16,1 1 0-16,-4 1 0 15,0 7 0-15,-1 4 0 16,0 5 0-16,0 9 0 15,2 8 0 1,1 9 0-16,0 4 0 16,2 2 0-16,0 1 0 15,-4 0 0-15,-1-1 0 16,-5-5 0-16,1-6 0 16,0-3 0-16,1-9 0 15,4-6 0-15,5-5 0 16,3-8 0-16,6-7 0 15,0-8 0-15,6-8 0 16,5-3 0-16,2-2 0 16,3 3 0-16,3 6 0 15,-3 10 0 1,-2 6 0-16,-1 8 0 16,-3 15 0-16,-5 10 0 15,-2 11 0-15,1 9 0 16,-2 5 0-16,-2-1 0 15,4-7 0-15,-2-4 0 16,0-11 0-16,0-10 0 16,6-8 0-16,6-9 0 15,7-7-323-15,14-4-421 16,2-10-910-16,-2-3 129 16,-3-3 114-16,-4-4 100 15</inkml:trace>
  <inkml:trace contextRef="#ctx0" brushRef="#br1" timeOffset="-174051.74">33242 14075 4994 0,'0'-10'331'16,"0"0"4"-16,2-1 8 15,-4 1 4-15,-8 6 8 16,-2 4 6 0,-7 1 7-16,-6 4 6 15,-3 7 9-15,3 3-383 16,1 7 0-16,2 8 0 15,5 0 0-15,5 4 0 16,7 1 0-16,2-1 0 16,3-6 0-16,4-2 0 15,3-2 0-15,5-10 0 16,2-1 0-16,6-6 0 16,2-5 0-16,1-1-55 15,-1-1-317-15,2-2-406 16,-8-4-839-1,-4-4 124-15,-6-4 110 16,-4-4 95-16</inkml:trace>
  <inkml:trace contextRef="#ctx0" brushRef="#br1" timeOffset="-173855.93">33083 14247 5732 0,'0'-3'259'16,"0"2"2"-16,0-3 5 15,2 2 3-15,1-1 4 16,8-1 3 0,2-1 5-16,7-2-123 0,6-2-260 15,3 1-630 1,-4 0-873-16,-2-3 122 16,-3-1 107-16,-4 0 95 15</inkml:trace>
  <inkml:trace contextRef="#ctx0" brushRef="#br1" timeOffset="-173243.81">33372 13792 4236 0,'6'-12'317'16,"2"-5"66"-16,3 0 8 0,1-3 7 15,-1 6 9-15,-4 6 8 16,0 2 10 0,2 5 8-16,-4 2 10 0,1 10-173 15,0 7-197-15,1 6-73 16,-4 9 0-1,0 4 0-15,0-2 0 16,3 3 0-16,1-5 0 0,3-3 0 16,3-4 0-16,1-7 0 15,1-3 0-15,3-9 0 16,0-4 0-16,-1-1 0 16,-1-5 0-16,0-6 0 15,-7-1 0-15,-3-2 0 16,-3-3 0-16,-2 1 0 15,-1 3 0-15,-3 4 0 16,-4 5 0-16,-1 3 0 16,-2 5 0-16,-3 8 0 15,5 7 0-15,3 5 0 16,2 10 0-16,3 7 0 16,2 8 0-16,2 8 0 15,5 6 0-15,0 2 0 16,-1 0 0-16,-4-5 0 15,-2-6 0-15,-15-11 0 16,-10-9 0-16,-10-13 0 16,-12-9 0-16,-13-10-507 15,-5-6-1296-15,-2-5 152 16,-3-6 132-16,4-3 114 16</inkml:trace>
  <inkml:trace contextRef="#ctx0" brushRef="#br1" timeOffset="-168543.84">30549 12876 3306 0,'3'0'121'0,"1"-1"19"16,0 1 21-16,3-2 22 16,-4 1 16-1,-1-2 14-15,-1 2 11 16,-1 1 50-16,-6 0 113 15,-9 3 10-15,-16 3-34 16,-15 5-15-16,-20 5-17 16,-10 6-18-16,-3 2-11 15,4 3-10-15,10-3-6 16,10-2-51-16,16-2-124 16,13-7-106-16,12-5-5 15,8-1 0-15,6-5 0 16,8 0-294-1,8-2-159-15,74-2-1287 16,-60 0 144-16,8-3 122 16</inkml:trace>
  <inkml:trace contextRef="#ctx0" brushRef="#br1" timeOffset="-168244.12">30614 13004 5684 0,'0'-1'263'16,"-5"-1"4"-16,-12 1 4 16,-13 4 3-16,-12 8 3 15,-17 4 6 1,-9 5 3-16,-3 4 4 15,2 3 6-15,4-3-296 16,8-1 0-16,11-4 0 16,13-3-298-16,17-6-562 15,3-6-769-15,10-5 125 16,3-9 112-16,7-6 96 16</inkml:trace>
  <inkml:trace contextRef="#ctx0" brushRef="#br1" timeOffset="-163991.56">28930 15367 1776 0,'0'0'135'15,"0"0"32"-15,0 0 30 16,1-1 43-16,-2-2 48 15,1 1 41-15,-2-1 42 16,1-3 66-16,0 2 144 16,-1 0-37-16,1-1-39 15,-2 0-24-15,3 1-25 16,-2 1-40-16,1 1-47 16,1 2-41-16,-3 0-38 15,1 2-70-15,-2 6-159 16,-4 11-61-16,-1 6 0 15,3 8 0 1,-1 8 0-16,0 2 0 16,2-2 0-16,1-2 0 15,0-4 0-15,-2-9 0 16,3-6 0-16,3-7 0 16,-2-6 0-16,1-5 0 15,-2-5 0-15,-5-7 0 16,0-13 0-16,1-7 0 15,0-13 0-15,2-6 0 16,5-2 0-16,5-1 0 16,0 4 0-16,10 3 0 15,1 6 0 1,9 3 0-16,6 5 0 16,3 3 0-16,6 3 0 15,2 4 0-15,1 6 0 16,-4 3 0-16,-6 5 0 15,-7 4 0-15,-10 2 0 16,-4 2 0-16,-8 6 0 16,-3 4 0-16,-1 3-270 15,-4 6-207-15,-9-8-1263 16,-6 13 144-16,-11 0 122 16</inkml:trace>
  <inkml:trace contextRef="#ctx0" brushRef="#br1" timeOffset="-163795.74">28821 15483 5457 0,'-1'5'286'0,"1"0"3"15,-2 0 6 1,10 2 3-16,12-7 6 0,10 0 3 16,12-3 6-16,10-6 5 15,2-1-143-15,-4 0-559 16,-3-2-273-16,-10-1-964 15,-10 1 124-15,-6-2 110 16,-7 1 97-16</inkml:trace>
  <inkml:trace contextRef="#ctx0" brushRef="#br1" timeOffset="-163427.79">29305 15276 5022 0,'0'-1'308'16,"-2"-1"5"-16,-3 4 5 15,-1 4 5 1,-1 11 4-16,-3 10 7 0,-3 9 6 16,6 8 5-16,2 5 7 15,4 2-143-15,4-4-209 16,4-4 0-16,6-7 0 16,3-8 0-16,10-11 0 15,3-10 0-15,1-9 0 16,2-9 0-16,-3-11 0 15,-6-6 0 1,-7-10 0-16,-9-9 0 16,-4-3 0-16,-7 1 0 15,-5 4 0-15,-5 9 0 16,0 6 0-16,-3 10 0 16,-2 6 0-16,4 7 0 15,4 4-215-15,3 3-218 16,48 2-1332-16,-34 2 146 15,5-1 127-15,1-3 111 16</inkml:trace>
  <inkml:trace contextRef="#ctx0" brushRef="#br1" timeOffset="-163148.05">29548 15256 5503 0,'0'-3'282'0,"0"-2"3"15,5 4 3-15,0 1 6 16,-1 14 5-16,2 9 3 0,-1 11 5 16,-4 11 6-16,0 8 5 15,2-1-318-15,3 3 0 16,1-6 0 0,2-8 0-16,4-6 0 15,0-7 0-15,5-11 0 16,3-8 0-16,6-8 0 15,5-12 0-15,3-9-332 16,3-11-351-16,-7-5-985 16,-5-8 132-16,-3-2 114 15</inkml:trace>
  <inkml:trace contextRef="#ctx0" brushRef="#br1" timeOffset="-162872.31">29902 15243 4409 0,'-3'-6'326'16,"3"2"41"-16,-2 0 6 16,1 3 8-16,1 10 7 15,1 10 9-15,-1 9 7 16,0 10 9-16,0 10 8 16,2 4-151-16,2 3-228 15,2-2-42-15,7-4 0 16,-2-6 0-16,3-6 0 15,1-8 0 1,3-12 0-16,0-9-265 16,5-6-174-16,35-12-482 15,-34-7-587-15,2-10 110 16,-2-4 96-16,5-13 85 16</inkml:trace>
  <inkml:trace contextRef="#ctx0" brushRef="#br1" timeOffset="-162511.77">30264 15337 5398 0,'0'-7'292'0,"0"1"3"16,0 0 6-16,0 3 3 15,-1 6 7-15,-5 14 3 16,0 9 6 0,-1 9 4-16,-2 9 8 15,3 5-332-15,5 2 0 16,-2-5 0-16,9-1 0 15,3-6 0-15,2-11 0 16,8-11 0-16,4-9 0 16,2-9 0-16,2-8 0 15,-1-11 0-15,-4-10 0 16,-9-7 0-16,-3-12 0 16,-7 2 0-16,-2 0 0 15,-5 9 0-15,-6 8 0 16,-3 10 0-1,-7 5 0-15,-6 5 0 16,2 7-248-16,4 1-202 16,11 2-1303-16,5 2 146 15,5 1 124-15,7-1 110 16</inkml:trace>
  <inkml:trace contextRef="#ctx0" brushRef="#br1" timeOffset="-162039.75">30494 15350 5783 0,'4'0'253'16,"1"0"4"-16,0 11 4 15,1 7 2-15,-2 8 3 16,-1 6 6 0,0 4 2-16,0 0 4 15,-1-5 6-15,0-5-284 16,1-9 0-16,1-5 0 15,1-5 0-15,2-6 0 16,5-2 0-16,3-4 0 16,3-3 0-16,1-2 0 15,-6-1 0-15,0 3 0 16,-5 2 0-16,0 4 0 16,-1 1 0-16,0 1 0 15,0 1 0-15,3 1 0 16,6 4 0-1,0 1 0-15,4 1 0 16,5-1 0-16,-1-3 0 16,-2-1 0-16,-2-6 0 15,-4-4 0-15,-6-6 0 16,-7-8 0-16,-1-8 0 16,-5-6 0-16,-5-3 0 15,-3 0 0-15,-4 9 0 16,-3 5 0-16,2 9-418 15,4-9-1410-15,5 18 157 16,7-1 134-16,7 5 118 16</inkml:trace>
  <inkml:trace contextRef="#ctx0" brushRef="#br1" timeOffset="-161656.08">31411 15104 6535 0,'-8'-3'177'0,"-7"1"2"16,-10 11 2-16,-9 12 1 16,-3 19 2-1,-3 18 1-15,4 14 3 16,10 6 1-16,11 3 2 16,10-3-191-16,8-3 0 15,2-10 0-15,5-10 0 16,2-13 0-16,5-11 0 15,7-14-466-15,4-72-1348 16,3 43 154-16,-1-4 132 16,2-11 117-16</inkml:trace>
  <inkml:trace contextRef="#ctx0" brushRef="#br1" timeOffset="-161342.37">31545 15402 8191 0,'0'-4'0'0,"0"1"0"16,0 2 0-16,-4 1 0 15,-4 8 0-15,-6 12 0 16,1 6 0-16,-4 12 0 16,2 10 0-16,4 4 0 15,4 2 0-15,2-1 0 16,5-2 0-16,3-5 0 15,10-7 0-15,0-8 0 16,9-8 0 0,8-11 0-16,5-8 0 15,1-6 0-15,2-8-322 16,-5-8-272-16,-3-10-1099 16,-13-5 135-16,-9-9 118 15,-4-5 103-15</inkml:trace>
  <inkml:trace contextRef="#ctx0" brushRef="#br1" timeOffset="-161123.57">31529 15454 6176 0,'0'-7'214'0,"0"-3"2"15,4-2 3-15,7-4 2 16,6 3 2-16,9-2 3 15,7 0 3-15,5 1 2 16,-2 1 5-16,-3 2-236 16,-3 4-270-16,-5 2-249 15,-10-31-1210-15,-9 33 142 16,-3 5 122-16</inkml:trace>
  <inkml:trace contextRef="#ctx0" brushRef="#br1" timeOffset="-160909.77">31509 15582 5739 0,'-1'7'258'15,"1"-1"4"-15,-2 4 2 16,5 0 4-16,10-4 4 16,7-5 3-16,6 0 5 15,7-4 4-15,5-4-102 16,-1-1-565-16,-1 0-303 15,-7-4-938-15,-8 0 124 16,-1 0 111-16,-5-1 96 16</inkml:trace>
  <inkml:trace contextRef="#ctx0" brushRef="#br1" timeOffset="-160588.06">31962 15063 8191 0,'0'-4'0'0,"2"3"0"15,-2 1 0-15,1 4 0 16,-2 11 0-16,2 10 0 16,-1 7 0-16,-1 6 0 15,-5 6 0-15,-5-3 0 16,-3-2-316-16,29-1-604 16,-30-9-689-16,0-6 124 15,6-7 107-15,3-9 95 16</inkml:trace>
  <inkml:trace contextRef="#ctx0" brushRef="#br1" timeOffset="-160316.31">32007 14853 8191 0,'19'15'0'0,"4"15"0"15,7 16 0-15,5 18 0 16,-6 16 0-16,-6 18 0 16,-1 14 0-16,-10 8 0 15,-6 7 0-15,-9-6 0 16,-9-7 0-16,-13-15 0 16,-5-19 0-16,-3-18-285 15,-1-22-1579 1,11-18 162-16,12-20 140 15,8-17 120-15</inkml:trace>
  <inkml:trace contextRef="#ctx0" brushRef="#br1" timeOffset="-160051.56">32359 15530 8191 0,'6'-5'0'16,"6"-2"0"-16,10-3 0 16,8-2 0-16,9 1 0 15,5-1-280-15,7 1-324 16,0 1-1098-1,-12 2 136-15,-12 1 119 16,-13 6 105-16</inkml:trace>
  <inkml:trace contextRef="#ctx0" brushRef="#br1" timeOffset="-159871.73">32394 15666 5986 0,'0'7'233'0,"0"3"3"16,7-1 3-16,12-2 3 15,14-3 2-15,12-6 4 16,10-5 3-16,3 1-253 16,-9-3-234-1,-9-29-1502-15,-15 29 143 16,-15-2 122-16,-6-2 109 16</inkml:trace>
  <inkml:trace contextRef="#ctx0" brushRef="#br1" timeOffset="-158991.64">30169 16559 5660 0,'0'-19'266'0,"-2"-3"4"15,-3-2 2-15,-4-2 5 16,-3 12 4-16,-6 11 3 15,-7 3 5-15,-4 9 5 16,-2 14 4-16,-4 16-298 16,-4 9 0-16,-3 18 0 15,-4 4 0-15,-2 1 0 16,-3 3 0 0,3-8 0-16,3-7 0 15,7-10 0-15,8-13 0 16,5-10 0-16,9-18 0 15,11-9 0-15,2-17 0 16,3-7 0-16,7-5 0 16,7-1 0-16,1 4 0 15,5 12 0-15,6 12 0 16,-3 19 0-16,2 21 0 16,-2 21 0-16,-2 16 0 15,-3 11 0 1,0-2 0-16,0-7 0 15,1-14 0-15,-2-12 0 16,2-17 0-16,5-12 0 16,5-13 0-16,9-7-367 15,19-9-1474-15,-9-7 159 16,0-4 135-16,-2-1 119 16</inkml:trace>
  <inkml:trace contextRef="#ctx0" brushRef="#br1" timeOffset="-154724.23">30969 16730 5746 0,'-9'-9'251'15,"-7"-4"5"-15,-11 1 2 16,-9-1 5-16,-6 6 2 15,-6 4 5 1,-1 7 2-16,9 4 5 16,3 9 3-16,12 6-227 15,12 8-53-15,10 6 0 16,20 2 0-16,19 3 0 16,16 3 0-16,9-3 0 15,4-1 0-15,-11-4 0 16,-17-3 0-16,-23-5 0 15,-17-4 0-15,-25-7 0 16,-19-2 0-16,-12-7 0 16,-6-2 0-16,-6-5 0 15,11-2 0 1,16-2-395-16,18-8-1439 16,16-6 157-16,13-5 136 15,14-8 117-15</inkml:trace>
  <inkml:trace contextRef="#ctx0" brushRef="#br1" timeOffset="-154275.64">30777 16501 5716 0,'0'-7'260'16,"1"0"4"-16,-1 3 3 15,2 8 3-15,3 14 5 16,3 18 3-16,0 17 4 16,5 14 5-16,-1 7 5 15,0 7-292-15,-1 1 0 16,-5-3 0 0,-3-3 0-16,-2-7 0 15,-1-11 0-15,-4-6 0 16,-1-11 0-16,-3-10 0 15,-2-9-180-15,8-7-745 16,-5-9-719-16,5-8 129 16,8-5 112-16,11-4 99 15</inkml:trace>
  <inkml:trace contextRef="#ctx0" brushRef="#br1" timeOffset="-154092.81">31272 17289 8191 0,'-1'19'0'0,"-4"11"0"16,-5 7 0-1,-8 10 0-15,-4-3 0 16,-9-1 0-16,2-4-286 16,6-7-1578-16,5-10 162 15,11-12 140-15</inkml:trace>
  <inkml:trace contextRef="#ctx0" brushRef="#br1" timeOffset="-153530.34">31704 16704 8191 0,'19'0'0'16,"12"7"0"-16,10 8 0 15,7 13 0 1,-4 15 0-16,-5 13 0 16,-15 10 0-16,-15 3 0 15,-7 1 0 1,-16 0 0-16,-17-5 0 15,-8-11 0-15,-4-9 0 16,-3-10-451-16,2-62-1368 0,18 31 155 16,9-12 133-16</inkml:trace>
  <inkml:trace contextRef="#ctx0" brushRef="#br1" timeOffset="-152903.92">32169 16415 5943 0,'0'-8'237'0,"0"-1"3"16,0 3 4-16,0 0 2 15,1 9 3-15,1 12 4 16,2 10 3 0,5 10 3-16,3 9 5 15,5 3-264-15,4 0 0 16,3-2 0-16,2-7 0 15,4-7 0-15,0-6 0 16,2-8 0-16,-3-5 0 16,0-9 0-16,-8-3 0 15,-5-3 0-15,-4-7 0 16,-8-3 0-16,-5 1 0 16,-8 0 0-16,-14 5 0 15,-9 6 0 1,-7 11 0-16,-6 12 0 0,3 15 0 15,11 15 0 1,10 19 0-16,13 10 0 16,5 7 0-16,10 2 0 15,5 1 0-15,3-6 0 16,2-5 0-16,1-8 0 16,-8-9 0-16,-5-12 0 15,-5-10 0-15,-15-11 0 16,-11-10 0-16,-7-12 0 15,-6-3-325-15,46-12-1528 16,-44-9 161-16,8-6 137 16,10-6 121-1</inkml:trace>
  <inkml:trace contextRef="#ctx0" brushRef="#br1" timeOffset="-150911.53">30290 12911 6610 0,'1'0'170'0,"-1"0"1"16,0 0 0-16,0 0 4 15,2 0 0 1,-2 0 2-16,0 0 2 16,0 0 1-16,0 0 3 15,0 0-183-15,0 0 0 16,0 0 0-16,0 1-345 15,0 2-1503-15,-2 1 161 16,-3-1 136-16,-4 1 119 16</inkml:trace>
  <inkml:trace contextRef="#ctx0" brushRef="#br1" timeOffset="-150231.16">30608 17589 8191 0,'0'0'0'15,"0"0"0"-15,0 0 0 16,1 0 0-16,1 0 0 16,-2 0 0-1,1 0 0-15,-1 0-313 0,33 0-1543 16,-34-1 161 0,-3-4 138-16,-5-7 120 15</inkml:trace>
  <inkml:trace contextRef="#ctx0" brushRef="#br1" timeOffset="-149430.9">30512 12617 4931 0,'2'-2'43'16,"-2"2"-2"-1,0 0-40-15,1-1-137 16,18 2-947-16,-10 2 58 15,1 4 54-15,-1 1 48 16</inkml:trace>
  <inkml:trace contextRef="#ctx0" brushRef="#br1" timeOffset="-148375.41">31655 17280 5755 0,'1'0'177'0,"-1"0"56"0,0 0 4 16,0 0 2-16,3 0 3 15,-3 0 3-15,2 0 4 16,-1 0 2 0,1 0 4-16,-2 0-10 15,1 0-182-15,-2 0-63 16,2 0 0-16,-1 0 0 15,0 0 0-15,0 0 0 16,0 0 0-16,1 0 0 16,-1 0 0-16,0 0 0 15,0 0 0-15,0 0 0 16,0 0 0-16,0 0 0 16,0 0 0-16,0 0 0 15,0 0 0-15,0 0 0 16,0 0 0-1,0 0 0-15,0 0 0 16,0 0 0-16,0 0 0 16,0 0 0-16,0 0 0 15,0 0 0-15,0 0 0 16,0 0 0-16,0 0 0 16,0 0 0-16,0 0 0 15,0 0 0-15,0 0 0 16,0 0 0-16,0 0 0 15,0 0 0-15,0 0 0 16,0 0-174 0,0 0-379-16,0 0-1191 15,0-3 143-15,-1-3 124 16,-6-3 108-16</inkml:trace>
  <inkml:trace contextRef="#ctx0" brushRef="#br1" timeOffset="-145760.44">30024 13109 2408 0,'0'2'66'16,"0"-1"38"-16,-1 0 23 16,1 0 22-16,0-1 27 15,0 0 35-15,0 0 41 16,0 0 22-16,0 0 16 15,0-1 3-15,0 0-33 16,0-6-26-16,3 3-9 16,3-4-17-16,4-3-4 15,6 0-37-15,7 0-35 16,5 0-22-16,7 1-15 16,3 2-12-1,2 2-18-15,5 3-13 16,-2 2-17-16,2-2-1 15,0 6-25-15,2 2 8 16,0 2-8-16,-1 5 9 16,0 3 1-16,2 3 1 15,0 1 9-15,3-3 4 16,-3-2 20-16,3-4 19 16,-4-3 12-16,0-4 8 15,-1-3 13-15,0 0 18 16,1-4 19-16,0-3 15 15,-1 1 3-15,-3-6-5 16,-1-1-15 0,2 3-23-16,-4 4-10 15,3 2-17-15,-1 1-11 16,0 3-24-16,4 3-21 16,-1 2-16-16,3 3-18 15,-3 2 0-15,6 2 0 16,3 1 0-16,0 1 0 15,5-4 0-15,3-2 0 16,-2-2 0-16,0-4 0 16,-4-2 0-16,-4-1 0 15,-4-2 0 1,-2-1 0-16,-4-2 0 16,-1-2 0-16,-3 0 0 15,-3-2 0-15,-8 2 0 16,-4 1 0-16,-7 1 0 15,-6-1 0-15,-4 3 0 16,-5 4-297-16,1-1-224 16,-9-47-1199-16,-8 45 139 15,-5-1 122-15,-9-4 105 16</inkml:trace>
  <inkml:trace contextRef="#ctx0" brushRef="#br1" timeOffset="-142099.95">24079 8777 5471 0,'0'-4'275'0,"-2"-1"4"16,-3 1 5-16,-3 1 3 16,-2 3 4-16,-4 6 5 15,-4 6 4-15,-4 12 6 16,0 8 4-16,-1 15-218 16,5 6-92-1,4 8 0-15,9 2 0 16,2-2 0-16,7 0 0 15,8-10 0-15,9-6 0 16,11-8 0-16,10-10 0 16,11-12 0-16,4-8 0 15,-1-6 0-15,-4-7-454 16,-4-33-1364-16,-14 16 156 16,-8-8 132-16,-12-3 116 15</inkml:trace>
  <inkml:trace contextRef="#ctx0" brushRef="#br1" timeOffset="-141792.24">24051 8816 5354 0,'0'-10'289'16,"0"-3"3"-16,4-3 6 16,8-3 3-16,11 0 6 15,10 1 4-15,10 3 6 16,2 0 4 0,-2 2 6-16,-8 3-253 15,-9 2-74-15,-12 3-131 16,-5 2-220-16,-6 5-279 15,-3-1-1012-15,-7 5 128 16,-4 1 112-16,-9 2 99 16</inkml:trace>
  <inkml:trace contextRef="#ctx0" brushRef="#br1" timeOffset="-141612.41">23941 8969 5764 0,'-3'8'255'0,"3"-1"3"15,0 0 5-15,13-1 2 16,16-2 4-16,13-5 5 16,11 0-207-1,12-3-297-15,-3-6-1440 16,-6-1 133-16,-12-3 114 16,-10-5 101-16</inkml:trace>
  <inkml:trace contextRef="#ctx0" brushRef="#br1" timeOffset="-141163.83">24558 8255 7131 0,'0'-1'115'0,"1"1"0"16,2 1 1-16,0 11 1 16,-1 8 1-16,3 9 0 15,-2 9 1-15,-2 5 1 16,-1 1 2-16,2-1-122 16,-2 0 0-1,0-3 0-15,-3-2 0 16,-2-6 0-16,2-2-255 15,2-6-357-15,-3-4-1095 16,1-7 137-16,6 0 120 16</inkml:trace>
  <inkml:trace contextRef="#ctx0" brushRef="#br1" timeOffset="-140864.1">24618 8985 8191 0,'6'0'0'16,"5"3"0"-16,16-1 0 15,16-1 0-15,15 0 0 16,12-1 0-16,10-2 0 16,-5-3 0-16,-5 2 0 15,-9-1 0-15,-13 0 0 16,-18 1 0-16,-8 0 0 15,-13 2 0-15,-5-1 0 16,-4 1 0-16,-4-2 0 16,-3 0-147-16,-5-1-344 15,-7-76-1277 1,-6 64 146-16,-2-3 128 16,2-1 111-16</inkml:trace>
  <inkml:trace contextRef="#ctx0" brushRef="#br1" timeOffset="-140620.59">24956 8796 5732 0,'6'-9'259'0,"7"1"2"15,11 2 5-15,8 0 3 16,6 13 4 0,9 10 3-16,-6 11 5 15,-8 7 3-15,-9 8 6 16,-10 2-290-16,-10 1 0 15,-13 1 0-15,-7-4 0 16,-5-5 0-16,-5-4 0 16,0-7 0-16,8-11-429 15,4-55-1396-15,10 36 157 16,6-6 134-16,7-7 116 16</inkml:trace>
  <inkml:trace contextRef="#ctx0" brushRef="#br1" timeOffset="-139786.32">25996 8711 5751 0,'0'-11'257'16,"0"-2"3"-16,0 0 4 15,-2 0 2-15,-2 6 5 16,1 3 3-16,-3 1 5 15,-1 1 3-15,4-1 5 16,-1 3-287-16,-3 0 0 16,1 0 0-16,1 0 0 15,0 0 0-15,1 0 0 16,2 0 0-16,1 0 0 16,1 0 0-1,-2 0 0-15,2 0 0 16,0 0 0-16,0 0 0 15,0 0 0-15,0 0 0 16,-4 0 0-16,2 0 0 16,-5 0 0-16,-4 0 0 15,2 0 0-15,0 0 0 16,-5 4 0-16,1-3 0 16,-7 4 0-16,-2 3 0 15,-7 5 0-15,-1 7 0 16,1 8 0-16,4 6 0 15,4 7 0 1,13 2 0-16,3-1 0 16,5-3 0-16,11-4 0 15,3-3 0-15,8-8 0 16,7-2 0-16,3-6 0 16,1-5 0-16,-1-4 0 15,-5-3 0-15,-2-4 0 16,-3 0-344-16,0-4-447 15,-10-5-844-15,-3-5 126 16,-5-4 112-16,-4-2 97 16</inkml:trace>
  <inkml:trace contextRef="#ctx0" brushRef="#br1" timeOffset="-139600.5">25736 8936 5347 0,'-6'-7'297'0,"2"2"4"15,0-1 4-15,-1 0 5 16,14 0 6-16,12 3 4 16,8-5 6-16,7 2-146 15,4-1-258 1,43 2-869-16,-54-1-590 0,-6 2 114 16,-10 0 100-16,-6 1 87 15</inkml:trace>
  <inkml:trace contextRef="#ctx0" brushRef="#br1" timeOffset="-134008.29">20687 8950 6486 0,'0'-4'183'0,"0"0"1"16,0 0 1-16,0-1 2 15,-6 7 3-15,-5 5 0 16,-2 9 3-16,-4 10 2 16,-2 8 3-16,-1 12-198 15,9 4 0-15,2 5 0 16,3 0 0-16,6-3 0 16,3-6 0-16,8-3 0 15,5-9 0 1,8-7 0-16,8-10 0 15,6-6 0-15,0-7 0 0,3-7-257 16,0-5-331 0,-7-6-1125-16,-9-9 139 15,-10-9 120-15,-9-6 106 16</inkml:trace>
  <inkml:trace contextRef="#ctx0" brushRef="#br1" timeOffset="-133756.53">20572 8996 5514 0,'0'-9'276'0,"3"-4"4"16,8-3 4-16,12-4 4 15,8 4 4-15,8-1 5 16,7 2 5-16,-6 2 4 15,-6 1 3-15,-7 5-521 16,-7 0-187-16,-10 6-242 16,-5 0-953-16,-7 1 122 15,-7 1 105-15,-8 3 94 16</inkml:trace>
  <inkml:trace contextRef="#ctx0" brushRef="#br1" timeOffset="-133575.69">20536 9086 4430 0,'-3'8'362'0,"3"-2"8"16,0 0 7-16,10 0 8 15,13-3 7 1,12-4 9-16,5-3-72 0,12 0-260 16,1 1-324-16,-11-7-1330 15,-4-1 121-15,-8 0 104 16,-11-4 93-1</inkml:trace>
  <inkml:trace contextRef="#ctx0" brushRef="#br1" timeOffset="-133200.04">21031 8458 8191 0,'0'-3'0'15,"0"2"0"-15,1 2 0 16,1 7 0-16,-1 7 0 16,2 13 0-16,2 2 0 15,-1 8 0-15,1 3 0 16,0 5 0 0,-1-3-349-16,61 4-596 0,-56-4-649 15,1-2 122 1,-3-2 105-16,1-8 94 15</inkml:trace>
  <inkml:trace contextRef="#ctx0" brushRef="#br1" timeOffset="-132916.31">21113 9178 6289 0,'0'0'203'0,"0"0"1"16,6 4 3-16,7-1 2 15,13 1 2-15,13-3 2 16,17-1 3 0,8 0 2-16,4-1 3 15,-4 1-221-15,-4-2 0 16,-12 1 0-16,-14 0 0 16,-11-2 0-16,-9 2 0 15,-10-2 0-15,-4 3 0 16,-2-6-185-16,-2 2-303 15,-3-48-1271-15,-2 37 146 16,-5-4 126-16,-4 0 109 16</inkml:trace>
  <inkml:trace contextRef="#ctx0" brushRef="#br1" timeOffset="-132660.55">21367 9009 5716 0,'2'-5'260'15,"8"2"4"-15,12 2 3 16,12 1 3-16,10 11 5 16,9 9 3-16,-2 7 4 15,-9 11 5-15,-12 8 5 16,-13 7-292-16,-13 2 0 16,-18-1 0-16,-11 0 0 15,-16-8 0-15,-7-7 0 16,-4-8 0-1,10-6-411-15,12-15-1418 16,15-7 156-16,18-12 135 16,16-11 117-16</inkml:trace>
  <inkml:trace contextRef="#ctx0" brushRef="#br1" timeOffset="-132283.9">22176 8999 8191 0,'-1'-9'0'0,"-7"-3"0"15,-7 5 0 1,-7-3 0-16,-6 10 0 15,-3 12 0-15,-3 6 0 16,5 9 0-16,8 7 0 16,5 11 0-16,8 7 0 15,5 2 0-15,4-4 0 16,6-2 0-16,9-4 0 16,2-10 0-16,5-6 0 15,5-9 0-15,1-8 0 16,-1-7 0-16,-2-4-363 15,7-8-1480 1,-17-9 160-16,-8-6 135 16,-5-7 120-16</inkml:trace>
  <inkml:trace contextRef="#ctx0" brushRef="#br1" timeOffset="-132112.06">21967 9236 6421 0,'-2'-4'189'0,"1"1"1"15,0 2 3-15,2-5 1 16,12 4 3-16,7-5 1 16,13-1 2-16,13-4-302 15,42 2-1701 1,-37 1 153-16,-2 2 131 0,-10 3 115 16</inkml:trace>
  <inkml:trace contextRef="#ctx0" brushRef="#br1" timeOffset="-131960.2">22355 9181 8191 0,'0'0'0'16,"0"0"0"-16,0-3-312 16,-4-12-1544-16,-6 3 161 15,-5-4 138-15,-24-9 120 16</inkml:trace>
  <inkml:trace contextRef="#ctx0" brushRef="#br1" timeOffset="-121288.2">21031 17542 5815 0,'0'-2'250'15,"0"-2"4"-15,0-2 2 16,0 2 4-16,0 2 4 16,0 0 3-16,0 2 4 15,0 0 3-15,0 0 6 16,0 6-280-16,1 6 0 15,-1 6 0-15,3 12 0 16,0 7 0-16,0 1 0 16,-1 2 0-1,1-3 0-15,0-3 0 16,-1-7 0-16,-1-7 0 16,1-5 0-16,-2-4 0 15,0-4 0-15,0-4 0 16,0-1 0-16,-2-2-377 15,2-42-1462-15,-3 27 158 16,-2-8 137-16,-1-5 117 16</inkml:trace>
  <inkml:trace contextRef="#ctx0" brushRef="#br1" timeOffset="-120984.49">20657 17626 6039 0,'0'-10'228'16,"12"-2"2"-16,13-5 3 16,19-7 3-16,18 1 3 15,17-2 2-15,8 0 4 16,-6 2 3-1,-5 5 4-15,-9 1-252 0,-14 7 0 16,-17 1 0 0,-11 7 0-16,-9 0-148 15,-6 4-294-15,-4-2-1339 16,2 2 149-16,1 1 128 16,1 1 112-16</inkml:trace>
  <inkml:trace contextRef="#ctx0" brushRef="#br1" timeOffset="-120691.75">21386 17664 5835 0,'-2'4'248'16,"0"0"4"-16,1 1 2 15,5 1 4-15,16 1 3 16,18-6 4-16,11 1 3 15,14-2 4-15,5-4 6 16,-1-2-278-16,-8-1 0 16,-10-1 0-16,-12 0 0 15,-12 1 0-15,-12 2 0 16,-9 1 0-16,-2 1-297 16,-2-1-489-1,-15-6-863-15,-8-2 128 16,-7-3 114-16,-9-8 98 15</inkml:trace>
  <inkml:trace contextRef="#ctx0" brushRef="#br1" timeOffset="-120479.96">21613 17449 5246 0,'9'-5'291'0,"8"2"3"16,9 1 4-16,13 3 6 15,1 12 4 1,6 8 5-16,-5 10 5 15,-8 6 6-15,-10 8 4 16,-13-2-161-16,-7 2-167 16,-11 2 0-16,-8-6 0 15,-2-2-306-15,33-5-668 16,-31-8-624-16,11-15 122 16,10-7 106-1</inkml:trace>
  <inkml:trace contextRef="#ctx0" brushRef="#br1" timeOffset="-120020.34">22205 17615 8191 0,'0'0'0'15,"3"7"0"-15,3 6 0 16,4 9 0-16,0 11 0 16,3 9 0-16,-2 5 0 15,-3-1 0-15,-2-2 0 16,-5-6 0-16,-1-7 0 16,0-5 0-16,0-7 0 15,0-9 0-15,-1-6 0 16,-5-6 0-16,-6-10 0 15,2-8 0 1,0-12 0-16,3-10 0 16,4-7 0-16,6 2 0 15,4-1 0-15,6 4 0 16,7 6 0-16,6 5 0 16,3 2 0-16,0 6 0 15,0 5 0-15,-6 4 0 16,-3 2 0-16,-4 5 0 15,-4 5-188-15,-7 2-276 16,-2-12-1300-16,-1 18 146 16,-5 3 127-1,-6 0 111-15</inkml:trace>
  <inkml:trace contextRef="#ctx0" brushRef="#br1" timeOffset="-119840.51">22178 17732 5550 0,'-3'9'276'0,"0"1"5"16,1 1 3-16,8 1 5 16,19-6 4-16,6-5 4 15,13-1 5 1,9-4 5-16,4-3-395 0,-1-46-1745 16,-7 38 158-1,-7-3 135-15,-8-1 117 16</inkml:trace>
  <inkml:trace contextRef="#ctx0" brushRef="#br1" timeOffset="-119516.81">22765 17513 8191 0,'0'-4'0'0,"3"4"0"15,0 0 0-15,4 6 0 16,1 8 0-16,-1 9 0 16,-1 9 0-16,-2 6 0 15,0 4 0-15,-4-1 0 16,0-2 0-16,-4-3 0 15,-2-7 0 1,-1-6-432-16,-5-17-1392 16,-2-3 156-16,-2-6 134 15,-3-7 116-15</inkml:trace>
  <inkml:trace contextRef="#ctx0" brushRef="#br1" timeOffset="-119272.02">22566 17577 8191 0,'0'-6'0'16,"9"-3"0"-1,12-4 0-15,11-3 0 16,12 2 0-16,12-2 0 16,2 3 0-16,-2-3 0 15,-8 5 0-15,-7 2 0 16,-14 0 0-16,-9 5 0 15,-8 3-290-15,-3 0-304 16,-7 0-1108-16,2-1 136 16,-1-3 119-16,4-2 105 15</inkml:trace>
  <inkml:trace contextRef="#ctx0" brushRef="#br1" timeOffset="-118936.33">23160 17122 7228 0,'1'-13'104'0,"1"1"2"15,-2-1-1-15,1 2 2 16,2 10 0-16,1 9 0 15,5 7 1-15,-2 10 1 16,2 6 1 0,-2 7-110-16,1-1 0 15,-3-1 0-15,1-5 0 16,-5-2 0-16,1-6 0 16,-2-4 0-16,0-4 0 15,-5-4 0-15,46-3-1942 16,-51-5 175-16,-6-9 150 15,-3-5 128-15</inkml:trace>
  <inkml:trace contextRef="#ctx0" brushRef="#br1" timeOffset="-116655.99">22198 18279 3321 0,'0'1'133'0,"0"-1"53"15,0 0 35-15,1 0 26 16,1 0 83-16,-2 0 107 16,1 0 43-16,-1 0 12 15,0 0 14-15,2-1-72 16,-1 1-67-16,-1 0-55 15,2 0-36-15,-1-3-23 16,0 1-97-16,4-2-116 16,5-5-40-16,3 1 0 15,5-1 0 1,4-1 0-16,4 2 0 16,0-1 0-16,3 1 0 15,1 2 0-15,1 0 0 16,-4 2 0-16,1 3 0 15,-6-1 0-15,1 2 0 16,-5 0 0-16,0 0 0 16,0 0 0-16,1 0 0 15,-2 0 0-15,4 0 0 16,-1 0 0-16,3-2 0 16,0-3 0-1,3-2 0-15,-3 0 0 16,-1-4 0-16,2 2 0 15,-1 2 0-15,-4 1 0 16,3 0 0-16,2 4 0 16,-4 0 0-16,2 2 0 15,-1 0 0-15,3 0 0 16,-9 0 0-16,0-1 0 16,-2-2 0-16,-4 1 0 15,-5-1 0-15,1-1 0 16,-4 0 0-1,-1 1-303-15,48 2-1556 16,-54-3 161-16,-9 2 139 16,-9 0 120-16</inkml:trace>
  <inkml:trace contextRef="#ctx0" brushRef="#br1" timeOffset="-114489.03">23146 18520 7499 0,'0'-4'76'0,"0"1"0"16,2 1-1-16,-2-1 2 16,0 8 0-16,3 9-1 15,0 4 2-15,3 5 0 16,-1 7 1-16,1-2-79 16,0-1 0-16,-3-6 0 15,-2-2 0-15,-1-6 0 16,0-4 0-16,0-4 0 15,0-2 0-15,0-3 0 16,-1-3 0-16,-1-8 0 16,-2-8 0-16,3-10 0 15,-1-10 0-15,5-11 0 16,6-2 0-16,8 2 0 16,6 2 0-16,7 7 0 15,5 7 0-15,3 7 0 16,-2 4 0-16,-5 6 0 15,-2 7 0-15,-7 4 0 16,-2 3 0-16,-5 5 0 16,-4 3-322-1,2 4-486-15,-13 4-829 16,-7 3 127-16,-12 4 112 16,-3-1 97-16</inkml:trace>
  <inkml:trace contextRef="#ctx0" brushRef="#br1" timeOffset="-114320.19">23200 18564 4386 0,'0'4'303'16,"0"0"64"-16,2-1 8 15,7 1 6-15,6-3 8 16,10-1 8-16,5 0 9 16,8-1 7-16,1-2-291 15,4 2-515-15,-9-9-1267 16,0 0 131-16,-10-4 113 15</inkml:trace>
  <inkml:trace contextRef="#ctx0" brushRef="#br1" timeOffset="-114088.4">23622 18370 6978 0,'0'-3'131'16,"1"1"1"-16,2 0 1 15,2 9 0-15,3 10 3 16,1 9-1-16,1 8 2 16,-3 3-1-16,-1 1 4 15,-5-3-140-15,1-1 0 16,-4-6-69-16,2-4-339 16,54-6-1403-16,-46-9 153 15,1-5 133-15,1-9 116 16</inkml:trace>
  <inkml:trace contextRef="#ctx0" brushRef="#br1" timeOffset="-113596.49">23787 18421 5771 0,'5'0'255'16,"-1"3"3"-16,2 7 3 15,0 10 4-15,0 3 4 16,-3 11 2-16,-3 0 6 15,1-4 2-15,-1-4 6 16,0-4-285-16,0-7 0 16,0-6 0-16,0-1 0 15,0-8 0-15,-3-2 0 16,-1-6 0-16,-2-11 0 16,-1-9 0-16,2-13 0 15,5-13 0-15,6-7 0 16,13-2 0-16,10 3 0 15,4 11 0-15,6 10-68 16,-1 15-32-16,-8 11-23 16,-8 9 4-16,-11 8-10 15,-5 9 7 1,-9 7 28-16,-7 5 62 16,-6 10 32-16,-4 0 0 15,-2 2 64-15,-1-2 33 16,9-4 25-16,2-5-3 15,8-6 11-15,2-3-6 16,8-5-28-16,6 0-61 16,1-5-35-16,5-4 0 15,6 1 0-15,0-3-260 16,1-2-215-16,-1-18-1268 16,-1 13 144-16,-4-3 123 15</inkml:trace>
  <inkml:trace contextRef="#ctx0" brushRef="#br1" timeOffset="-113236.2">24276 18238 5105 0,'0'-4'251'0,"-4"1"56"16,-5 1 5-16,-4 2 6 15,-2 6 3-15,-3 8 8 16,5 4 4-16,4 3 6 16,6 6 6-16,4 3-177 15,7 2-105 1,6 0-63-16,4 1 0 16,1-1 0-16,1-5 0 15,-5-3 0-15,-6-5 0 16,-5-3 0-16,-1-4 0 15,-4-3 0-15,-3 0 0 16,-5-4 0-16,-4-2 0 16,-3-2 0-16,-3-1-302 15,9-1-320-15,6-10-1070 16,2-8 136-16,14-8 117 16,8-6 104-16</inkml:trace>
  <inkml:trace contextRef="#ctx0" brushRef="#br1" timeOffset="-113020.54">24467 18322 4882 0,'4'0'330'15,"0"6"6"-15,3 5 6 16,2 8 5-16,-3 4 7 16,2 9 7-1,-3 0 6-15,-2 0 9 0,-2-1 5 16,-1-4-266-16,-1-6-183 15,-2-1-310-15,4-6-506 16,-12-9-701-16,-4-2 121 16,-3-4 104-1,-1-15 93-15</inkml:trace>
  <inkml:trace contextRef="#ctx0" brushRef="#br1" timeOffset="-112855.7">24393 18403 5037 0,'16'-13'316'15,"6"-6"4"-15,9-1 5 16,8-5 7-16,-1 8 5 16,-1 6 7-16,-3 3 4 15,-7 2 7-15,-1 5-299 16,54 1-1883-16,-60 0 156 16,0 0 134-1</inkml:trace>
  <inkml:trace contextRef="#ctx0" brushRef="#br1" timeOffset="-112409.47">25077 18089 8191 0,'-2'-4'0'0,"-6"4"0"0,-7 13 0 16,-7 14 0 0,0 15 0-16,-5 20 0 15,4 12 0-15,8 4 0 16,6-1 0-16,7-4 0 16,-1-9 0-16,8-10 0 15,1-10 0-15,3-12 0 16,9-10-3-16,12-8-605 15,0-10-1168-15,3-8 149 16,-4-12 128-16,-5-9 112 16</inkml:trace>
  <inkml:trace contextRef="#ctx0" brushRef="#br1" timeOffset="-112036.81">25213 18411 8191 0,'1'-2'0'15,"2"0"0"-15,1 4 0 16,-2 8 0-16,0 7 0 16,-1 12 0-16,1 3 0 15,-4 5 0-15,4-3 0 16,-2-3 0-16,0-7 0 16,-2-5 0-16,2-6 0 15,-3-5 0-15,-3-5 0 16,-1-7 0-16,-3-7 0 15,0-9 0-15,1-12 0 16,7-11 0-16,-3-7 0 16,10-4 0-16,6 3 0 15,2 5 0-15,10 10 0 16,8 4 0-16,2 9 0 16,-1 7 0-16,1 3 0 15,-6 5 0-15,-5 4 0 16,-5 3-90-16,1 2-304 15,49 3-1416 1,-55 2 154-16,-5-1 133 16,-10 5 114-16</inkml:trace>
  <inkml:trace contextRef="#ctx0" brushRef="#br1" timeOffset="-111848.99">25197 18484 4860 0,'-5'5'336'0,"3"2"7"15,-1 0 5-15,0-2 8 16,11-2 5-16,5-3 8 16,7 0 6-16,7-3 8 15,12 1-307 1,8-3-627-16,-6-4-1138 16,1-3 136-16,1-2 116 15,-5-1 104-15</inkml:trace>
  <inkml:trace contextRef="#ctx0" brushRef="#br1" timeOffset="-111632.18">25654 18343 5068 0,'0'-4'319'0,"0"1"5"16,0 2 6-16,0 5 4 16,0 6 8-1,0 11 4-15,0 6 8 0,0 6 5 16,-2 3 8-1,-2-2-319-15,0-4-48 16,-2-3 0-16,0-8-210 0,-1-4-262 16,1-19-1284-16,-3 4 145 15,-1-3 126-15,2-1 109 16</inkml:trace>
  <inkml:trace contextRef="#ctx0" brushRef="#br1" timeOffset="-111436.37">25540 18407 5609 0,'5'-9'271'16,"10"-1"3"-16,6-2 4 15,8-1 5-15,3 3 3 16,4 2 5-16,-3 1 4 16,-4 0 4-16,-9 0-276 15,0 5-553-15,-9-30-1192 16,-3 25 140-16,-2-1 122 15,-3-6 105-15</inkml:trace>
  <inkml:trace contextRef="#ctx0" brushRef="#br1" timeOffset="-111196.59">25931 17976 6289 0,'0'-5'203'15,"0"1"1"-15,0 1 3 16,0 6 2 0,0 10 2-16,0 8 2 15,0 6 3-15,0 4 2 16,0 0 3-16,0 1-234 16,-2-3-380-16,-2-46-1438 15,3 37 157-15,-1-9 135 16,2-7 117-1</inkml:trace>
  <inkml:trace contextRef="#ctx0" brushRef="#br1" timeOffset="-110952.21">26063 17726 8191 0,'32'17'0'0,"11"19"0"15,4 14 0 1,9 20 0-16,-22 5 0 16,-5 10 0-16,-11 3 0 15,-11 2 0-15,-7-1 0 16,-17-2 0-16,-16-3 0 16,-18-9 0-16,-7-12-470 15,-15-13-1344-15,5-16 154 16,13-17 133-16</inkml:trace>
  <inkml:trace contextRef="#ctx0" brushRef="#br1" timeOffset="-110620.18">26494 18397 8191 0,'14'-4'0'0,"2"-2"0"15,9-2 0-15,8-1 0 16,3 0 0 0,0 1-178-16,0 0-263 15,-6-31-1332-15,-13 34 147 16,-10 5 128-16,-9 2 112 16</inkml:trace>
  <inkml:trace contextRef="#ctx0" brushRef="#br1" timeOffset="-110465.01">26528 18494 4849 0,'-11'14'345'0,"2"0"6"16,0 1 5-16,0 3 7 16,9-8 8-16,9-4 6 15,9-3 8-15,5-1 8 16,11-6 8 0,10-1-828-16,6-53-1399 0,2 37 157 15,-8-10 134-15</inkml:trace>
  <inkml:trace contextRef="#ctx0" brushRef="#br1" timeOffset="-109780.5">27195 18059 5248 0,'0'-19'306'0,"-6"-5"4"16,-1-2 5-16,-4-3 6 15,2 12 4-15,-9 6 5 16,4 8 7-16,-4 6 6 15,-1 11 5-15,0 9-340 16,-1 10-8-16,-2 11 0 16,1 7 0-1,-4 2 0-15,1 0 0 16,-1-1 0-16,-1-6 0 16,-2-3 0-16,4-8 0 15,6-9 0-15,6-10 0 16,6-8 0-16,4-8 0 15,10-10 0-15,9-4 0 16,2-2 0-16,1 2 0 16,3 4 0-16,-1 11 0 15,-2 13 0-15,-8 18 0 16,-1 16 0-16,-6 7 0 16,-3 9 0-16,-2 1 0 15,4-9 0-15,1-5 0 16,2-7 0-16,6-11-39 15,8-7-372-15,6-14-1408 16,-4-5 155-16,-4-7 133 16,-8-6 116-16</inkml:trace>
  <inkml:trace contextRef="#ctx0" brushRef="#br1" timeOffset="-103544.4">27528 18201 4624 0,'0'-7'347'0,"0"0"7"0,2-3 5 15,-2 0 9 1,-2 6 6-16,-4 3 7 15,-9 4 8-15,-7 6 8 16,-2 11 7-16,-5 12-210 16,2 12-194-16,6 12 0 15,8 5 0-15,6 0 0 16,4-1 0-16,8-8 0 16,2-9 0-16,6-7 0 15,4-8 0-15,8-5 0 16,0-10 0-16,5-3-399 15,1-4-1434-15,-1-5 158 16,-2-8 135-16,-3 0 117 16</inkml:trace>
  <inkml:trace contextRef="#ctx0" brushRef="#br1" timeOffset="-103339.82">27800 18655 7164 0,'2'2'111'0,"-2"4"1"16,0 5 1-16,-4 5 1 16,-2 5 0-16,-4 1 0 15,-3 3 2-15,-3-2 0 16,3-1-235-16,1 0-562 16,7-6-1012-16,3-6 135 15,2-5 118-15,2-6 103 16</inkml:trace>
  <inkml:trace contextRef="#ctx0" brushRef="#br1" timeOffset="-103081.06">28043 18531 8191 0,'2'-2'0'15,"-2"2"0"-15,4 2 0 16,-1 8 0-16,0 6 0 16,0 6 0-16,1 5 0 0,-3-2 0 15,1 1 0-15,-1-3 0 16,-1-2 0-16,0-2-395 16,0-7-1439-16,0-6 157 15,-4-2 136-15,0-10 117 16</inkml:trace>
  <inkml:trace contextRef="#ctx0" brushRef="#br1" timeOffset="-102787.33">27948 18409 5511 0,'18'-12'149'16,"7"-8"56"-16,7-4 4 16,3-7 33-16,-10 4 23 15,-4 2 4 1,-8 2 5-16,-9 1 3 16,-2 1 2-16,-7 5-23 15,-7 2-138-15,-3 6-60 16,-5 4-3-16,-1 1-248 15,0 7-223-15,8-2-1354 16,5 10 147-16,14 3 128 16</inkml:trace>
  <inkml:trace contextRef="#ctx0" brushRef="#br1" timeOffset="-102251.49">28418 18374 5520 0,'0'-7'279'0,"0"1"4"16,0-4 5-1,-1 4 4-15,-3 0 4 0,-6 5 5 16,-5 1 4-16,-6 7 5 16,-7 3 7-16,1 5-317 15,-1 9 0-15,9 7 0 16,2 5 0-16,7 0 0 15,7-2 0-15,2-1 0 16,1-9 0-16,4-3 0 16,6-8 0-1,5-5 0-15,8-6 0 16,5-2 0-16,5-8 0 16,-2-7 0-16,-3-7 0 15,-1-10 0-15,-7-12 0 16,-8-6 0-16,-6-8 0 15,-3-3 0-15,-8-2 0 16,1 9 0-16,-3 6 0 16,5 13 0-16,-4 17 0 15,0 11 0-15,0 15 0 16,1 15 0-16,4 14 0 16,-2 11 0-16,7 9 0 15,6 2 0-15,2-2 0 16,-1-5 0-16,5-6 0 15,-6-8 0-15,3-9 0 16,-1-10-322-16,46-6-611 16,-43-7-672-16,4-12 124 15,-3-10 106-15,-4-16 95 16</inkml:trace>
  <inkml:trace contextRef="#ctx0" brushRef="#br1" timeOffset="-101712.99">28569 17859 4124 0,'6'-19'215'0,"4"-2"172"16,-1-1 8-1,-1-1 8-15,1 15 8 16,1 12 9-16,0 10 10 16,3 11 9-16,4 13 10 15,-1 5-134-15,3 8-112 16,1-2-203-16,5-4 0 16,-1-9 0-16,2-4 0 15,1-10 0-15,-1-7 0 16,-2-8 0-16,-1-3 0 15,-6-7 0-15,-5-3 0 16,-6-3 0-16,-5 1 0 16,-2 0 0-1,-5 4 0-15,-5 4 0 16,-3 9 0-16,0 16 0 16,1 13 0-16,6 15 0 15,5 16 0-15,9 11 0 16,9 3 0-16,6-2 0 15,1-4 0-15,2-6 0 16,-3-11 0-16,-11-7 0 16,-7-7 0-16,-16-7 0 15,-16-8 0-15,-21-4 0 16,-13-11 0-16,-15-3-307 16,0-9-1551-16,2-8 162 15,10-10 138-15,12-13 120 16</inkml:trace>
  <inkml:trace contextRef="#ctx0" brushRef="#br1" timeOffset="-99732.84">27926 13933 4548 0,'0'0'103'0,"0"-2"64"16,0 1 135-16,4 2 50 16,2 5 7-16,1 9 7 15,5 8 7-15,3 7 7 16,0 14 7-1,3 5-73-15,-1 5-36 16,1 2-69-16,-1 4-156 16,3-1-53-16,-4-2 0 15,1-1 0-15,2-2 0 16,0-3 0-16,-2-2 0 16,3 0 0-16,2 0 0 15,-3 0 0-15,1-3 0 16,1 2 0-16,-2-1 0 15,2-2 0-15,2-2 0 16,-4 3 0-16,-1-8 0 16,-1 3 0-1,-1-1 0-15,-1 0 0 16,-1-2 0-16,2 1 0 16,-1-2 0-16,1-2 0 15,1 0 0-15,2 2 0 16,4 1 0-16,1 1 0 15,1 3 0-15,-1 2 0 16,-3-1 0-16,-4-1 0 16,-1 0 0-16,-2 1 0 15,2-2 0-15,-3-3 0 16,0 1 0-16,3-2 0 16,-3-1 0-1,-1-1 0-15,3 0 0 16,0-3 0-16,-2 4 0 15,3-4 0-15,-3 1 0 16,1 1 0-16,1-1 0 16,-2 4 0-16,2-2 0 15,-1 2 0-15,4 2 0 16,-3-1 0-16,2-2 0 16,-1 3 0-16,1-3 0 15,-1 1 0-15,0-2 0 16,-2 1 0-16,-1-2 0 15,-1 2 0 1,2-4 0-16,-2 2 0 16,2-2 0-16,-1 0 0 15,1 0 0-15,-2-2 0 16,0-1 0-16,1 2 0 16,-1-1 0-16,0 0 0 15,0 2 0-15,1 3 0 16,3-3 0-16,-1 1 0 15,2-2 0-15,3-1 0 16,-3-1 0-16,3 0 0 16,1-3 0-16,0 3 0 15,1-3 0 1,-4 3 0-16,5-2 0 16,-2 2 0-16,4-1 0 15,-1 1 0-15,4 0 0 16,-1 0 0-16,1 3 0 15,-1-2 0-15,2 2 0 16,1-2 0-16,0-2 0 16,4 0 0-16,0-2 0 15,3-1 0-15,3 0 0 16,2 0 0-16,1-2 0 16,5 2 0-16,1-1 0 15,3-2 0 1,7-2 0-16,5-1 0 15,4-1 0-15,9-1 0 16,7 0 0-16,7-2 0 16,10 0 0-16,13 0 0 15,15-1 0-15,11-3 0 16,13 1 0-16,10-3 0 16,9 1 0-16,9-2 0 15,1 1 0-15,-2-1 0 16,0 0 0-16,-6 0 0 15,-8 1 0-15,-9-1 0 16,-8 3 0 0,-9-1 0-16,-8 2 0 15,-8-2 0-15,-4 0 0 16,-8-1 0-16,-2 1 0 16,-5-3 0-16,0 2 0 15</inkml:trace>
  <inkml:trace contextRef="#ctx0" brushRef="#br1" timeOffset="-92943.89">18082 11426 8191 0,'0'0'0'16,"2"0"0"-16,-2-1 0 15,0 1 0-15,1 1 0 16,-1-1 0-16,0 0 0 16,0 0-424-16,2-4-1402 15,-1-1 156-15,-5-5 134 16,-8 0 118-1</inkml:trace>
  <inkml:trace contextRef="#ctx0" brushRef="#br1" timeOffset="-92171.18">15172 11791 8191 0,'0'3'0'0,"0"-3"0"16,0 1 0-16,0 1 0 15,0 1 0-15,0-2-355 16,3 1-1489-1,-2 5 159-15,1-1 136 16,-1 3 119-16</inkml:trace>
  <inkml:trace contextRef="#ctx0" brushRef="#br1" timeOffset="-88500.43">17403 11397 6051 0,'0'-8'227'16,"0"-3"2"-16,0 1 3 15,0-1 2-15,0 7 4 16,0 2 2-16,0 2 4 15,0 0 1-15,3 7 6 16,-1 10-251-16,2 8 0 16,5 16 0-1,-4 12 0-15,1 6 0 16,2-2 0-16,-4-2 0 16,1-6 0-16,0-8 0 15,-2-9 0-15,0-8 0 16,-2-8 0-16,-1-4 0 15,-3-8 0-15,-4-6 0 16,-3-6-290-16,36-7-675 16,-41-9-640-16,1-7 124 15,1-6 106-15,0 0 95 16</inkml:trace>
  <inkml:trace contextRef="#ctx0" brushRef="#br1" timeOffset="-88180.72">17105 11418 5625 0,'-6'-7'269'15,"1"-1"3"1,1-1 6-16,1-5 2 0,13-1 4 15,18 3 6-15,11-8 3 16,17 3 4 0,12-2 6-16,2 4-303 15,-6 0 0-15,-10 6 0 16,-11-2 0-16,-11 7 0 16,-11 0 0-16,-9 2 0 15,-5 0 0-15,-1 2-388 16,1-2-1448-16,-1 2 158 15,0 0 136-15,2 0 117 16</inkml:trace>
  <inkml:trace contextRef="#ctx0" brushRef="#br1" timeOffset="-87753.12">17634 11601 5796 0,'-1'0'252'0,"-5"3"3"15,5-2 4-15,-2 1 3 16,4-1 3-16,8 0 5 15,13-1 3 1,14-1 4-16,14-2 5 16,17-5-282-16,2 2 0 15,0-3 0-15,-4-2 0 16,-11 2 0-16,-9 0 0 16,-14 3 0-16,-8 2 0 15,-12 2 0-15,-7 2 0 16,-4-2 0-16,0 2 0 15,0 0 0-15,-4 0-149 16,-2 0-259 0,30 0-517-16,-38 0-620 15,-4-4 114-15,3 2 101 16,-3-1 89-16</inkml:trace>
  <inkml:trace contextRef="#ctx0" brushRef="#br1" timeOffset="-87384.47">17838 11430 5255 0,'-3'-7'305'15,"3"-1"5"-15,-1 1 5 16,2 0 5-16,15 6 6 16,9 1 6-16,12 8 4 15,11 7 6-15,8 8 8 16,-1 12-350-16,-13 6 0 16,-10 2 0-16,-14 1 0 15,-12-3 0-15,-10-3 0 16,-12-5 0-16,-6-4 0 15,-2-7 0 1,-8-4-292-16,47-7-593 16,-37-5-740-16,10-12 126 15,12-8 110-15,16-4 96 16</inkml:trace>
  <inkml:trace contextRef="#ctx0" brushRef="#br1" timeOffset="-86801.01">18570 11452 8191 0,'2'0'0'0,"2"3"0"16,3 7 0-16,6 10 0 15,0 9 0-15,3 11 0 16,-1 7 0-16,-1 1 0 15,-4-2 0 1,-3-5 0-16,-2-6 0 16,-1-6 0-16,-3-8 0 15,1-9 0-15,-2-6 0 16,-2-4 0-16,-3-10 0 16,-2-6 0-16,-1-15 0 15,-1-11 0-15,1-18 0 16,5-8 0-16,6-10 0 15,4 5 0-15,6 7 0 16,6 11 0-16,6 11 0 16,6 11 0-16,5 6 0 15,-1 7 0 1,2 5 0-16,-3 7 0 16,-2 2 0-16,-2 4 0 15,-6 3 0-15,-8 2-58 16,0 5-367-16,-12-1-1385 15,-5 9 154-15,-11 3 133 16,-8 2 114-16</inkml:trace>
  <inkml:trace contextRef="#ctx0" brushRef="#br1" timeOffset="-86584.21">18635 11569 5394 0,'-6'4'292'16,"2"-1"4"-16,0 2 4 15,1-4 6-15,16 3 4 32,11-8 5-32,13 3 6 0,9-8 4 0,13-1-285 15,5-3-644-15,-5-3-1095 16,-6 1 136-16,-4 1 118 16,-11 1 105-16</inkml:trace>
  <inkml:trace contextRef="#ctx0" brushRef="#br1" timeOffset="-86320.46">19321 11353 8159 0,'2'-3'4'0,"-2"2"0"16,1-1-2-16,3 8 2 15,-1 10 0-15,2 11-2 16,0 7 2-16,1 11 0 15,-3 3 0-15,-1-2-4 16,1-3 0-16,-3-4 0 16,0-6 0-16,0-6 0 15,0-9 0-15,-6-7 0 16,-2-5-357 0,42-6-1487-16,-50-6 159 15,-5-8 136-15,1-8 119 16</inkml:trace>
  <inkml:trace contextRef="#ctx0" brushRef="#br1" timeOffset="-86091.67">19151 11510 5530 0,'0'-15'279'16,"7"-1"3"-16,9-7 5 16,9-6 4-16,10 3 4 15,12 3 4-15,3-2 6 16,0 2 4-1,-3 3 5-15,-6 4-314 16,-10 3 0 0,-5 4 0-16,-7 4 0 0,-10 0 0 15,-5 5 0 1,-4 0-281-16,0 0-319 0,0 0-1103 16,0-4 137-16,1 0 119 15,-1-4 105-15</inkml:trace>
  <inkml:trace contextRef="#ctx0" brushRef="#br1" timeOffset="-85800.94">19690 10854 8191 0,'1'-9'0'0,"-1"4"0"15,3 0 0-15,4 5 0 16,0 10 0-16,3 16 0 16,5 10 0-16,-7 7 0 15,0 4 0-15,-2 1 0 16,-4-4 0-16,-6-3 0 16,4-7 0-1,-3-4 0-15,-1-6-258 16,1-9-622-16,-10-5-755 15,-7-7 126-15,-5-8 112 16,-4-7 98-16</inkml:trace>
  <inkml:trace contextRef="#ctx0" brushRef="#br1" timeOffset="-84084.82">14155 11681 4965 0,'2'-5'315'16,"-1"0"4"-16,1-1 6 16,-2-1 5-16,2 6 6 15,-2-1 7-15,2 4 5 16,1 6 6-16,0 11 7 16,4 8-166-1,1 8-195-15,0 10 0 16,-5 1 0-16,3-1 0 0,-2-5 0 15,-1-4 0 1,-3-7 0-16,2-8 0 16,1-7 0-16,-3-3 0 15,-3-7 0-15,3-2 0 16,-7-4-290-16,5-5-371 16,-11-8-1024-16,-1-5 136 15,-1-6 116-15,-4-4 102 16</inkml:trace>
  <inkml:trace contextRef="#ctx0" brushRef="#br1" timeOffset="-83812.52">13935 11739 5235 0,'-3'-6'301'0,"1"-1"5"16,0-1 4-16,4-2 6 15,12 1 5-15,13-1 4 16,15-2 7-16,11-3 6 16,11 2 4-1,-1-1-277-15,-6 3-65 0,-8 0 0 16,-11 3 0 0,-14 3 0-16,-7-1-80 15,-7 3-342-15,-3 3-1383 16,-5 0 153-16,5 0 132 15,-4 2 114-15</inkml:trace>
  <inkml:trace contextRef="#ctx0" brushRef="#br1" timeOffset="-83476.83">14443 11862 5995 0,'-1'0'232'16,"-1"0"3"-16,2 2 3 16,-1 0 2-16,9 0 4 15,14-2 2-15,10-2 4 16,15-2 3-16,13-4 5 16,5 0-258-16,-4-3 0 15,-4 2 0-15,-6 1 0 16,-15 1 0-16,-9 3 0 15,-12 0 0-15,-5 2 0 16,-9 1 0 0,0-1 0-16,-5 2-33 15,0-1-312-15,-6 1-249 16,0-56-1085-16,-5 50 134 16,-2-2 115-16,3-1 103 15</inkml:trace>
  <inkml:trace contextRef="#ctx0" brushRef="#br1" timeOffset="-83100.92">14646 11715 3960 0,'-4'0'401'0,"2"-1"9"15,2-2 9-15,5 3 9 16,17-4 9 0,11 1 11-16,13 3 9 15,9 1 12-15,2 8 12 16,-6 4-200-16,-10 8-281 0,-12 6 0 15,-10 5 0 1,-15 2 0-16,-11 0 0 16,-12 0 0-16,-7-2 0 15,0-1 0-15,-2-7-329 16,43-5-552-16,-22-8-735 16,10-5 123-16,4-9 110 15</inkml:trace>
  <inkml:trace contextRef="#ctx0" brushRef="#br1" timeOffset="-82452.52">15270 11827 5863 0,'0'-4'245'0,"0"-1"3"15,2 1 5-15,-1 0 1 16,4 4 4-16,1 6 5 15,3 7 2-15,1 7 3 16,1 6 6-16,0 11-274 16,-4 1 0-16,1 1 0 15,-4 1 0-15,2-4 0 16,-2-3 0-16,-1-8 0 16,-3-9 0-16,1-5 0 15,-1-4 0 1,0-6 0-16,0-2 0 15,-3-3 0-15,-3-10 0 16,-6-9 0-16,-4-8 0 16,0-11 0-16,0-6 0 15,8-6 0-15,3-1 0 16,4 0 0-16,4 6 0 16,6 6 0-16,5 3 0 15,3 6 0-15,8 9 0 16,2 3 0-1,2 4 0-15,-2 5 0 0,1 4 0 16,-4 3 0 0,-2 3 0-16,0 3 0 15,-8 3 0-15,1 1 0 16,-7 2 0-16,-2 6-295 16,-4 4-215-16,-2-10-1213 15,-8 14 139-15,-6 1 122 16,-8-1 107-16</inkml:trace>
  <inkml:trace contextRef="#ctx0" brushRef="#br1" timeOffset="-82264.7">15285 11907 4569 0,'-1'4'353'16,"1"-1"7"0,-2 0 5-16,4 0 9 15,9-2 7-15,6-2 7 16,9-2 8-16,4-2 9 15,8-2 7-15,0-3-238 16,-2 1-543-16,12-1-528 16,-18 0-701-16,-6 2 122 15,-2-1 106-15</inkml:trace>
  <inkml:trace contextRef="#ctx0" brushRef="#br1" timeOffset="-81988.96">15866 11687 7139 0,'1'-3'114'16,"0"1"0"0,1 1 2-16,-1 8 0 0,5 8 0 15,-2 8 3-15,1 9-1 16,0 4 0-16,0 3 3 15,-1 0-121-15,-1-2 0 16,-1-3 0-16,-2-4 0 16,0-5 0-16,-3-8-28 15,-2-2-426 1,-5-58-1357-16,-3 38 154 16,-3-5 133-16</inkml:trace>
  <inkml:trace contextRef="#ctx0" brushRef="#br1" timeOffset="-81752.71">15707 11754 6116 0,'11'-17'220'16,"12"-5"2"-16,11-4 3 15,10-6 3-15,5 5 2 16,2 2 3-16,-5 2 2 15,-4 8 4-15,-10 1 4 16,-8 6-243-16,-8 2-164 16,-7 4-154-16,-2 2-210 15,-7-50-1141-15,0 42 132 16,0-3 114-16</inkml:trace>
  <inkml:trace contextRef="#ctx0" brushRef="#br1" timeOffset="-81312.63">16216 11053 8101 0,'0'-4'10'0,"0"0"0"16,2 2 0-16,-2 2 0 15,0 11 0-15,1 8 0 16,2 9 0-16,1 11 0 15,2 6 0-15,2 3-10 16,-3 4 0-16,4-5 0 16,-5-2 0-16,2-4 0 15,-3-9 0-15,-2-10 0 16,-1-4 0-16,2-5 0 16,-5-9 0-1,-1-3-333-15,-7-19-1518 16,-4 6 161-16,-8-8 137 15,-1-8 119-15</inkml:trace>
  <inkml:trace contextRef="#ctx0" brushRef="#br1" timeOffset="-77724.48">19962 17039 5874 0,'-4'-9'238'0,"-2"-5"4"16,-1 1 2-16,0 0 5 16,6 7 2-16,-1 5 2 15,10 18 6-15,7 21 1 16,9 25 5-16,5 29-209 15,6 31-56-15,-3 31 0 16,-2 13 0-16,-1 15 0 16,-5 9 0-1,-3 0 0-15,2-15 0 0,-1-12 0 16,-2-17 0-16,0-16 0 16,3-19 0-16,-1-15 0 15</inkml:trace>
  <inkml:trace contextRef="#ctx0" brushRef="#br1" timeOffset="-73597.28">10231 18149 6184 0,'0'-7'213'0,"0"-2"2"16,-1 1 4-16,-1 2 1 15,2 4 2-15,-1 4 4 16,4 5 1-16,1 9 3 16,3 9 5-16,2 9-235 15,4 9 0-15,-2 1 0 16,1 3 0-1,0-6 0-15,-4-2 0 16,-4-9 0-16,-1-6 0 16,-1-6 0-16,-2-8 0 15,-2-7 0-15,-2-3-232 16,44-7-750-16,-56-11-634 16,-4-6 125-16,-4-5 109 15,-2-3 95-15</inkml:trace>
  <inkml:trace contextRef="#ctx0" brushRef="#br1" timeOffset="-73345">9913 18167 6742 0,'0'-10'156'0,"0"-5"1"15,9-6 1-15,15-3 2 16,21 1 1-16,15 0 1 15,12 4 1-15,-3 3 2 16,-5 2 2 0,-13 5-167-16,-13 3 0 0,-12 2 0 15,-10 1-319-15,0 2-444 16,-12 2-886-16,-1-2 128 16,0-3 114-1,0-10 98-15</inkml:trace>
  <inkml:trace contextRef="#ctx0" brushRef="#br1" timeOffset="-73037.29">10536 17635 8191 0,'0'-6'0'15,"0"2"0"-15,1-1 0 16,5 8 0-16,2 15 0 16,3 9 0-16,-1 11 0 15,3 7 0-15,-6 2 0 16,0-4 0-16,-2 0 0 16,-4-10 0-16,1-2 0 15,-1-7 0 1,-2-3 0-16,1-8-356 15,-2-6-1488-15,-4-4 159 16,0-7 136-16,4-7 119 16</inkml:trace>
  <inkml:trace contextRef="#ctx0" brushRef="#br1" timeOffset="-72544.82">10939 18310 8191 0,'0'0'0'16,"0"0"0"-1,1 0 0-15,18 0 0 16,15 0 0-16,18-4 0 16,17-1 0-16,7-5 0 15,-1-2 0-15,-10-2 0 16,-9 4 0-16,-16 0 0 16,-13 2 0-16,-13 2 0 15,-7 2 0-15,-8 0-101 16,-6 1-326-16,-8-72-1371 15,-6 62 152-15,-7-2 131 16,-5-4 113 0</inkml:trace>
  <inkml:trace contextRef="#ctx0" brushRef="#br1" timeOffset="-72293.05">11177 18036 7007 0,'9'-6'128'15,"11"-2"2"-15,11 6-2 16,14 1 3-16,4 12 1 16,8 10-1-16,-8 11 3 15,-7 7 0 1,-14 8 2-16,-16 0-136 16,-7 2 0-16,-13-1 0 15,-12-3 0-15,-2-5 0 16,-1-5-434-16,0-62-1389 15,8 36 156-15,7-15 134 16,18-13 116 0</inkml:trace>
  <inkml:trace contextRef="#ctx0" brushRef="#br1" timeOffset="-71900.42">12452 17794 8191 0,'-2'0'0'16,"-6"4"0"-16,-5 7 0 16,-10 9 0-16,-3 10 0 15,-11 8 0-15,-4 7 0 16,2 2 0-16,4-2-78 15,-1-3-333-15,4-24-1397 16,2 7 153 0,3-12 133-16,1-11 114 15</inkml:trace>
  <inkml:trace contextRef="#ctx0" brushRef="#br1" timeOffset="-71696.61">12046 17958 5535 0,'9'-9'278'0,"9"2"4"15,7 2 4 1,6 2 4-16,7 8 5 16,3 9 4-16,4 3 5 15,-5-3 4-15,-2 1 6 16,-6-1-314-16,-8-3 0 16,-8-3-334-16,-5-1-268 15,-8-4-1087-15,-4-2 136 16,-5-6 116-16,-10-11 104 15</inkml:trace>
  <inkml:trace contextRef="#ctx0" brushRef="#br1" timeOffset="-71500.79">12272 17731 5352 0,'0'-5'285'0,"0"5"5"15,2 5 5-15,4 11 3 16,3 11 6-16,1 12 5 15,7 9 4-15,-5 0 5 16,-1 0 5-16,-5-3-219 16,-4-4-236-16,-8-5-363 15,-6-76-1277-15,-5 59 148 16,-9-10 128-16</inkml:trace>
  <inkml:trace contextRef="#ctx0" brushRef="#br1" timeOffset="-71321.45">12038 18022 5776 0,'0'-15'254'0,"5"-2"3"16,10-8 4-16,9-2 3 15,14 5 4-15,10 5 3 16,5 1 5-16,3 4 3 16,-4 6-352-1,6 0-706-15,-8 2-856 0,-7 3 126 16,0-1 112-16,-6-3 98 15</inkml:trace>
  <inkml:trace contextRef="#ctx0" brushRef="#br1" timeOffset="-70904.83">12736 17833 6006 0,'0'-3'231'16,"4"3"3"-16,1 3 3 15,1 8 2-15,1 10 4 16,2 10 2-16,4 8 4 15,-2 5 3-15,1 1 3 16,-1 1-255-16,-4-7 0 16,-3-6 0-16,1-6 0 15,-5-9 0-15,2-6 0 16,-4-8 0 0,-7-4 0-16,-2-9 0 15,-7-8 0-15,0-12 0 16,-2-13 0-16,7-9 0 15,8-9 0-15,0-2 0 16,10 2 0-16,4 6 0 16,10 6 0-16,4 8 0 15,8 7 0-15,1 10 0 16,-1 5 0-16,-4 6 0 16,0 6 0-1,-6 4 0-15,-1 0 0 16,-2 5 0-16,-5 3 0 15,-1 2-226-15,-1 4-337 16,-7 3-1166-16,-2 1 142 16,-4 4 122-16</inkml:trace>
  <inkml:trace contextRef="#ctx0" brushRef="#br1" timeOffset="-70709.49">12751 18009 6919 0,'0'-2'137'16,"0"2"2"-16,11 0 0 16,10-2 1-1,8-2 1-15,11-6 1 0,10-1 1 16,-3-4-231-16,-2 1-207 16,29 0-1464-16,-39 2 146 15,-7-1 126-15,-1 2 109 16</inkml:trace>
  <inkml:trace contextRef="#ctx0" brushRef="#br1" timeOffset="-70472.71">13259 17795 5843 0,'0'-5'247'0,"3"2"3"16,-3 0 5-16,4 2 2 15,0 11 3-15,1 6 5 16,1 9 2-1,-2 6 4-15,6 5 5 0,-5 1-276 16,-5-3 0 0,2-3 0-16,0-6 0 15,-2-4 0-15,-2-8-15 16,4-4-381-16,-2-6-1433 16,-2-1 156-16,2-8 135 15,-5-9 117-15</inkml:trace>
  <inkml:trace contextRef="#ctx0" brushRef="#br1" timeOffset="-70216.95">13124 17851 6940 0,'2'-13'135'0,"5"-1"1"15,11-7 1-15,9-5 1 16,11 2 0-16,14 2 2 15,2 0 1-15,-3 3 1 16,-3 3 2-16,-12 3-144 16,-9 5 0-16,-12 2 0 15,-6 3 0-15,-6 1-356 16,16 1-501-16,-16 1-759 16,4 0 125-1,-1-2 109-15,3 0 95 0</inkml:trace>
  <inkml:trace contextRef="#ctx0" brushRef="#br1" timeOffset="-69928.7">13639 17426 5618 0,'0'-14'269'16,"2"1"5"-16,-2 3 3 15,2-3 4-15,-2 12 5 16,6 6 3-16,3 8 5 16,1 3 4-1,3 7 7-15,1 7-305 16,-5-2 0-16,-5-1 0 16,2-2 0-16,-5 0 0 15,-1-5 0-15,0-3-211 16,60-2-1673-16,-66-4 165 15,-3-7 142-15,-7-1 123 16</inkml:trace>
  <inkml:trace contextRef="#ctx0" brushRef="#br1" timeOffset="-67965.25">12264 18492 3979 0,'-1'0'147'0,"1"-2"53"16,0 2 86-16,0 0 63 15,0 0 59-15,0 0 14 16,0-1 10-16,0 0 9 16,0 0 10-1,0-1-109-15,0-2-50 16,1 0-60-16,1-2-97 16,4-3-67-16,4-1-61 15,5 0-7-15,1 1 0 16,7 0 0-16,1 4 0 15,3-1 0-15,0 2 0 16,1 4 0-16,-2-2 0 16,0 2 0-16,0 2 0 15,3 2 0-15,-2 0 0 16,0 0 0 0,0-3 0-16,0-1 0 15,-4 0 0-15,2-3 0 16,-3-3 0-16,2 0 0 15,-3-2 0-15,-2-1 0 16,0-1 0-16,1 0 0 16,-5 2 0-16,2 1 0 15,-2 1 0-15,-1-1 0 16,-1 4 0-16,-2 0 0 16,1 2 0-16,3 1 0 15,1 0 0 1,2 1 0-16,2 1 0 0,3-1 0 15,-1 2 0 1,5-2 0-16,-5-1 0 16,1 0 0-16,-5-1 0 15,2-3 0-15,-2-3 0 16,0-2 0-16,0-1 0 16,2-1 0-16,3 0 0 15,-1 1 0-15,1 2 0 16,1 0 0-16,-1 4 0 15,1-1 0-15,-1 1 0 16,-5 1 0 0,-4 2 0-16,-1-2 0 15,-7 1-70-15,-2 1-269 16,44 1-633-16,-44 0-599 16,-4-2 118-16,-2 0 103 15,-6 0 92 1</inkml:trace>
  <inkml:trace contextRef="#ctx0" brushRef="#br1" timeOffset="-66864.76">13522 18675 5491 0,'0'-5'282'0,"0"0"5"16,0 1 3 0,0 0 5-16,0 2 5 0,2 9 4 15,4 6 5-15,0 6 5 16,4 8 5-16,-1 9-319 15,0 0 0-15,-2-2 0 16,0 0 0-16,-3-4 0 16,-2-5 0-16,1-5 0 15,-1-5 0-15,-2-7 0 16,0-4 0-16,2-1 0 16,-2-3 0-16,0-3 0 15,-4-3 0-15,-1-8 0 16,-3-6 0-16,-4-9 0 15,3-7 0-15,3-2 0 16,1-1 0-16,5 0 0 16,0 3 0-16,7 1 0 15,1 6 0-15,6 0 0 16,8 3 0-16,5 2 0 16,5 3 0-16,1 4 0 15,1 1 0-15,-3 4 0 16,-2 4 0-16,-6 0 0 15,-6 7 0-15,-2-2 0 16,-7 3 0-16,-2 4 0 16,-2 3-275-16,-2 5-261 15,-2 3-1186-15,-6 5 140 16,-10 2 122-16,-2 4 105 16</inkml:trace>
  <inkml:trace contextRef="#ctx0" brushRef="#br1" timeOffset="-66681.42">13555 18816 5516 0,'0'0'274'15,"0"0"4"-15,4 0 3 16,9 0 6-16,8 0 3 16,9-1 5-16,8-1 5 15,5-1 3-15,1-3-178 16,-5 2-516-1,-3-8-1379-15,-9 4 147 0,-5-2 128 16</inkml:trace>
  <inkml:trace contextRef="#ctx0" brushRef="#br1" timeOffset="-65825.22">14016 18616 3788 0,'0'-7'346'16,"0"0"77"-16,0-4 11 16,0 1 9-16,0 5 10 15,0 3 12-15,0 3 10 16,2 8 13-16,0 8 11 15,4 8-208-15,2 6-205 16,-1 5-86-16,1 1 0 16,-3-2 0-16,2-3 0 0,-2-4 0 15,-5-4 0-15,0-5 0 16,2-4 0-16,-2-5 0 16,0-4-426-16,0-61-1400 15,2 45 157 1,0-4 134-16,2-6 116 15</inkml:trace>
  <inkml:trace contextRef="#ctx0" brushRef="#br1" timeOffset="-65232.77">14184 18640 5906 0,'3'-2'241'0,"1"0"3"16,1 4 4-16,5 5 2 15,2 6 3-15,-1 6 4 16,0 6 4-16,-2 2 2 16,-2 1 5-16,-2-4-268 15,-3-1 0-15,-2-4 0 16,0-5 0 0,0-4 0-16,0-5 0 0,0-2 0 15,0-3 0-15,-2-3 0 16,-5-5 0-16,-2-10 0 15,0-9 0-15,0-14 0 16,5-12 0-16,6-10 0 16,8-3 0-16,9 5 0 15,4 7 0-15,6 10 0 16,7 14 0-16,-7 9 0 16,-3 10 0-16,-3 7 0 15,-4 4 0-15,-11 6 0 16,-3 8 0-16,-4 5 0 15,-5 10 0 1,-6 4 0-16,-9 3 0 16,0-1 0-16,-4-1 0 0,0-3 0 15,8-3 0-15,3-6 0 16,7-2 0-16,-1-4 0 16,4-3 0-1,2-2 0-15,0-3 0 16,4-1 0-16,5 1 0 15,5-1 0-15,3-1 0 16,8 0 0-16,0-1 0 0,2-2 0 16,-7 0 0-16,0-2 0 15,0 2-285-15,44-3-1579 16,-47 2 162-16,1-4 140 16,-5-1 120-16</inkml:trace>
  <inkml:trace contextRef="#ctx0" brushRef="#br1" timeOffset="-64713.25">14858 18367 6347 0,'0'-6'196'16,"0"-2"2"-16,0 0 4 15,-3-1 0-15,-3 7 2 16,-7 2 4-16,-4 2 0 16,-5 4 3-16,3 5 4 15,0 6-215-15,9 7 0 16,4 3 0-16,5 4 0 16,2 4 0-16,7-2 0 15,5 0 0 1,4-2 0-16,3-2 0 0,-1-4 0 15,3-4 0-15,-9-2 0 16,-3-4 0-16,-6-3 0 16,-1-4 0-16,-5 2 0 15,-2-5 0-15,-9 1 0 16,2-2-226-16,-5 0-239 16,1-33-1289-16,1 25 145 15,11-6 125 1,2-2 110-16</inkml:trace>
  <inkml:trace contextRef="#ctx0" brushRef="#br1" timeOffset="-64429.52">15145 18497 8156 0,'0'-1'3'0,"1"-1"1"16,1 4 0-16,1 9 0 15,0 5-1-15,-1 8 1 16,0 4 0-16,-2 3 0 16,0-3 1-16,1-3-5 15,-1-1 0-15,-1-4-279 16,-2-3-222-16,-4-39-1229 15,-2 26 141-15,-7-4 123 16,0-8 106-16</inkml:trace>
  <inkml:trace contextRef="#ctx0" brushRef="#br1" timeOffset="-64240.18">15031 18541 5955 0,'10'-16'236'0,"9"-5"3"16,7-2 3-16,7-3 3 15,2 7 3-15,-3 8 3 16,1 1 3-16,-9 4 4 16,-4 4 5-16,-8 2-558 15,-6 2-205-15,-3-24-1227 16,-2 22 141-16,-2 0 122 16</inkml:trace>
  <inkml:trace contextRef="#ctx0" brushRef="#br1" timeOffset="-63752.64">15517 18094 8191 0,'-15'7'0'15,"-4"12"0"-15,-6 16 0 16,-2 19 0 0,15 20 0-16,4 17 0 15,8 2 0-15,9 0 0 16,9-8 0-16,2-7 0 0,3-13 0 15,5-8 0-15,-2-12 0 16,0-11-143-16,17-9-746 16,-4-17-774-16,-4-8 131 15,-1-12 114-15,-3-14 100 16</inkml:trace>
  <inkml:trace contextRef="#ctx0" brushRef="#br1" timeOffset="-63097.73">15958 18345 5527 0,'0'-2'277'16,"1"2"6"-16,-2 4 2 15,-5 8 6-15,-6 10 3 16,-8 10 5-16,-6 9 4 16,-4 1 6-16,0-1 4 15,1-2-303-15,4-3-322 16,9-9-281-16,4-7-1104 16,3-9 137-16,7-7 118 15,1-9 103-15</inkml:trace>
  <inkml:trace contextRef="#ctx0" brushRef="#br1" timeOffset="-62879.42">15730 18433 5926 0,'11'0'239'0,"5"0"3"16,9 5 3-16,5 9 4 15,1 4 2-15,3 2 3 16,-6 3 4-16,-5-1 4 15,-5-5 3-15,-5-4-288 16,-5-2-326-16,4-4-392 16,-7-3-901-1,-2-4 128-15,-5-8 113 16,-4-7 97-16</inkml:trace>
  <inkml:trace contextRef="#ctx0" brushRef="#br1" timeOffset="-62665.62">15844 18248 5665 0,'0'0'264'0,"0"3"5"15,0 7 4-15,4 8 3 16,2 8 4-16,3 9 5 16,1 8 3-1,1 0 5-15,-7 1 5 0,-1-3-298 16,-1-1-338-1,31-11-596-15,-39-3-666 0,-5-10 123 16,-4-10 105-16,-11-3 96 16</inkml:trace>
  <inkml:trace contextRef="#ctx0" brushRef="#br1" timeOffset="-62117.1">15692 18564 5145 0,'0'-11'307'0,"6"-4"7"16,8-4 3-16,12-1 6 15,9 2 7 1,14 4-38-16,6 2-253 0,-1 1-173 16,15 0-433-1,-22 2-889-15,-6 2 103 16,-9-1 89-16,-6 5 82 16,-23 14 5930-16,9-9-5181 15,-3 0 115-15,-3-1 89 16,-2 1 187-16,-1-13 42 15,1 11 37-15,1 2 231 16,-1 5 164-16,2 5 435 16,-2 6-265-16,2 11-132 15,0 5-110-15,-3 2-92 16,-2 0-218 0,-1 0-50-16,1-8 0 15,-1-5 0-15,0-4 0 16,0-7 0-16,0-8 0 0,0 0 0 15,-4-6 0-15,-3-6 0 16,0-7 0-16,-3-8 0 16,-2-14 0-16,5-14 0 15,4-4 0-15,0-4 0 16,6-1 0-16,4 8 0 16,9 8 0-16,2 8 0 15,8 6 0 1,4 5 0-16,0 8 0 15,-2 5 0-15,-1 5 0 16,-5 4 0-16,-2 2 0 16,-1 1 0-16,-2 4 0 15,-7 3-30-15,0 2-345 16,45 7-565-16,-53 6-551 16</inkml:trace>
  <inkml:trace contextRef="#ctx0" brushRef="#br1" timeOffset="-61912.29">16183 18531 4807 0,'-1'2'342'0,"1"-2"5"16,0 0 6-16,8 0 7 16,8 0 6-16,10-2 7 15,8-2 8-15,6 0 8 16,2-2-135-16,-5-2-628 15,-2-2-1406-15,-3 1 149 16,-6 0 128-16,-2 1 112 16</inkml:trace>
  <inkml:trace contextRef="#ctx0" brushRef="#br1" timeOffset="-61645.54">16687 18342 5971 0,'2'-4'235'0,"0"2"2"15,1 2 4-15,2 7 1 16,1 7 5-16,-2 9 2 16,-3 4 4-16,1 8 3 15,-2-3 4-15,0 1-260 16,-2-3 0-1,2-4 0-15,-1-8-301 16,1-1-332-16,-9-8-1055 16,-1-4 134-16,0-4 117 15,-3-4 104-15</inkml:trace>
  <inkml:trace contextRef="#ctx0" brushRef="#br1" timeOffset="-61421.24">16533 18436 5542 0,'2'-12'278'0,"10"-5"3"16,10-2 4-16,5-3 4 0,6 3 6 15,8 4 2 1,-1 2 6-16,-4 1 5 16,-5 4 5-16,-7 2-313 15,-6 1 0-15,-8 4-298 16,-2 1-192-16,-5-27-1238 15,2 24 140-15,-3-3 123 16,4-1 107-16</inkml:trace>
  <inkml:trace contextRef="#ctx0" brushRef="#br1" timeOffset="-61155.49">16935 18015 7071 0,'0'-9'121'0,"0"2"2"15,0 2-2-15,2 0 3 16,1 9 1 0,3 6-1-16,-2 9 3 0,3 2 0 15,-3 7 1-15,-2 4-128 16,-2-1 0-1,-3 0-39-15,-4-4-416 16,1-23-1352-16,-1 12 152 16,2-9 133-16</inkml:trace>
  <inkml:trace contextRef="#ctx0" brushRef="#br1" timeOffset="-60888.69">16963 17751 8191 0,'23'8'0'0,"12"13"0"15,11 12 0-15,15 19 0 16,2 9 0 0,-1 15 0-16,0 6 0 15,-5 5 0-15,-11 0 0 16,-19 2 0-16,-14-6 0 15,-19-4 0-15,-22-9 0 16,-20-13 0-16,-8-10-478 0,-14-15-1333 16,-2-13 153-16,6-11 133 15,12-12 116-15</inkml:trace>
  <inkml:trace contextRef="#ctx0" brushRef="#br1" timeOffset="-60470.62">17737 18343 8191 0,'3'-3'0'16,"4"-3"0"-16,12-6 0 15,7-3 0-15,7 2-204 16,28-2-731-16,-19 3-701 16,-6 1 128-16,-10 4 111 15</inkml:trace>
  <inkml:trace contextRef="#ctx0" brushRef="#br1" timeOffset="-60296.78">17636 18509 7616 0,'-2'10'63'0,"2"-2"0"0,3 2 1 16,13-3-1-1,18-7 1-15,13-9-261 16,41-4-694-16,-10-12-689 15,0-6 119-15,-6-5 104 16,-5-1 93-16</inkml:trace>
  <inkml:trace contextRef="#ctx0" brushRef="#br1" timeOffset="-59624.88">18413 18177 5179 0,'9'-6'307'0,"-1"-2"6"15,4-4 4-15,-1-5 6 16,-5 3 5 0,-4-1 6-16,2-1 5 15,-4-2 7-15,-4 2 5 16,-1 1-297-16,-2 1-54 16,-5 4 0-16,-2 3 0 15,-1 4 0-15,-2 3 0 16,3 7 0-16,-1 6 0 15,5 8 0-15,4 9 0 16,-1 10 0-16,4 6 0 16,-1 3 0-16,-5 3 0 15,-8 0 0-15,0-2 0 16,-11-3 0-16,-1-3 0 16,-1-8 0-1,4-6 0-15,7-6 0 16,3-13 0-16,8-9 0 15,6-7 0-15,8-9 0 16,6-4 0-16,8-2 0 16,6 2 0-16,1 6 0 15,-1 6 0-15,-3 13 0 16,-3 16 0-16,-3 10 0 16,0 13 0-16,-6 10 0 15,1 2 0-15,-1-3 0 16,2-3 0-16,3-8 0 15,4-8 0-15,6-10 0 16,8-7 0-16,8-11-260 16,30-4-670-16,-16-10-691 15,-1-7 124-15,-3-11 110 16,-4-5 97-16</inkml:trace>
  <inkml:trace contextRef="#ctx0" brushRef="#br1" timeOffset="-59297.68">19022 18263 8191 0,'0'0'0'15,"-1"2"0"-15,-6 9 0 16,-8 7 0-16,-6 10 0 16,-13 5 0-16,-5 6 0 15,-5 1 0-15,0-1 0 16,1-6-333-16,11-6-467 15,0-11-837-15,6-8 127 16,5-10 112-16</inkml:trace>
  <inkml:trace contextRef="#ctx0" brushRef="#br1" timeOffset="-59097.35">18649 18335 5609 0,'8'-9'271'15,"5"3"3"-15,9 2 4 16,6 5 5-16,6 10 3 15,3 12 5-15,1 2 4 16,1 2 4-16,-8 0 6 16,-6-3-305-16,-6-7 0 15,-10-3 0-15,-6-6-417 16,-1-20-1411-16,-2 11 157 16,-2-6 134-16,-3-9 118 15</inkml:trace>
  <inkml:trace contextRef="#ctx0" brushRef="#br1" timeOffset="-58889.54">18830 18187 6152 0,'0'0'217'0,"0"3"1"16,2 10 4-16,5 7 1 15,0 9 4-15,5 9 1 16,3 4 4-1,-4 2 2-15,-5-3 4 0,-1-1-238 16,-9-7-371-16,49-4-1469 16,-58-10 157-16,0-5 137 15,-9-10 119-15</inkml:trace>
  <inkml:trace contextRef="#ctx0" brushRef="#br1" timeOffset="-58689.73">18666 18471 5811 0,'3'-9'251'16,"11"-6"2"-16,6 0 5 16,13-6 2-16,8 4 5 15,11 3 2-15,1 1 5 16,-1 3 2-16,-7-2 6 16,-5 6-495-1,-8-1-298 1,-13-1-1232-16,-8 0 145 0,-6-2 123 15,-4-2 109-15</inkml:trace>
  <inkml:trace contextRef="#ctx0" brushRef="#br1" timeOffset="-58157.19">19188 17834 5846 0,'12'-13'247'16,"4"1"4"-16,0 0 2 15,4 2 4-15,-4 13 3 16,-5 16 4-16,1 8 3 16,1 7 4-16,-2 5 4 15,-2 4-275-15,4-4 0 16,0-4 0-16,1-6 0 15,3-8 0-15,1-8 0 16,0-8 0 0,0-1 0-16,-1-8 0 15,-5-6 0-15,-3-4 0 16,-6-1 0-16,-3-4 0 16,-2 2 0-16,-3 5 0 15,-4 7 0-15,-5 5 0 16,-4 10 0-16,-1 9 0 15,3 12 0-15,4 10 0 16,6 13 0-16,4 6 0 16,5 7 0-1,6 2 0-15,7 2 0 16,0-5 0-16,2-4 0 0,-4-8 0 16,-5-9 0-16,-6-11 0 15,-7-6 0-15,-12-5 0 16,-10-6 0-1,-11-3-333-15,-20-43-1518 16,-9 33 161-16,-7-4 137 16,-12-6 119-16</inkml:trace>
  <inkml:trace contextRef="#ctx0" brushRef="#br1" timeOffset="-56933.31">10352 18602 3307 0,'2'0'137'16,"-2"0"49"-16,0 0 43 15,1-1 36-15,-1 2 53 16,0-2 21-16,0 1 16 16,2 0 12-16,-2 0-18 15,0 0-215-15,0 0-225 16,7 0-1244-16,-3 1 86 0,3 3 78 15,2-3 70-15</inkml:trace>
  <inkml:trace contextRef="#ctx0" brushRef="#br1" timeOffset="-50859.85">10500 14257 8191 0,'1'0'0'0,"-1"0"0"15,1 0 0-15,1 0 0 16,-2 0 0-16,0 0 0 16,0 0 0-16,0 0-297 15,0 0-1564-15,-7 0 162 16,-10-3 139-16,-9 3 120 16</inkml:trace>
  <inkml:trace contextRef="#ctx0" brushRef="#br1" timeOffset="-49460.9">10423 13972 7131 0,'0'-6'115'16,"0"-2"0"-16,0 4 1 16,3-1 1-16,-3 4 1 15,0 1 0-15,1 2 1 16,2 10 1-16,0 9 2 16,3 14-122-16,0 9 0 15,-2 15 0 1,1-1 0-16,-1 0 0 15,-2-4 0-15,-2-5 0 16,3-14 0-16,-1-8 0 16,-2-8 0-16,1-8 0 15,-1-3 0-15,-3-5 0 16,-1-7-269-16,-3-3-325 16,-3-7-1114-16,-3-7 138 15,-2-4 120-15,1-2 104 16</inkml:trace>
  <inkml:trace contextRef="#ctx0" brushRef="#br1" timeOffset="-49080.91">10071 14187 5252 0,'-5'-4'300'0,"1"-2"5"15,0-1 7-15,0-3 3 16,15-3 5 0,21-7 7-16,17-2 4 15,17-4 5-15,14-5 7 16,0 1-293-16,-7 1-50 15,-11 2 0-15,-10 6 0 16,-15 3 0-16,-11 4 0 16,-11 3 0-16,-7 7 0 15,-5-1 0-15,-3 3 0 16,0 2-298-16,12 0-588 16,-9-1-737-1,0 2 125-15,-2-2 110 16,2 0 97-16</inkml:trace>
  <inkml:trace contextRef="#ctx0" brushRef="#br1" timeOffset="-48696.88">10656 13501 8191 0,'0'-1'0'15,"0"-1"0"-15,0 0 0 16,0 6 0-16,0 7 0 15,2 9 0-15,1 7 0 16,2 5 0-16,3 5 0 16,-1 0 0-16,-1-2 0 15,-3 2 0-15,-1-1 0 16,-2-5 0 0,0 0 0-16,0-3-387 15,0-24-1449-15,0 15 158 16,0-6 136-16,0-2 117 15</inkml:trace>
  <inkml:trace contextRef="#ctx0" brushRef="#br1" timeOffset="-48330.03">10791 14205 6651 0,'0'0'166'15,"0"0"1"-15,0 2 0 16,0-1 2-16,13 0 3 16,13-2-1-16,18-6 3 15,16-1 2-15,14-4 2 16,1-2-178-16,-7 1 0 15,-9-1 0-15,-11 3 0 16,-14 2 0-16,-12 1 0 16,-6 4 0-1,-12 1 0-15,-2 3 0 16,-4-1 0-16,-1 1-306 16,38 0-1552-16,-47-3 162 15,-8 1 138-15,-5-6 120 16</inkml:trace>
  <inkml:trace contextRef="#ctx0" brushRef="#br1" timeOffset="-48089.12">11045 14005 6241 0,'9'-6'207'16,"11"-2"3"-1,13 2 1-15,17 0 3 16,6 10 3-16,5 9 1 15,-4 8 4 1,-13 6 2-16,-20 14 3 0,-12 5-227 16,-22 6 0-16,-16 4 0 15,-12 0 0-15,-2-3 0 16,-3-7-290-16,77-10-1572 16,-48-12 161-16,17-15 140 15,12-12 120-15</inkml:trace>
  <inkml:trace contextRef="#ctx0" brushRef="#br1" timeOffset="-47621.43">12131 13840 8191 0,'0'-3'0'0,"0"3"0"16,0 3 0-16,-4 9 0 15,-7 13 0 1,-2 10 0-16,-9 10 0 15,-4 9 0-15,1 1 0 16,-5 1 0-16,2-5 0 16,1-2 0-16,6-11-287 15,6-8-335-15,1-15-1074 16,1-8 136-16,0-14 118 16</inkml:trace>
  <inkml:trace contextRef="#ctx0" brushRef="#br1" timeOffset="-47397.63">11826 13969 8191 0,'5'-3'0'15,"9"1"0"-15,7 6 0 16,9 5 0-16,10 10 0 16,2 6 0-16,3 5 0 15,-3 0 0-15,-4 0 0 16,-8-2 0-16,-7-5 0 15,-10-4-249-15,-4-2-269 16,-5-10-1215-16,-5-3 141 16,-8-5 124-16,-4-9 106 15</inkml:trace>
  <inkml:trace contextRef="#ctx0" brushRef="#br1" timeOffset="-47161.85">12006 13755 7353 0,'0'-4'91'16,"0"4"0"-16,4 10 2 15,3 8-1-15,6 10 1 16,7 15 1-16,5 7 0 16,2 2 0-16,-2 0 2 15,-7-2-96 1,-7 0 0-16,-7-6 0 0,-5 0-296 15,54-7-1565 1,-73-6 162-16,-4-8 139 16,-8-11 120-16</inkml:trace>
  <inkml:trace contextRef="#ctx0" brushRef="#br1" timeOffset="-46972.02">11841 14175 6437 0,'12'-16'188'15,"9"-2"0"-15,12-6 4 16,16-3 0-16,8 2 3 16,5 6 1-16,-3 1 3 15,-1 7-331 1,5-1-571-16,-23 6-906 16,-7 3 124-16,-10 0 107 15</inkml:trace>
  <inkml:trace contextRef="#ctx0" brushRef="#br1" timeOffset="-46537.43">12410 13991 7062 0,'2'0'123'0,"0"2"-1"16,1 3 3-16,1 9-1 16,3 7 1-16,-2 8 1 15,4 7 1 1,1 6 0-16,2 4 3 15,-3-3-130-15,-2 1 0 16,-3-6 0-16,-2-8 0 16,1-8 0-16,-3-6 0 15,0-9 0-15,-3-4 0 16,-1-7 0-16,-5-11 0 16,-2-14 0-16,-5-13 0 15,3-12 0-15,3-12 0 16,8-1 0-16,0 6 0 15,8 7 0 1,6 9 0-16,3 8 0 16,8 8 0-16,6 8 0 15,1 2 0-15,5 3 0 16,-5 5 0-16,-1 5 0 16,-6 1 0-16,-2 4 0 15,-4 2 0-15,-4 4 0 16,-2 3-296-16,4 5-485 15,-12 3-870-15,-6 5 129 16,-10 2 114 0,-7 4 98-16</inkml:trace>
  <inkml:trace contextRef="#ctx0" brushRef="#br1" timeOffset="-46328.63">12469 14175 7206 0,'0'4'107'0,"0"-4"1"15,2 3 0-15,8-2 1 16,7-1 0-16,10-4 1 16,7-2 1-16,6-5 0 15,-1-1-329-15,7-2-555 16,-12 0-871 0,-1 0 127-16,-6 4 113 15,-2 3 99-15</inkml:trace>
  <inkml:trace contextRef="#ctx0" brushRef="#br1" timeOffset="-46089.85">12935 14005 5500 0,'0'-6'281'16,"0"1"5"-16,1 1 3 16,1 0 5-16,0 8 4 15,4 8 5-15,0 6 5 16,-2 8 5-16,0 8 6 15,-2 3-319 1,1 3 0-16,-3-2 0 16,0-2 0-16,0-6 0 15,0-6 0-15,0-10 0 16,0-8-344-16,0-2-294 16,-3-9-1038-16,-3-9 133 15,-4-7 115-15,-5-7 103 16</inkml:trace>
  <inkml:trace contextRef="#ctx0" brushRef="#br1" timeOffset="-45845.57">12801 14088 5677 0,'0'-8'264'0,"0"-3"3"16,9-3 4-16,4-2 4 15,14 0 4-15,6-2 4 16,11 0 4-16,2 0 4 15,-2 2 6-15,-6 2-297 16,-9 5 0-16,-4 0 0 16,-10 2 0-16,-8 2 0 15,0 5 0-15,-5-2-22 16,-2 0-377-16,0 1-1428 16,2-2 156-1,-2-3 134-15</inkml:trace>
  <inkml:trace contextRef="#ctx0" brushRef="#br1" timeOffset="-45405.46">13201 13405 6864 0,'0'-12'143'15,"4"0"1"-15,-2 0 2 16,1 3-1-16,-3 5 2 15,4 10 3-15,0 8-1 16,6 9 1-16,1 13 3 16,0 10-153-16,1 7 0 15,-2-1 0-15,-1-1 0 16,-2-8 0-16,4-7 0 16,-6-6 0-1,-3-7 0-15,0-6 0 16,-2-3 0-16,0-7 0 15,-4-3-260-15,-5-2-1611 16,-5-4 164-16,-8-8 139 16,-7-3 122-16</inkml:trace>
  <inkml:trace contextRef="#ctx0" brushRef="#br1" timeOffset="-43153.27">8786 17805 3318 0,'-5'-11'152'16,"-1"-6"56"-16,-2-2 111 15,-5-5 142-15,1 2 12 16,2 0 12-16,-1 2 13 16,2 1 12-16,3 5 14 15,1 4-104-15,3 6-62 16,9 12-60-16,9 18-131 16,13 22-167-16,10 26 0 15,11 27 0-15,8 21 0 16,1 18 0-1,2 8 0-15,-2 2 0 0,3-3 0 16,-3-10 0 0,-3-12 0-16,-2-13 0 15</inkml:trace>
  <inkml:trace contextRef="#ctx0" brushRef="#br1" timeOffset="-41240.91">553 11937 8191 0,'0'-2'0'0,"0"-1"0"16,0 2 0-16,0 0 0 16,5 2 0-16,3 9 0 15,6 8 0-15,4 12 0 16,6 10 0-16,-3 7 0 16,0 4 0-1,-6 0 0-15,-4-1 0 16,0-6 0-16,-4-5 0 15,-2-11 0-15,-4-7 0 16,0-6 0-16,-1-8 0 16,-2-4 0-16,-3-3-490 15,-6-71-1318-15,-12 56 153 16,-10-9 133-16,-10-7 114 16</inkml:trace>
  <inkml:trace contextRef="#ctx0" brushRef="#br1" timeOffset="-40997.61">176 12150 6421 0,'-2'-7'189'0,"2"-5"1"16,4-7 3-16,16-10 1 16,23-6 3-16,16-6 1 15,12-3 2-15,6 1 3 16,-7 5 3-1,-12 5-206-15,-16 7 0 16,-12 7 0-16,-17 5 0 16,-4 7-323-16,-7 5-315 15,-4 2-1044-15,-4 0 134 16,-2 0 116-16,-3-5 103 16</inkml:trace>
  <inkml:trace contextRef="#ctx0" brushRef="#br1" timeOffset="-40677.91">537 11287 7391 0,'3'-2'87'0,"4"2"1"16,4 5-1-16,3 12 2 15,3 6 0-15,1 15 0 16,0 4 0-16,-2 0 2 16,-1 0 0-16,-1 1-91 15,-1-4-118-15,8-1-539 16,-6-2-1075-1,1-8 142-15,0-7 123 16,-1-3 106-16</inkml:trace>
  <inkml:trace contextRef="#ctx0" brushRef="#br1" timeOffset="-40389.18">948 12027 8191 0,'12'-2'0'16,"8"-5"0"-16,12-4 0 0,10-9 0 15,7-2 0 1,4-7 0-16,2 0 0 16,2 3 0-16,-6 1 0 15,-9 6 0-15,-13 4 0 16,-10 4 0-16,-10 4 0 15,-9 3-70-15,-9 2-308 16,5 2-428-16,-23 0-799 16,-9 0 124-1,-11 0 106-15,-6-3 95 0</inkml:trace>
  <inkml:trace contextRef="#ctx0" brushRef="#br1" timeOffset="-40169.38">1077 11719 4992 0,'12'-11'310'0,"9"-3"6"16,11 0 4-16,13 2 8 16,8 7 3-16,2 13 6 15,0 8 7-15,-7 8 5 16,-12 9 6-16,-14 8-146 16,-11 3-209-16,-11 2 0 15,-9 1 0-15,-7-4 0 16,-1-1-336-1,37-8-585-15,-36-13-683 0,7-12 123 16,11-16 106 0</inkml:trace>
  <inkml:trace contextRef="#ctx0" brushRef="#br1" timeOffset="-39817.71">1784 11371 8191 0,'0'-6'0'16,"-7"2"0"-16,-4 1 0 16,-5 3 0-16,-4 7 0 15,-3 16 0-15,5 7 0 16,2 11 0-16,10 10 0 15,4 3 0-15,6-2 0 16,6-3 0-16,7-9 0 16,4-4 0-16,6-10 0 15,3-7 0-15,2-10 0 16,0-4 0-16,-3-7 0 16,-3-2-231-1,-3-8-269-15,-9-30-1243 16,-8 23 144-16,-5-6 123 15,-9 0 108-15</inkml:trace>
  <inkml:trace contextRef="#ctx0" brushRef="#br1" timeOffset="-39650.87">1744 11649 5641 0,'0'0'267'16,"0"-2"5"-16,0-2 2 15,9-4 5-15,5-1 4 16,9-8 4-16,6-2-83 15,6 0-362 1,0-13-1556-16,-12 15 139 16,-6 3 120-16,-10 3 106 15</inkml:trace>
  <inkml:trace contextRef="#ctx0" brushRef="#br1" timeOffset="-32853.18">356 13514 3297 0,'0'-2'201'0,"0"1"73"15,0-3 129-15,0-2 68 16,0 1 12-16,0 0 12 16,0 2 14-16,0 0 12 15,0 0 15-15,0 3-138 16,0-1-90-16,0 1-86 15,0 1-149 1,4 9-73-16,1 9 0 16,3 4 0-16,3 9 0 15,1 6 0-15,-1-1 0 16,1-5 0-16,-3-4 0 16,-3-5 0-16,-2-8 0 15,-1-4 0-15,-3-7 0 16,0-3 0-16,0-1 0 15,-5-2 0-15,-1-7 0 16,-7-8 0-16,-4-12 0 16,-5-12 0-1,4-9 0-15,2-5 0 16,5 1 0-16,7 0 0 16,2 7 0-16,4 6 0 15,7 6 0-15,4 1 0 16,1 10 0-16,5 2 0 15,4 6 0-15,-7 2 0 16,1 7 0-16,-2 3 0 16,-2 3-204-16,-1 3-229 15,13 8-417 1,-17 4-693-16,-6 4 113 16,-6 8 101-16,-4 4 89 15</inkml:trace>
  <inkml:trace contextRef="#ctx0" brushRef="#br1" timeOffset="-32673.41">400 13544 5176 0,'-4'12'304'0,"2"0"7"31,2 1 4-31,-4 0 6 0,4-8 4 0,10-6 6 16,7-7 6-16,6-5 6 16,11-8-272-16,10-1-577 15,-7-8-1202 1,-3 2 138-16,-9-1 120 15,-12 5 104-15</inkml:trace>
  <inkml:trace contextRef="#ctx0" brushRef="#br1" timeOffset="-32469.61">637 13305 7739 0,'0'-1'50'15,"4"1"0"-15,0 3-1 16,7 4 1-16,5 10 0 15,0 6 0-15,2 9 1 16,-3 2-1 0,-1 1 2-16,-5 1-52 15,-1-4 0-15,-4-3-298 16,2-6-238-16,-3-61-1179 16,-1 40 138-16,0-10 121 15,0-4 106-15</inkml:trace>
  <inkml:trace contextRef="#ctx0" brushRef="#br1" timeOffset="-31933.4">775 13337 5931 0,'5'0'239'0,"6"8"2"16,3 4 4-1,6 7 2-15,-2 4 4 16,0 9 3-16,0-2 4 15,-4-3 2-15,-6-4 5 16,-1-3-265-16,-4-3 0 16,-1-7 0-16,-4-4 0 15,2-2 0-15,-4-4 0 16,-6-9 0 0,-3-6 0-16,-6-14 0 0,2-14 0 15,0-15 0 1,9-4 0-16,4-5 0 15,6 5 0-15,4 11 0 16,9 11 0-16,-3 13 0 16,3 12 0-16,0 7 0 15,-4 11 0-15,-3 7 0 16,0 9 0-16,-6 6 0 16,0 5 0-16,-2 4 0 15,0 0 0-15,0-2 0 16,2 0 0-1,2-4 0-15,1-5 0 16,3-4 0-16,0-4 0 16,-1-3 0-16,1-5 0 15,-1 0 0-15,2-5 0 16,0 0 0-16,2-2 0 16,5-4 0-16,1-3-360 15,8-4-393-15,-8-7-889 16,0-6 128-16,-5-6 113 15,-3-3 97 1</inkml:trace>
  <inkml:trace contextRef="#ctx0" brushRef="#br1" timeOffset="-31589.1">1133 13009 4962 0,'-3'0'241'15,"0"0"73"-15,-3 0 4 16,1 3 7-16,1 6 4 16,0 3 6-16,2 5 6 15,8 5 6 1,3 1 7-16,10 2-109 16,3-2-165-16,11 0-80 15,-1 0 0-15,1-1 0 16,-5-4 0-16,-5 0 0 15,-8-2 0-15,-6 0 0 16,-6-4 0-16,-2 1 0 16,-3-3 0-16,-7-1 0 15,-4-2 0-15,-6-2-120 16,-4-3-310 0,2-8-1361-16,3-4 150 15,9-8 130-15,5-6 113 16</inkml:trace>
  <inkml:trace contextRef="#ctx0" brushRef="#br1" timeOffset="-31353.32">1333 13037 4858 0,'4'0'319'15,"3"-2"5"-15,4 2 6 16,5 4 5-16,3 7 7 15,0 5 5 1,1 5 7-16,-2 5 6 16,-5 0 7-16,-3 0-112 15,-5 0-533-15,-3-2-256 16,-4-21-1188-16,-3 12 140 16,0-5 122-16,-5-6 105 15</inkml:trace>
  <inkml:trace contextRef="#ctx0" brushRef="#br1" timeOffset="-31177.28">1319 13158 5305 0,'0'-15'285'15,"3"-7"5"1,5-5 3-16,9-5 6 16,0 1 4-16,6 4-100 15,3 2-279-15,-1 2-1520 16,-3 3 123-1,-4 2 105-15,-3-1 94 0</inkml:trace>
  <inkml:trace contextRef="#ctx0" brushRef="#br1" timeOffset="-30909.53">1662 12640 5823 0,'-2'0'249'0,"-2"6"3"16,-2 12 5-16,-1 12 2 16,2 13 3-16,3 15 5 15,6 6 3-15,7 2 3 16,7-2 6-16,5-6-279 16,6-5 0-16,1-9 0 15,-2-7 0-15,-3-11 0 16,-1-10-64-16,-1-8-443 15,0-18-1280 1,-2 0 151-16,-6-9 128 16,-6-8 114-16</inkml:trace>
  <inkml:trace contextRef="#ctx0" brushRef="#br1" timeOffset="-30589.27">1960 12709 6940 0,'-6'-5'135'16,"-3"-1"1"-16,-6 3 1 15,-1 2 1 1,1 2 0-16,-1 11 2 16,2 2 1-16,5 6 1 15,3 10 2-15,3 3-144 16,4 4 0-16,5 4 0 15,7-2 0-15,1-2 0 16,7-6 0-16,-1-6 0 16,3-6 0-1,0-7 0-15,-1-8 0 0,-1-4-294 16,3-4-250 0,-4-66-1171-16,-9 50 140 15,-3-1 120-15,-6-2 106 16</inkml:trace>
  <inkml:trace contextRef="#ctx0" brushRef="#br1" timeOffset="-30393.45">1929 12930 5120 0,'0'-1'318'0,"-3"-1"5"16,3 0 7-16,0 0 5 15,0 2 5-15,6-5 7 16,1-2 5-1,8-1 7-15,2-1-178 16,7-3-702-16,-1-2-1228 16,-5 0 144-16,-3-3 124 15,-4-2 110-15</inkml:trace>
  <inkml:trace contextRef="#ctx0" brushRef="#br1" timeOffset="-30148.68">1909 12518 5500 0,'21'7'281'15,"11"8"5"1,13 11 3 0,11 12 5-16,0 8 4 0,-2 9 5 15,-8 2 5-15,-8 1 5 16,-9-6 6-16,-11-5-319 15,-10-10 0-15,-4-6 0 16,-4-9-512-16,-3-9-1291 16,-3-10 153-16,3-10 131 15</inkml:trace>
  <inkml:trace contextRef="#ctx0" brushRef="#br1" timeOffset="-29974.84">2365 12704 7840 0,'12'-14'39'15,"3"-5"-231"-15,6-4-265 16,6-88-1225 0,-4 86 134-16,0 0 116 0,-4 4 103 15</inkml:trace>
  <inkml:trace contextRef="#ctx0" brushRef="#br1" timeOffset="-29787.02">2483 12798 8191 0,'0'11'0'0,"0"-2"0"16,0 3 0-16,0-6 0 16,3-1 0-16,6-11 0 15,7-9-133-15,9-4-397 16,8-7-1232-16,5-8 146 15,-1-3 126-15</inkml:trace>
  <inkml:trace contextRef="#ctx0" brushRef="#br1" timeOffset="-29137.39">2925 12189 5523 0,'0'-18'279'0,"-3"-2"5"15,-1 0 2-15,-2-1 6 16,-2 11 4-16,-1 5 4 16,2 5 5-16,-3 6 5 15,5 7 6-15,0 10-316 16,3 6 0-16,2 13 0 15,2 4 0-15,0 3 0 16,0 2 0 0,-1-4 0-16,1-2 0 15,-2-4 0-15,-3-6 0 16,0-6 0-16,2-7 0 16,-5-8 0-16,-3-7 0 15,-1-9 0-15,1-8 0 16,2-4 0-16,4-7 0 15,0 2 0-15,5 2 0 16,1 6 0-16,4 6 0 16,5 10 0-1,8 11 0-15,6 9 0 16,2 13 0-16,3 9 0 16,-5 6 0-16,-1-2 0 15,-5-5 0-15,-2-6 0 16,-3-10 0-16,-2-10 0 15,-2-9 0-15,4-7-292 16,4-4-264-16,-4-12-1156 16,-3-10 138-16,-2-4 120 15,-4-6 106-15</inkml:trace>
  <inkml:trace contextRef="#ctx0" brushRef="#br1" timeOffset="-28769.25">3162 12307 5500 0,'0'-12'281'0,"-3"1"5"15,-2 2 3 1,-3-1 5-16,-2 7 4 15,-4 7 5-15,-1 7 5 16,1 6 5-16,1 6 6 16,3 8-319-16,3 6 0 15,5 3 0-15,2-1 0 16,2 2 0-16,9-3 0 16,-1-5 0-16,7-6 0 15,2-4 0-15,4-8 0 16,0-6 0-16,2-5 0 15,-5-4-128 1,3-6-285-16,2-6-1382 16,-12-3 152-16,-7-6 130 15,-1-2 113-15</inkml:trace>
  <inkml:trace contextRef="#ctx0" brushRef="#br1" timeOffset="-28580.43">3107 12513 7113 0,'0'0'117'0,"2"-1"1"16,-2 1-1-16,0-1 3 15,3-1-1-15,2-6 1 16,7 1 1 0,2-5-314-1,15 2-501-15,-10-4-943 0,-7 1 127 16,-2-3 112-16</inkml:trace>
  <inkml:trace contextRef="#ctx0" brushRef="#br1" timeOffset="-28029.92">3042 11918 5202 0,'0'-7'302'0,"0"-3"6"15,5 3 5-15,2 0 5 16,6 6 3-16,4 9 8 16,8 9 5-16,2 7 4 15,2 9 8-15,1 7-266 16,-1 2-80-16,-2-3 0 15,-3-5 0-15,-3-8 0 16,-3-7 0 0,-2-9 0-16,-4-6 0 15,-1-5 0-15,-3-8 0 16,-2-5 0-16,0-1 0 16,-5-1 0-16,-1 0 0 15,0 5 0-15,0 6 0 16,0 5 0-16,0 10 0 15,0 7 0-15,2 10 0 16,2 9 0-16,6 7 0 16,7 5 0-1,8 2 0-15,10 2 0 16,2-3 0-16,2-1 0 16,-1-5 0-16,-5-3 0 15,-7-4 0-15,-10-7 0 16,-15 0 0-16,-13-4 0 15,-16-1-355-15,-12-2-1489 16,-8 0 159-16,-10-3 136 16,0-2 119-16</inkml:trace>
  <inkml:trace contextRef="#ctx0" brushRef="#br1" timeOffset="-25181.87">438 14802 8191 0,'-2'0'0'15,"2"-3"0"-15,0 2 0 16,0 1 0-16,-2 7 0 16,8 6 0-16,4 12 0 15,-1 7 0-15,4 8 0 16,3 4 0-16,-5-1 0 15,1-5 0-15,-3-6 0 16,1-6 0-16,-7-9 0 16,-1-9 0-16,0-4 0 15,-2-2 0 1,-4-4 0-16,-1-7 0 16,-4-7 0-16,-9-13 0 15,-3-9 0-15,-2-14 0 16,2-8 0-16,2-1 0 15,9-3 0 1,5 6 0-16,6 7 0 0,9 2 0 16,7 11 0-16,3 2 0 15,2 7 0-15,5 7 0 16,-2 6 0 0,-2 6 0-16,-4 6 0 15,-2 3 0-15,-7 6-260 16,-3 8-245-16,-4-13-1230 15,-1 25 142-15,-7 8 124 16</inkml:trace>
  <inkml:trace contextRef="#ctx0" brushRef="#br1" timeOffset="-24985.05">443 14961 5188 0,'0'11'300'0,"-3"0"4"15,1-2 5-15,2 1 5 16,10-7 5-1,7-9 6-15,8-7 5 16,11-7 5-16,7-5 5 16,0-4-454-16,-5 0-364 15,-5-5-1268-15,-8 10 144 16,-10-2 123-16,-9 6 110 16</inkml:trace>
  <inkml:trace contextRef="#ctx0" brushRef="#br1" timeOffset="-24613.4">756 14596 5550 0,'0'-6'276'16,"0"2"5"-16,0 3 3 16,2 5 5-16,2 12 4 15,5 10 4-15,0 10 5 16,7 8 5-16,5 0 5 15,-2-1-312-15,4-4 0 16,0-6 0-16,-4-8 0 16,2-5 0-16,-1-10 0 15,-2-8 0 1,0-9 0-16,0-8 0 16,-5-8 0-16,-8-7 0 15,-3-10 0-15,-9-3 0 16,-11-3 0-16,0 0 0 15,-4 6 0-15,-5 8 0 16,4 9 0-16,1 8 0 16,2 9 0-16,3 5-297 15,2 6-309-15,9-2-1092 16,2 2 137 0,4-1 118-16</inkml:trace>
  <inkml:trace contextRef="#ctx0" brushRef="#br1" timeOffset="-24268.72">957 14473 5672 0,'0'-6'265'0,"0"2"3"15,0 0 4 1,1 1 3-16,2 1 5 16,7 7 3-16,1 9 5 15,6 7 3-15,4 10 6 16,0 11-297-16,3 4 0 16,0 0 0-16,-1-1 0 15,-2-8 0-15,0-8 0 16,-4-7 0-16,-4-9 0 15,1-7 0-15,1-9-86 16,5-6-401 0,3-55-1299-16,-6 40 150 15,0-10 129-15</inkml:trace>
  <inkml:trace contextRef="#ctx0" brushRef="#br1" timeOffset="-23825.61">1220 14404 5672 0,'0'-7'265'15,"-2"-1"3"-15,-3 1 4 16,5 1 3-16,0 5 5 16,4 5 3-1,2 5 5-15,4 8 3 16,3 10 6-16,6 8-297 15,6 6 0-15,0 3 0 16,2-2 0-16,-1-2 0 16,1-4 0-16,0-6 0 15,-2-7 0-15,0-9 0 16,-2-8 0-16,-1-6 0 16,0-8 0-16,-3-9 0 15,-6-5 0 1,-7-6 0-16,-6-9 0 15,-8-5 0-15,-5 1 0 16,-8 0 0-16,0 1 0 16,-6 7 0-16,0 6 0 15,1 8 0-15,1 7 0 16,5 6 0-16,2 5-153 16,4 4-248-16,39 4-557 15,-27-2-579-15,2 2 112 16,10 0 101-1</inkml:trace>
  <inkml:trace contextRef="#ctx0" brushRef="#br1" timeOffset="-22957.42">1245 14269 4868 0,'-2'-10'343'16,"2"-2"6"-16,-3-2 5 16,3-1 8-16,-2 8 6 15,2 4 7-15,-2 2 8 16,2 1 7-16,4 5 9 15,4 6-399 1,4 9 0-16,2 7 0 16,8 11 0-16,3 2 0 0,1 6 0 15,1-1 0 1,2-2 0-16,-1 1 0 16,1-3 0-16,-6-4 0 15,1-4 0-15,-5-5 0 16,-8-6 0-16,-2-5 0 15,1-6 0-15,-4-6 0 16,4-2 0-16,3-3 0 16,6-3 0-16,4-5 0 15,1 0 0-15,-2-5 0 16,0-5 0 0,-4 0-334-16,64 0-1517 15,-73-6 161-15,-4 1 137 16,-8-2 119-16</inkml:trace>
  <inkml:trace contextRef="#ctx0" brushRef="#br1" timeOffset="-22262.07">1675 14336 2894 0,'0'-5'215'16,"0"0"70"-16,0-5 166 15,0-1 56-15,0 0 13 16,0 3 16-16,0 2 14 16,0 2 16-16,0 3 17 15,0 1-147 1,0 0-100-16,0-2-82 16,0 4-196-16,0-4-58 15,0 2 0-15,0 0 0 16,0 0 0-16,0 0 0 15,0 0 0-15,0 0 0 16,0 0 0-16,4 2 0 16,-2-1 0-16,5 6 0 15,1 5 0-15,7 9 0 16,-1 3 0 0,5 8 0-16,3 0 0 15,-1 1 0-15,1-1 0 16,0-6 0-16,-6-4 0 15,2-5 0-15,-5-10 0 16,4-1 0-16,-3-9 0 16,-1-4 0-16,-2-7-64 15,-2-4-41-15,-6-8-15 16,-5-5 10-16,-5-4 27 16,-9-3 52-1,-5-3 31-15,-4 4 0 16,-3 4 0-16,1 6 0 15,3 11 62-15,-1 6 42 16,5 6-244-16,0 4-224 16,3-3-1347-16,6 7 138 15,8-3 120-15,2 4 106 16</inkml:trace>
  <inkml:trace contextRef="#ctx0" brushRef="#br1" timeOffset="-21725.57">1943 14150 5756 0,'15'2'256'16,"1"5"3"-16,5 7 4 15,5 7 3-15,-8 3 5 16,-1 6 2-16,0-5 5 15,-4-1 4-15,-3-8 5 16,-1-3-287 0,-3-5 0-16,-5-5 0 0,2-4 0 15,-3-8 0-15,0-6 0 16,3-6 0 0,-2-1 0-16,2 0 0 15,2 2 0-15,2 8 0 16,1 5 0-16,3 4 0 15,0 2 0-15,5 2 0 16,0 3 0-16,3 4 0 16,1 0 0-16,0 1 0 15,2-2 0-15,2-4 0 16,-3-2 0-16,0-3 0 16,-5-8 0-16,-7-5 0 15,-6-1 0-15,-3-7 0 16,-8 1 0-1,-4 0 0-15,-2-1 0 16,-4 6 0-16,-3 2 0 16,-2 4 0-16,-3 4 0 15,3 4-260-15,10 3-356 16,6 0-1089-16,5 2 138 16,11-6 119-16,9 0 105 15</inkml:trace>
  <inkml:trace contextRef="#ctx0" brushRef="#br1" timeOffset="-21456.82">2530 13788 6881 0,'0'0'141'0,"0"4"2"15,0 8-1-15,1 13 3 16,2 11 1-16,5 11-1 15,3 9 3-15,3 3 1 16,6-1 2 0,2-4-151-16,-2-7 0 15,2-4 0-15,-2-10 0 16,-2-9 0-16,2-12 0 16,0-6-363-16,28-12-1480 15,-27-12 160-15,-6-8 135 16,-1-5 120-16</inkml:trace>
  <inkml:trace contextRef="#ctx0" brushRef="#br1" timeOffset="-21218.04">2830 13923 6306 0,'0'-5'201'16,"0"-1"1"-1,0 3 4-15,1 3 0 16,5 8 3-16,4 8 3 15,5 4 2-15,2 6 1 16,3 6 5-16,-1 0-220 16,-4 4 0-16,-6-4 0 15,-1-3 0-15,-4-6-10 16,-2-4-440-16,-2-57-1366 16,-6 42 155-16,-6-5 132 15,-5-9 116-15</inkml:trace>
  <inkml:trace contextRef="#ctx0" brushRef="#br1" timeOffset="-20990.26">2739 13986 7823 0,'3'-15'40'0,"6"-4"1"15,3-6-1-15,7-4 1 16,4 2 0-16,5 6-1 15,-1 0 1 1,-4 5 0-16,-4 4-50 0,-6 6-284 16,-6 3-162-1,32 2-460-15,-34 1-569 16,-5-2 106-16,3-1 93 16,1-4 84-16</inkml:trace>
  <inkml:trace contextRef="#ctx0" brushRef="#br1" timeOffset="-20490.21">2883 13454 5906 0,'0'-10'241'16,"0"1"3"-16,0-1 4 16,0 1 2-16,0 5 3 15,0 4 4 1,0-1 4-16,0 1 2 0,0 0 5 16,0 0-268-16,0 0 0 15,0 0 0-15,0 0 0 16,0 0 0-16,0 0 0 15,0 0 0 1,0 0 0-16,0 0 0 16,0 1 0-16,2 1 0 15,-1 4 0-15,6 5 0 16,2 2 0-16,7 8 0 16,0 3 0-16,3 5 0 15,-3 3 0-15,2 0 0 16,-3 0 0-16,-1-5 0 15,-5-4 0-15,-5-4 0 16,-1-4 0 0,-3-8 0-16,-1 0 0 0,-1-3-491 15,-5-60-1317 1,-3 46 153-16,-7-3 133 16,-4-6 114-16</inkml:trace>
  <inkml:trace contextRef="#ctx0" brushRef="#br1" timeOffset="-20233.93">2856 13244 5951 0,'26'-4'237'16,"16"3"2"0,17 8 4-16,18 11 2 0,5 19 4 15,2 18 2 1,-8 16 4-16,-4 9 3 15,-10 6 5-15,-12 6-263 16,-17 0 0-16,-17 0 0 47,-21 1 0-47,-24-4 0 0,-21-6-322 0,-17-12-1532 0,-12-8 161 0,-12-11 137 16,0-10 121-16</inkml:trace>
  <inkml:trace contextRef="#ctx0" brushRef="#br1" timeOffset="-19269.81">591 16190 5938 0,'-2'0'238'15,"-2"0"4"-15,-1 0 0 16,3 0 6-16,4 0 2 16,-2-6 2-16,9-6 5 15,11-6 3-15,6-5 4 16,5-6-264-16,5 0 0 15,1 0-281 1,-3 7-348-16,-11 5-1066 16,-10 9 136-16,-11 5 118 15,-11 11 103-15</inkml:trace>
  <inkml:trace contextRef="#ctx0" brushRef="#br1" timeOffset="-19049.01">609 16329 8191 0,'-6'9'0'16,"1"4"0"-16,5 1 0 0,5-6 0 16,17-12 0-16,17-14 0 15,11-12 0 1,9-10 0-16,2-1-380 16,50 0-1458-16,-67 6 158 15,-13 5 137-15,-6 4 117 16</inkml:trace>
  <inkml:trace contextRef="#ctx0" brushRef="#br1" timeOffset="-13342.02">1348 16002 4892 0,'-1'0'319'16,"1"0"5"-16,-3-2 4 15,3 2 7-15,-2 0 6 16,-1 0 5-16,2 0 7 16,1 0 7-16,0 0 6 15,0 0-139-15,0 0-227 16,0 0 0 0,0 0 0-16,0 0 0 15,4-1 0-15,7-4 0 16,9-6 0-16,6-5 0 15,6-4 0-15,4-1 0 16,-6-2 0-16,-7 3 0 16,-4 4 0-16,-6 2 0 15,-3 2 0-15,-6 5-64 16,-1 3-303-16,-1 1-247 16,-2-32-1046-16,0 29 131 15,-2 4 113 1</inkml:trace>
  <inkml:trace contextRef="#ctx0" brushRef="#br1" timeOffset="-12942.4">1399 15805 3825 0,'-4'-7'365'15,"0"-2"53"-15,-1-4 10 16,-1 2 11-16,3 3 9 16,0 2 10-16,-3 5 13 15,6 1 9-15,0 0 13 16,0 4-185-16,8 8-250 15,5 8-58-15,5 12 0 16,6 9 0-16,5 3 0 16,-2 1 0-16,-4 1 0 15,-1-8 0-15,-8-4 0 16,-2-7 0 0,-8-7 0-16,0-6 0 15,-4-7 0-15,0-3-427 16,0-15-1399-16,2 7 157 15,2-1 134-15</inkml:trace>
  <inkml:trace contextRef="#ctx0" brushRef="#br1" timeOffset="-12747.57">1910 16037 7041 0,'6'4'125'0,"0"5"0"15,1 4 1-15,-3 5 0 16,-4 3 3-16,0 2-196 16,0-3-298-16,0-63-1320 15,-1 52 136 1,-2-7 116-16,-3-6 102 0</inkml:trace>
  <inkml:trace contextRef="#ctx0" brushRef="#br1" timeOffset="-12301.99">2181 15511 8191 0,'-1'-15'0'0,"-3"-2"0"0,-6-3 0 15,-2-2 0-15,-4 10 0 16,-7 9 0-16,-7-1 0 16,-4 11 0-1,-2 4 0-15,1 6 0 16,3 9 0-16,7 4 0 16,11 6 0-16,6 2 0 15,14-1 0-15,16-3 0 16,11-4 0-16,15-6 0 15,9-5 0-15,7-3 0 16,-11-5 0-16,-11-2 0 16,-16 0 0-16,-13 0 0 15,-13 3 0-15,-13 3 0 16,-7 2 0-16,-8-1 0 16,-6 4 0-1,-5-2 0 1,6-3-341-16,18-3-594 0,-9-6-664 15,7-5 123-15,6-6 106 16,5-6 94-16</inkml:trace>
  <inkml:trace contextRef="#ctx0" brushRef="#br1" timeOffset="-11897.86">1874 15379 4877 0,'0'-7'335'16,"-3"-2"6"-16,1 3 7 15,1-1 5-15,1 2 6 16,6 10 8-16,9 11 7 16,8 9 7-16,11 9 7 15,4 11-320-15,3 10-68 16,-3 3 0 0,1 0 0-16,-6 0 0 15,-1-3 0-15,-4-4 0 16,-7-4 0-16,-8-10 0 15,-1-6-223-15,1-8-423 16,-7-8-1061-16,3-10 139 16,2-3 119-16,0-6 104 15</inkml:trace>
  <inkml:trace contextRef="#ctx0" brushRef="#br1" timeOffset="-11685.05">2551 15847 7521 0,'5'4'73'0,"0"4"1"16,4 6-1-16,1 8 1 15,-1 7 1-15,-5 5-1 16,1 2 1-16,0-5 1 16,-4-3-369-16,-1-8-1548 15,3-7 158-15,-1-7 137 16,-1-10 119-1</inkml:trace>
  <inkml:trace contextRef="#ctx0" brushRef="#br1" timeOffset="-11350.85">2556 15176 8191 0,'2'-10'0'16,"10"3"0"-16,13-2 0 16,11 3 0-16,17 12 0 15,9 10 0 1,3 12 0-16,-6 7 0 15,-7 9 0-15,-15 4 0 16,-17 3 0-16,-12-1 0 16,-9 1 0-16,-16-4 0 15,-5-3-121-15,-4-6-410 16,-4-10-1233-16,1-17 146 16,3-13 127-16,6-15 111 15</inkml:trace>
  <inkml:trace contextRef="#ctx0" brushRef="#br1" timeOffset="-10777.87">2820 14818 7062 0,'0'-10'123'15,"1"0"-1"-15,-1 2 3 16,2-1-1 0,3 7 1-16,7 6 1 15,10 9 1-15,8 9 0 16,6 7 3-16,2 6-130 15,2 0 0-15,-4-1 0 16,-4-8 0-16,-3-6 0 16,-5-9 0-16,-5-4 0 15,-2-6 0-15,-5-9 0 16,-6-3 0-16,-3-7 0 16,-2-1 0-1,-5-1 0-15,-6 3 0 16,-2 6 0-16,-5 8 0 15,-3 10 0-15,4 12 0 16,4 12 0-16,10 8 0 16,8 15 0-16,9 4 0 15,11 1 0-15,4 5 0 16,8-4 0-16,1 2 0 16,0-3 0-16,-6 0 0 15,-7-5 0 1,-11-2 0-16,-11-4 0 0,-14-3-195 15,-18-3-378 1,-15-4-1160-16,-16-7 141 16,-18-2 124-16,-11-10 106 15</inkml:trace>
  <inkml:trace contextRef="#ctx0" brushRef="#br1" timeOffset="-9222.3">1236 15489 2766 0,'0'0'175'0,"0"-1"50"16,0 1 31-16,0-2 30 15,0 1 53-15,0-1 80 16,0-1 68-1,0 0 62-15,0-1 17 16,0-1-114-16,0 2-71 16,0-1-55-16,0-3-29 15,0 4-29-15,-3-3-54 16,-3 2-88-16,-8-1-67 16,1 2-59-16,-8 1 0 15,0 1 0-15,-2 4 0 16,1 5 0-16,0 4 0 15,8 8 0 1,3 6 0-16,6 9 0 16,8 4 0-16,1 8 0 15,9 3 0-15,1 3 0 16,3 0 0-16,1 3 0 16,-4-4 0-16,-1-2 0 15,-5-4 0-15,-4-8 0 16,-2-8 0-16,0-9 0 15,-2-9 0-15,0-5 0 16,0-5 0 0,-4-6 0-16,1-6 0 15,-1-5 0-15,2-2 0 16,2 0 0-16,5 6 0 16,8 8 0-16,9 11 0 15,11 14 0-15,10 16 0 16,6 18 0-16,0 12 0 15,-5 7 0-15,-2-1 0 16,-7-7 0-16,-7-12 0 16,-3-11 0-1,0-13 0-15,2-15-68 16,4-9-399-16,5-46-1329 16,4 26 151-16,0-8 131 15,-3-8 113-15</inkml:trace>
  <inkml:trace contextRef="#ctx0" brushRef="#br1" timeOffset="-2373.31">903 12613 5084 0,'0'0'241'15,"0"0"58"-15,0 0 4 16,0 0 6-16,0 0 4 15,2-6 6-15,6-1 4 16,7-6 7-16,10-8 4 16,8-5-61-16,8-3-210 15,4-4-63 1,-1-2 0-16,-2 2 0 16,-4-1 0-16,-7 6 0 15,-4 3 0-15,-12 5 0 16,-2 5 0-16,-10 5 0 15,-2 5 0-15,-1 1 0 16,2 3 0-16,-8 1-296 16,-4 3-139-16,-5 4-190 15,-8-9-953-15,-6 18 119 16,-1 6 104-16</inkml:trace>
  <inkml:trace contextRef="#ctx0" brushRef="#br1" timeOffset="-2101.56">953 12551 3754 0,'-20'24'269'0,"-6"2"154"16,1 4 9-16,-1 3 10 16,15-11 10-16,8-10 12 15,9-9 10-15,15-9 13 16,15-7 11-16,14-10-185 16,13-10-130-16,6-5-183 15,-4-1 0 1,-8 1 0-16,-7 6 0 0,-11 6 0 15,-12 4 0 1,-13 8 0-16,-5 4 0 0,-7 4 0 16,-2 3 0-1,0 3 0-15,-2 0-295 16,5 0-366-16,-3 3-1023 16,-1 1 135-16,-1 1 116 15</inkml:trace>
  <inkml:trace contextRef="#ctx0" brushRef="#br1" timeOffset="786.11">6889 14317 7062 0,'2'-9'123'15,"-2"0"-1"-15,1 1 3 16,1 0-1-16,-2 7 1 16,0 1 1-16,4 3 1 15,2 5 0-15,3 10 3 16,3 7-130-16,0 14 0 16,-2 4 0-1,-1 4 0-15,1-1 0 16,-3-4 0-16,0-6 0 15,0-7 0-15,-4-8 0 16,-1-7 0-16,-2-5 0 16,1-3 0-16,-2-4 0 15,-11 0 0-15,-5-6-286 16,-3-6-350-16,-6-8-1056 16,-5-5 136-16,5-9 117 15,2-1 103 1</inkml:trace>
  <inkml:trace contextRef="#ctx0" brushRef="#br1" timeOffset="1053.86">6667 14380 7708 0,'-3'-4'54'0,"0"1"-2"15,2 2 2-15,-2-1-1 16,6-5 1-16,10-3-1 15,14-9 1-15,15-7 0 16,11-7 1-16,11 2-55 16,-3 2 0-1,-11 4 0-15,-10 8 0 16,-12 2 0-16,-12 5 0 16,-9 3 0-16,-1 5-363 15,19 0-1480-15,-22 1 160 16,3-4 135-16,-1 1 120 15</inkml:trace>
  <inkml:trace contextRef="#ctx0" brushRef="#br1" timeOffset="1408.22">7180 13734 8191 0,'0'-3'0'0,"0"2"0"15,0 2 0-15,0 5 0 16,4 11 0-1,2 9 0-15,4 5 0 16,0 6 0-16,0-2 0 16,1 0 0-16,-5-1 0 15,-3-1 0-15,-1-1 0 16,-2-3-351-16,0 0-1495 16,-2 0 160-16,2-6 136 15,0 2 119-15</inkml:trace>
  <inkml:trace contextRef="#ctx0" brushRef="#br1" timeOffset="1701.95">7362 14394 8191 0,'1'0'0'0,"1"1"0"15,5 2 0-15,8-2 0 16,17 0 0-16,13-1 0 15,13-6 0-15,10-6 0 16,8 0 0-16,-2-3 0 16,-9 0 0-16,-4-2 0 15,-12 5 0-15,-18-1 0 16,-11 8 0 0,-9 1 0-16,-8 3 0 15,-2-4 0-15,-8 1-334 16,5-2-511-16,-13-5-780 15,-7-1 126-15,-4-3 110 16,-2-2 97-16</inkml:trace>
  <inkml:trace contextRef="#ctx0" brushRef="#br1" timeOffset="1965.7">7604 14122 6881 0,'-1'-7'141'0,"1"3"2"16,3-6-1-1,14 3 3-15,16 5 1 16,13 5-1-16,15 7 3 16,6 8 1-16,-7 14 2 15,-9 8-151-15,-15 10 0 16,-13 3 0 0,-14 2 0-16,-11 0 0 0,-11-3 0 15,-9-4 0-15,-4-6 0 16,1-10-128-16,0-10-372 15,6-13-1271 1,9-5 148-16,9-13 128 16,11-8 110-16</inkml:trace>
  <inkml:trace contextRef="#ctx0" brushRef="#br1" timeOffset="2530.14">8732 14066 6164 0,'-4'-12'215'15,"-6"-2"2"-15,-4-1 4 16,-6 2 1-1,-3 6 2-15,-10 7 5 16,0 8 0-16,1 4 4 16,0 7 4-16,6 8-237 15,12 9 0-15,1 9 0 16,7 5 0-16,5 2 0 16,4 2 0-16,4-3 0 15,9-7 0-15,4-4 0 16,6-8 0-16,6-7 0 15,4-8 0 1,-2-8 0-16,2-5 0 16,-1-4 0-16,-2-5 0 15,-5-5 0-15,-4-1 0 16,-8-4-431-16,-4-7-1393 16,-9 2 156-16,-6 0 134 15,-10 0 116-15</inkml:trace>
  <inkml:trace contextRef="#ctx0" brushRef="#br1" timeOffset="2762.92">8474 14344 8191 0,'0'-3'0'16,"5"-2"0"-16,13 0 0 15,9-6 0-15,5-4 0 16,8 3 0-16,5-2-303 15,-9 1-275-15,-14 4-1125 16,-8 1 137-16,-8 4 119 16,-10 2 105-16</inkml:trace>
  <inkml:trace contextRef="#ctx0" brushRef="#br1" timeOffset="5213.83">24105 13208 8191 0,'0'-7'0'0,"0"2"0"16,2 1 0-1,-2-1 0-15,0 5 0 16,0 4 0-16,0 9 0 15,1 9 0-15,1 12 0 16,1 13 0-16,0 8 0 16,0 0 0-16,-1 0 0 15,0-5 0-15,-1-8 0 16,-1-8 0-16,0-11 0 16,0-7 0-16,0-8 0 15,-4-5 0 1,-5-4 0-16,-5-12-341 15,2-7-453-15,-14-11-841 16,-1-9 126-16,2-7 112 16,-1 1 97-16</inkml:trace>
  <inkml:trace contextRef="#ctx0" brushRef="#br1" timeOffset="5441.62">23798 13281 6015 0,'0'-8'230'0,"3"-3"3"15,11-3 3-15,17-5 2 16,16 1 3 0,15-4 4-16,11 2 2 15,0 1 4-15,-6 1 4 16,-14 3-255 0,-10 3 0-16,-15 5 0 0,-12 2 0 15,-8 3 0-15,-6 1-158 16,-2 0-329-16,3-43-1280 15,1 36 147-15,2 1 127 16</inkml:trace>
  <inkml:trace contextRef="#ctx0" brushRef="#br1" timeOffset="5778.45">24511 12667 6873 0,'2'-7'142'16,"1"2"1"-16,0 0 2 15,1 1-1-15,-1 13 3 16,4 11 0-16,-1 5 2 15,0 6 0-15,-5 6 3 16,5 0-152-16,-2-2 0 16,-2 0 0-1,-1-3 0-15,3-5 0 16,-5-2-190-16,1-2-403 16,-3-1-1137-16,2-5 141 15,-1-1 123-15</inkml:trace>
  <inkml:trace contextRef="#ctx0" brushRef="#br1" timeOffset="6114.14">24683 13366 8191 0,'0'2'0'16,"0"-1"0"-16,4 3 0 15,-4-1 0 1,6 0 0-16,10-3 0 16,13-2 0-1,16-2 0-15,8 0 0 0,8 1 0 16,-2-5 0-16,-1 4 0 16,-8 2 0-16,-12-1 0 15,-8 1 0-15,-6 0 0 16,-12 2 0-16,-6-2 0 15,1 2 0-15,-7-6 0 16,0 2-398-16,44-3-1434 16,-56-5 156-16,-5 1 136 15,-8-3 117 1</inkml:trace>
  <inkml:trace contextRef="#ctx0" brushRef="#br1" timeOffset="6374.9">24855 13214 5309 0,'0'-9'300'16,"0"-1"5"-16,7-3 4 16,13 3 5-16,16 6 6 15,9 4 4-15,10 7 7 16,2 9 5-16,-9 7 7 16,-8 7-343-16,-11 8 0 15,-18 5 0 1,-7-2 0-16,-15 4 0 0,-11-5 0 15,-10-3 0 1,-4-4 0-16,-1-7-78 16,5-6-335-16,12-8-1395 15,13-8 153 1,7-4 133-16,11-6 114 16</inkml:trace>
  <inkml:trace contextRef="#ctx0" brushRef="#br1" timeOffset="6781.52">25799 13111 8191 0,'-4'-14'0'0,"-4"-1"0"15,-5 1 0-15,-10 0 0 16,-8 9 0-16,-10 6 0 16,-2 11 0-16,3 5 0 15,2 9 0-15,9 8 0 16,6 8 0-16,10 4 0 16,6 4 0-16,4-4 0 15,11 0 0 1,9-4 0-16,10-9 0 15,5-4 0-15,4-6 0 16,5-5 0-16,-8-6 0 16,-1-8 0-16,-7 0 0 15,-8-8 0-15,-5-4 0 16,-6-2-344-16,-5-2-274 16,-4-7-1064-16,-9 0 134 15,-3-2 116-15</inkml:trace>
  <inkml:trace contextRef="#ctx0" brushRef="#br1" timeOffset="6975.34">25571 13379 5139 0,'-4'-8'316'16,"-2"-1"6"-1,3 1 6-15,-3-1 4 16,12 3 6-16,5 4 7 16,10-4 5-16,8 1 6 15,6 0 9-15,2-2-365 16,-4 5-314-16,-8 1-228 15,-11-42-1168-15,-8 37 139 16,-10 0 119-16,-14 0 106 16</inkml:trace>
  <inkml:trace contextRef="#ctx0" brushRef="#br1" timeOffset="10966.15">20960 13308 5429 0,'0'-4'288'16,"2"-2"5"-16,-2 1 4 16,1 1 5-16,-1 1 4 15,0 3 6-15,0 0 3 16,0 8 6-16,0 9 7 15,0 9-328-15,0 13 0 16,0 9 0 0,1 3 0-16,-1-4 0 15,2-5 0-15,-1-4 0 16,-1-7 0-16,2-11 0 16,-2-7 0-16,0-4 0 15,0-5 0-15,-3-4 0 16,-3-4 0-16,-4-7-309 15,7-5-526-15,-7-9-799 16,-1-7 127-16,3 1 111 16,-2 1 98-16</inkml:trace>
  <inkml:trace contextRef="#ctx0" brushRef="#br1" timeOffset="11224.91">20622 13372 7041 0,'0'-8'125'16,"0"-2"0"-16,13-3 1 16,18-5 0-16,19-1 3 15,15-2-1-15,15-3 1 16,-1 1 1-16,-10 2 2 16,-12 5-132-16,-18 4 0 15,-15 4 0-15,-14 2 0 16,-4 4 0-1,-12 0-336-15,5 2-481 16,-6-1-814-16,1 1 126 16,0-2 111-16,3-2 98 15</inkml:trace>
  <inkml:trace contextRef="#ctx0" brushRef="#br1" timeOffset="11581.57">21228 12790 7288 0,'0'-5'98'0,"0"-1"0"15,1 2 3-15,-1 0-2 16,1 9 1-16,1 8 1 16,-1 7 0-16,5 7 0 15,-2 9 3-15,-1 3-104 16,0 0 0-16,-1 1 0 16,-2-3 0-16,-3 0 0 15,1-3 0 1,1-1-383-16,55-2-583 15,-52-2-614-15,1-1 120 16,1-1 103-16,1-5 94 16</inkml:trace>
  <inkml:trace contextRef="#ctx0" brushRef="#br1" timeOffset="11850.33">21293 13465 7049 0,'0'-2'124'0,"1"2"1"15,9 0-1-15,9-1 2 16,18 2 1-16,14-1 0 16,10-2 2-1,5-5 0-15,-1 2 2 16,-6-3-131-16,-8 2 0 16,-8 2 0-16,-13 3 0 15,-9-2 0 1,-11 3 0-16,-6-2 0 0,-4 2 0 15,-6 0-163-15,-2-1-348 16,-7-63-1248-16,-5 52 146 16,-5-3 126-16,1-4 109 15</inkml:trace>
  <inkml:trace contextRef="#ctx0" brushRef="#br1" timeOffset="12122.07">21513 13307 5926 0,'0'-8'239'16,"0"2"3"-16,10-4 3 16,12 4 4-16,10 4 2 15,11 6 3-15,8 6 4 16,-4 9 4-16,-5 6 3 16,-12 11-265-16,-13 8 0 15,-12 5 0-15,-15 1 0 16,-13 1 0-16,-10-3 0 15,-5-9 0 1,-2-7 0-16,5-9-274 16,42-7-635-16,-11-9-714 15,7-14 125-15,11-10 110 16,11-11 97-16</inkml:trace>
  <inkml:trace contextRef="#ctx0" brushRef="#br1" timeOffset="12709.53">22433 13194 5301 0,'0'-14'301'0,"-3"0"4"16,-4-1 6-1,-5 0 4-15,-5 10 6 16,-10 4 4-16,-2 3 7 16,-4 9 4-16,0 5 8 15,2 7-344-15,5 10 0 16,3 6 0-16,7 5 0 15,9 1 0-15,4-1 0 16,4 1 0-16,8-2 0 16,3-7 0-16,4-6 0 15,7-5 0-15,4-10 0 16,-1-6 0 0,3-6 0-16,0-2 0 15,-2-4 0-15,-1-2 0 16,-3-2-306-16,-4-4-272 15,-4-7-1124-15,-7-5 136 16,-5 0 119-16,-4-2 105 16</inkml:trace>
  <inkml:trace contextRef="#ctx0" brushRef="#br1" timeOffset="12931.83">22150 13358 7791 0,'-1'-2'44'15,"-1"-1"0"-15,4 0 0 16,13-2 1 0,19-1-1-16,8 0 0 15,10-2 1-15,5 0 0 16,-10-1 0-16,-13 4-335 16,-11 1-246-16,-11 0-1182 15,-12 2 140-15,-7 2 121 16,-8-3 105-16</inkml:trace>
  <inkml:trace contextRef="#ctx0" brushRef="#br1" timeOffset="21334.07">18133 475 4281 0,'0'0'153'0,"0"-1"149"15,0 0 75-15,0-1 6 16,0 1 8-16,0-2 9 15,0 0 7-15,0 1 10 16,0 2 8-16,0-1-108 16,0 1-62-16,0 0-172 15,1 9-83-15,1 8 0 16,2 8 0-16,5 12 0 16,0 12 0-16,0-2 0 15,-1 3 0-15,-3-6 0 16,-3-7 0-16,1-5 0 15,-1-11 0-15,-2-8 0 16,2-6 0-16,-2-4 0 16,-2-3 0-16,-3-6 0 15,-4-6 0 1,-4-10 0-16,-7-7 0 0,-3-11 0 16,5-2 0-16,3-6 0 15,6 5 0-15,4-2 0 16,4 6 0-16,4 3 0 15,3 2 0 1,7 7 0-16,9 1 0 16,8 3 0-16,3 4 0 0,5 1 0 15,-1 4 0-15,-5 5 0 16,-5 2 0-16,-5 6 0 16,-6 1 0-16,-5 0 0 15,2 1 0-15,-5 3 0 16,-1 4-327-16,-1 6-277 15,-3 0-1086-15,-3 2 135 16,-8 0 117-16,-3 0 104 16</inkml:trace>
  <inkml:trace contextRef="#ctx0" brushRef="#br1" timeOffset="21528.89">18092 656 5815 0,'-1'2'250'15,"0"2"4"-15,-1-2 2 16,2 0 4-16,10-1 4 16,9-3 3-16,11-3 4 0,10-4 3 15,10-1-77-15,3-2-625 16,-1-4-1375 0,-7 2 153-16,-5 2 131 15,-5 2 115-15</inkml:trace>
  <inkml:trace contextRef="#ctx0" brushRef="#br1" timeOffset="21785.65">18601 626 5906 0,'2'0'241'0,"9"0"3"16,7-2 4-16,11 1 2 15,7-1 3-15,12-3 4 16,6-5 4-16,-3-1 2 15,1-3 5-15,-4 3-268 16,-6-1 0-16,-12 2 0 16,-6 4 0-16,-9-1 0 15,-7 2 0-15,-7 1 0 16,-4 1-201-16,-6-4-198 16,-8 1-170-16,7-6-1058 15,-25 2 125-15,-2-4 111 16</inkml:trace>
  <inkml:trace contextRef="#ctx0" brushRef="#br1" timeOffset="21997.45">18804 419 3269 0,'0'-9'206'16,"1"0"80"-16,8-5 148 15,11 1 44-15,12 5 11 16,12 6 13-16,9 6 14 16,5 11 13-16,-6 7 15 15,-2 10-170-15,-9 12-67 0,-12 5-90 16,-12 6-177-16,-11 1-40 15,-12-3 0-15,-13-3 0 16,-5-4 0-16,-4-13 0 16,2-5-409-16,6-14-1421 15,11-9 156-15,9-17 135 16</inkml:trace>
  <inkml:trace contextRef="#ctx0" brushRef="#br1" timeOffset="22374.1">19616 231 8191 0,'-13'11'0'15,"-8"9"0"-15,-3 16 0 16,0 15 0-16,7 10 0 16,8 8 0-16,6 1 0 0,6 1 0 15,8-8 0-15,7-8 0 16,2-6 0-1,5-11 0-15,6-8 0 16,-2-11 0 0,2-12-189-16,9-3-401 0,-9-15-1140 15,-2-10 141-15,-6-7 123 16,-8-10 106-16</inkml:trace>
  <inkml:trace contextRef="#ctx0" brushRef="#br1" timeOffset="22661.84">19873 415 6396 0,'-2'-5'192'0,"-3"4"1"15,-4 1 3-15,-5 7 0 16,3 8 4-16,1 13 1 16,3 5 3-16,3 5 0 15,5 5 5 1,-1 0-209-1,5 1 0-15,5-1 0 0,4-3 0 16,6-5 0-16,5-3 0 16,-2-8 0-16,3-7 0 15,1-6 0-15,1-7 0 16,1-8-71-16,-2-6-347 16,38-9-1390-16,-49-8 153 15,-10-10 133-15,-11-8 114 16</inkml:trace>
  <inkml:trace contextRef="#ctx0" brushRef="#br1" timeOffset="22874.64">19834 507 5212 0,'-2'-9'310'0,"1"-2"4"16,1-3 5-16,4-4 6 15,12-2 6-15,6 1 4 0,8-3 7 16,6 0 6-16,2 2 7 15,-7 2-355-15,-6 3 0 16,-6 5-48 0,-9 6-281-16,-3 1-170 15,-4 3-1206-15,-7 5 138 16,-8 7 119-16,-4-1 105 0</inkml:trace>
  <inkml:trace contextRef="#ctx0" brushRef="#br1" timeOffset="23085.44">19855 577 4622 0,'0'6'357'16,"0"0"7"-16,2 0 6 16,2 3 8-16,11-3 8 15,5-6 7-15,7 2 7 16,7-4 10-16,2-4 9 16,-2-3-327-1,0-1-92-15,-2 0-80 0,-5-1-280 16,-3 2-263-16,-5-7-1032 15,-9 8 129-15,-4-3 114 16</inkml:trace>
  <inkml:trace contextRef="#ctx0" brushRef="#br1" timeOffset="23415.14">20114 143 5476 0,'4'-14'284'0,"5"0"4"16,1-1 4-16,9 2 4 16,7 9 6-16,11 12 3 15,5 11 6-15,3 12 4 16,3 13 7-16,-6 13-322 15,-5 7 0-15,-9 10 0 16,-8 1 0-16,-13 5 0 16,-4-2 0-16,-15-3 0 15,-8-7 0-15,-7-5 0 16,-8-13 0-16,-7-10-279 16,44-8-1587-16,-46-12 163 15,-2-9 140-15,4-7 120 16</inkml:trace>
  <inkml:trace contextRef="#ctx0" brushRef="#br1" timeOffset="24533.84">19310 1597 5398 0,'0'-6'292'0,"-2"0"3"15,2 1 6 1,0 0 3-16,0 5 7 16,2 8 3-16,2 10 6 15,2 6 4-15,2 10 8 16,0 3-332-16,-4 2 0 16,-1-3 0-16,-2-5 0 15,-1-6 0-15,0-7 0 16,0-7 0-16,0-5 0 15,0-3 0-15,0-3 0 16,-6-5 0-16,-2-6 0 16,-4-9 0-16,-2-9 0 15,1-6 0 1,6-5 0-16,2-2 0 16,4 2 0-16,7 2 0 15,1 1 0-15,7 6 0 16,4-1 0-16,6 6 0 15,5 3 0-15,-1 5 0 16,-4 3 0-16,-5 7 0 16,-3 1 0-16,-6 5 0 15,0 0 0 1,-6 5-212-16,-1 7-169 0,-3 6-212 16,-7-11-1030-16,-9 22 125 15,-5 2 110 1</inkml:trace>
  <inkml:trace contextRef="#ctx0" brushRef="#br1" timeOffset="24708.68">19295 1667 3686 0,'-8'11'331'16,"0"0"101"-16,2 2 9 15,1-3 11-15,5-3 11 16,4-5 11-16,9-2 11 16,9-2 13-16,7 0 14 15,5-5-210-15,4 0-410 16,-2-4-409-1,0-67-1224-15,-8 59 143 16,-5 2 123-16,-6-5 109 16</inkml:trace>
  <inkml:trace contextRef="#ctx0" brushRef="#br1" timeOffset="24954.45">19622 1521 6656 0,'0'-4'164'15,"0"3"2"-15,1-2 2 16,3 4 1 0,5 14 1-16,-2 2 3 15,2 6 0-15,-2 7 1 16,2 1 4-16,-6 1-178 16,-1 0 0-16,0-5 0 15,-2-6 0-15,0-2-249 16,0-9-265-16,0-52-1221 15,1 36 142-15,-1-5 124 16,0-7 106-16</inkml:trace>
  <inkml:trace contextRef="#ctx0" brushRef="#br1" timeOffset="25477.96">19734 1575 5787 0,'3'-3'253'0,"-2"2"3"15,4 4 4-15,1 4 3 16,0 9 4-16,0 4 3 16,2 5 4-16,-4-1 5 15,1-2 3-15,-4-4-282 16,1-5 0-16,-2-3 0 31,0-4 0-31,0-3 0 0,0-2 0 0,-3-3 0 16,-2-8 0-16,-4-7 0 15,2-10 0 1,2-13 0-16,2-12 0 16,6-4 0-16,12 0 0 15,7 4 0-15,0 10 0 16,7 12 0-16,-3 12 0 16,-5 10 0-16,-6 8 0 15,-5 8 0-15,-6 10 0 16,-3 4 0-16,-3 5 0 15,-4 7 0-15,0 1 0 16,2-2 0-16,-3 0 0 16,4-4 0-16,1-2 0 15,2-3 0 1,2-6 0-16,2 0 0 16,3-8 0-16,5-2 0 15,4-3 0-15,4-2 0 16,0-3 0-16,0 0 0 15,3-2-33-15,-5 1-414 16,1-7-1364-16,-6 3 153 16,-3-5 134-16,-6-3 114 15</inkml:trace>
  <inkml:trace contextRef="#ctx0" brushRef="#br1" timeOffset="26909.87">20341 1369 3400 0,'4'-7'224'0,"-1"0"166"16,1-5 70-16,-1-1 10 16,-1 6 13-16,-1 0 12 15,-1 1 13-15,0 3 13 16,-1 1 15-16,-4 0-182 15,-8 2-79-15,-6 0-200 16,-7 3-75 0,-4 2 0-16,3 5 0 15,2 4 0-15,11 6 0 16,6 3 0-16,7 5 0 16,10 0 0-16,8 3 0 15,9-2 0-15,4 0 0 16,2 0 0-16,-6-5 0 15,-7-1 0-15,-10-1 0 16,-6-3 0 0,-8-4 0-16,-7-1 0 0,-3-5 0 15,-1-2 0 1,-6-4-75-16,3-2-339 16,6-5-1394-16,6-8 153 15,3-9 133-15,9-5 114 16</inkml:trace>
  <inkml:trace contextRef="#ctx0" brushRef="#br1" timeOffset="27116.68">20476 1398 5764 0,'5'8'255'0,"2"3"3"15,3 9 5 1,2 5 2-16,-4 4 4 15,1 0 5-15,-3-1-85 16,-3-2-315-16,-2-3-1604 16,-10-3 141-16,-3-7 123 15,-9-7 106-15</inkml:trace>
  <inkml:trace contextRef="#ctx0" brushRef="#br1" timeOffset="27286.52">20399 1489 5791 0,'18'-18'253'0,"5"-4"2"16,8-4 5-16,6-3 2 15,-5 6 5-15,-3 7-204 16,-2-1-270-16,-5-16-1399 16,-3 22 123-16,-9-3 107 15,3-1 95-15</inkml:trace>
  <inkml:trace contextRef="#ctx0" brushRef="#br1" timeOffset="27544.28">20840 1066 5716 0,'0'-3'260'0,"-3"3"4"15,-2 8 3-15,-1 13 3 16,2 13 5-16,-2 15 3 15,4 12 4-15,2 5 5 16,0 1 5-16,5-2-292 16,4-7 0-16,3-8 0 15,1-8 0-15,7-9 0 16,-2-13 0-16,4-9 0 16,1-7-384-16,8-8-1454 15,-6-9 159-15,-5-11 136 16</inkml:trace>
  <inkml:trace contextRef="#ctx0" brushRef="#br1" timeOffset="27957.92">21349 1185 6535 0,'0'-4'177'0,"0"0"2"16,1 2 2-16,-4 5 1 15,-4 12 2-15,-5 8 1 16,-8 4 3-16,-6 6 1 16,-7-2 2-16,-3 0-191 15,0-2 0-15,4-7 0 16,4-5 0 0,7-10 0-16,8-5 0 15,3-13 0-15,6-6 0 16,1-10 0-16,6 0 0 15,5-1 0-15,8 3 0 16,4 7 0 0,6 9 0-16,5 5 0 15,1 10 0-15,-1 4 0 0,2 8 0 16,-6 1 0-16,-3 4 0 16,-7 0 0-16,-2-2 0 15,-8-6 0 1,1-5-294-16,-2 0-365 15,-3-8-1025-15,0-8 135 16,-6-9 116-16,0-10 102 16</inkml:trace>
  <inkml:trace contextRef="#ctx0" brushRef="#br1" timeOffset="28177.72">21404 913 6906 0,'24'3'139'15,"9"10"0"-15,11 13 2 16,11 13 0-16,-7 12 2 16,-1 15 1-16,-4 6 0 15,-13 2 2 1,-14 1 2-16,-10-3-148 16,-22-2 0-1,-20-7-388-15,-22-31-1448 0,-22 10 158 16,-28-9 136-16,-11-11 117 15</inkml:trace>
  <inkml:trace contextRef="#ctx0" brushRef="#br1" timeOffset="29589.82">19548 1233 3259 0,'0'0'177'15,"0"-2"67"-15,0 2 142 16,0 0 84 0,0 0 12-16,0 0 13 15,0 0 13-15,0 0 12 16,1 0 15-16,-1-1-112 16,0 0-86-16,2-2-74 15,-1 0-171-15,4-1-92 16,3-1 0-16,7-1 0 15,2-1 0-15,5-1 0 16,1 0 0-16,0 4 0 16,-1 0 0-16,1 2 0 15,-2 2 0 1,0 0 0-16,-3 0 0 16,1 2 0-16,-3-1 0 15,3-1 0-15,-2 1 0 16,5-1 0-16,-1 0 0 15,1-1 0-15,3-2 0 16,-1-2 0-16,-2-3 0 16,-2 2 0-16,0-4 0 15,-1 2 0-15,-6 1 0 16,-1 2 0-16,-1 0 0 16,-1 3 0-1,1 0 0-15,1 2 0 16,3 2 0-16,-1-2 0 15,2 2 0-15,3 0 0 16,-2-2 0-16,5 0 0 16,1-2 0-16,1-6 0 15,2 1 0-15,-4-5 0 16,0-2 0-16,-6 0 0 16,-5 3 0-16,-3 0 0 15,-4 4 0-15,-3 1 0 16,-1 5-170-1,0 1-318-15,0-42-1275 16,0 42 147-16,-3 0 126 16,2 3 111-16</inkml:trace>
  <inkml:trace contextRef="#ctx0" brushRef="#br1" timeOffset="30437.74">22127 1201 7426 0,'-3'-2'84'0,"3"1"-1"15,0-1 2-15,10-7-1 16,8 3 1-16,14-8 0 16,6-1 1-16,7-2-15 15,-3 5-403 1,-9-1-1491-16,-11 3 156 0,-13 4 134 15,-7 4 116-15</inkml:trace>
  <inkml:trace contextRef="#ctx0" brushRef="#br1" timeOffset="30636.55">22107 1340 5943 0,'1'7'237'16,"-1"2"3"-16,6 0 4 0,11-4 2 15,15-2 3-15,13-10 4 16,11-4 3-16,6-6-310 16,3-2-435-16,-11-7-1165 15,-8-2 129-15,-6-1 114 16,-7 3 100-16</inkml:trace>
  <inkml:trace contextRef="#ctx0" brushRef="#br1" timeOffset="31289.94">22982 806 4565 0,'0'-12'347'16,"0"-2"9"-16,0-5 5 16,-1-5 7-16,-4 8 7 0,-2 1 8 15,-2 3 7-15,-4 3 8 16,2 4 8-16,-2 3-164 15,0 3-242-15,-3 7 0 16,1 6 0-16,0 9 0 16,0 12 0-16,1 8 0 15,1 4 0-15,0 5 0 16,-5-1 0-16,4-2 0 16,-3-7 0-1,-2-4 0-15,3-8 0 16,3-7 0-16,3-8 0 15,3-5 0-15,2-7 0 16,2-3 0-16,2-10 0 16,-1-5 0-16,5-5 0 15,5 0 0-15,-1 0 0 16,0 6 0-16,4 7 0 16,1 7 0-16,-3 12 0 15,1 12 0-15,-1 15 0 16,-1 13 0-16,1 14 0 15,0 6 0 1,2 1 0-16,5-8 0 16,1-8 0-16,2-11 0 15,6-11 0-15,2-11 0 16,5-10 0-16,2-9 0 16,4-5-292-16,44-8-1571 15,-47-10 163-15,-2-8 139 16</inkml:trace>
  <inkml:trace contextRef="#ctx0" brushRef="#br1" timeOffset="31873.93">23293 909 6548 0,'0'-3'176'16,"0"-1"2"-16,0 2 0 15,-5 2 3 1,-1 9 2-16,-1 11 0 16,0 9 3-16,0 11 2 15,5 7 2-15,2 2-190 16,6-1 0-16,4-5 0 15,-3-5 0-15,5-6 0 16,-1-8 0-16,-2-6 0 16,0-8 0-16,4-6-378 15,1-8-1461-15,2-5 158 16,-3-13 137-16</inkml:trace>
  <inkml:trace contextRef="#ctx0" brushRef="#br1" timeOffset="32410.43">23457 579 5298 0,'6'-10'285'16,"1"-4"5"-16,-1 1 4 15,2 0 6-15,-2 7 3 32,3 10 6-32,4 8 4 0,3 11 6 0,2 10 4 15,-3 9-166-15,1 9-157 16,-3 2 0-16,0-3 0 16,0-6 0-16,-1-7 0 15,0-8 0 1,-1-10 0-16,0-5 0 15,2-10 0-15,0-3 0 16,3-7 0-16,-6-8 0 16,-3-4 0-16,-2-2 0 15,-4 0 0-15,-2 2 0 16,-2 10 0-16,-4 8 0 16,-4 8 0-16,2 14 0 15,1 10 0-15,4 12 0 16,7 11 0-1,7 8 0-15,9-1 0 0,4 0 0 16,3-2 0-16,1-2 0 16,-5-11 0-1,-11-4 0-15,-9-9 0 16,-14-8 0-16,-18-4 0 16,-15-4-457-16,-10-51-1361 15,-16 37 156-15,-6-1 132 16</inkml:trace>
  <inkml:trace contextRef="#ctx0" brushRef="#br1" timeOffset="33457.87">18036 1261 5178 0,'-3'-1'218'0,"3"1"72"16,-3 0 4-16,9-3 3 16,13 1 6-16,16-8 5 15,12 0-29 1,9-4-256-16,2 1-175 15,19-1-1479-15,-43 3 126 16,-15 2 111-16,-13 2 98 16</inkml:trace>
  <inkml:trace contextRef="#ctx0" brushRef="#br1" timeOffset="33730.61">17982 1448 5847 0,'-8'13'244'0,"-1"0"4"15,3 0 2-15,4-2 4 16,20-5 3-16,14-13 4 16,16-3 2-16,14-8 6 15,16-5 1 1,1-2-422-16,-2-2-301 16,-4-4-1317-16,-7 8 147 15,-10-1 128-15</inkml:trace>
  <inkml:trace contextRef="#ctx0" brushRef="#br1" timeOffset="36621.01">18141 15773 8191 0,'0'-3'0'15,"2"-1"0"-15,-2-1 0 16,0 3 0-16,0 1-504 16,1 0-1300-16,-1-2 152 15,0 2 132-15,-1-2 115 16</inkml:trace>
  <inkml:trace contextRef="#ctx0" brushRef="#br1" timeOffset="37905.88">17158 15790 4989 0,'0'-5'325'15,"0"-1"6"-15,0-1 6 16,0 1 5-16,0 3 7 16,0 1 7-16,1 2 6 15,1 5 6-15,2 9 8 16,5 8-320-16,1 7-56 16,0 11 0-16,1 4 0 15,-2-1 0 1,-3-2 0-16,-3-4 0 15,0-6 0-15,-2-6 0 16,1-8 0-16,-2-4 0 16,0-8 0-16,0-1 0 15,0-4 0-15,0-1 0 16,0-4 0-16,-3-5 0 16,0-3 0-16,-1-9 0 15,-2-7 0-15,1-6 0 16,1-2 0-16,2-8 0 15,1-3 0-15,1 0 0 16,0-1 0 0,3 3 0-16,3 4 0 15,3 3 0-15,2 4 0 16,5 5 0-16,3 5 0 16,0 5 0-16,2 3 0 15,1 3 0-15,1 6 0 16,-1 3 0-16,-1 2 0 15,1 1 0-15,-3 4 0 16,-1 6 0-16,-6 4 0 16,-3-1 0-16,-2 7 0 15,-4 0 0 1,-3 1-302-16,49-2-1557 16,-53 2 161-16,-8-2 139 15,-4-2 120-15</inkml:trace>
  <inkml:trace contextRef="#ctx0" brushRef="#br1" timeOffset="38134.97">17190 15917 5341 0,'0'1'293'15,"0"-1"6"-15,0 2 3 16,6 0 5-16,12-2 5 15,7 0 6-15,8-4 4 16,9-1 6-16,1 0-43 16,-2-3-627-16,5 1-464 15,-14 1-805 1,-6 0 124-16,-6 2 109 0,-2 2 94 16</inkml:trace>
  <inkml:trace contextRef="#ctx0" brushRef="#br1" timeOffset="38445.71">17633 15935 5720 0,'0'0'260'0,"0"0"3"16,0-1 3-16,0 1 5 15,4 0 3-15,8 0 3 16,11 0 6-16,13 0 3 15,12-3 5-15,5-2-291 16,2-1 0 0,-3-3 0-16,-10 0 0 15,-9 1 0-15,-7 1 0 16,-13 0 0-16,-4 3 0 16,-6 0 0-16,-2 1-70 15,-2 1-382-15,-1-5-1347 16,-2 1 151-16,-5-1 131 15,-1 0 115-15</inkml:trace>
  <inkml:trace contextRef="#ctx0" brushRef="#br1" timeOffset="38765.41">17818 15781 3967 0,'0'-8'401'0,"0"-2"9"16,1 0 9-1,8-6 9-15,9 6 10 0,9 4 10 16,12 3 11-16,3 4 10 16,1 9 10-16,-3 6-206 15,-12 11-273 1,-12 5 0-16,-7 8 0 15,-15 0 0-15,-9 3 0 16,-7-5 0-16,-2-3 0 16,-3-5 0-16,5-7-262 15,9-3-366-15,7-13-1073 16,5-6 137-16,8-9 118 16,10-4 105-16</inkml:trace>
  <inkml:trace contextRef="#ctx0" brushRef="#br1" timeOffset="39261.47">18511 15426 8191 0,'-7'-1'0'0,"-6"5"0"16,-5 10 0-16,-8 13 0 16,3 19 0-16,4 15 0 15,7 10 0-15,7 4 0 16,7-3 0-1,5-4 0-15,7-5 0 16,1-9 0-16,2-12 0 16,1-3 0-16,0-15 0 15,5-11-142-15,6-8-535 16,0-10-1043-16,0-13 139 16,1-12 122-16</inkml:trace>
  <inkml:trace contextRef="#ctx0" brushRef="#br1" timeOffset="39574.17">18752 15594 8191 0,'0'-4'0'16,"0"0"0"-16,0 3 0 15,0-2 0-15,0 10 0 16,-1 11 0-16,-1 11 0 15,-1 8 0-15,2 12 0 16,-1 2 0-16,2-1 0 16,3-2 0-16,5-6 0 15,2-7 0-15,6-3 0 16,7-10 0-16,4-9 0 16,8-6 0-1,1-7 0-15,3-7-97 16,2-8-352-16,-8-14-1344 15,-7 1 151-15,-9-9 130 16,-10-2 113-16</inkml:trace>
  <inkml:trace contextRef="#ctx0" brushRef="#br1" timeOffset="39796.77">18800 15648 5508 0,'-3'-12'280'16,"2"-3"4"-16,-1-3 6 15,5-3 3-15,8 2 4 16,8 0 6 0,9 0 4-16,5-3 4 15,3 5 7-15,-1 1-318 16,-9 7 0-16,-6 0-247 16,-7 6-179-1,-3 2-1333-15,-12 6 146 0,-3 5 126 16,-13 6 109-16</inkml:trace>
  <inkml:trace contextRef="#ctx0" brushRef="#br1" timeOffset="39989.58">18767 15747 5316 0,'0'7'299'0,"-2"0"5"16,2 1 5-16,5-1 5 15,12-2 5-15,10-5 5 16,11-1 6-16,8-6 5 15,5 0 6 1,-5-2-341-16,-7-3-278 0,-4 1-224 16,-10-46-1228-16,-10 42 141 15,-4 1 123-15,-5-7 106 16</inkml:trace>
  <inkml:trace contextRef="#ctx0" brushRef="#br1" timeOffset="40253.84">19090 15186 8191 0,'22'-6'0'0,"15"2"0"16,18 10 0-16,17 9 0 15,9 21 0 1,3 15 0-16,-3 15 0 0,-12 9 0 15,-15 9 0-15,-24 1 0 16,-20 2 0 0,-24-2 0-16,-27-4-42 15,-9-12-1888-15,-13-9 173 16,-7-15 148-16,9-12 128 16</inkml:trace>
  <inkml:trace contextRef="#ctx0" brushRef="#br1" timeOffset="44445.57">19775 3376 6437 0,'1'-1'188'16,"1"-2"0"-16,-2-1 4 16,0 2 0-16,1 0 3 15,-1 1 1-15,0 1 3 16,0 1 1 0,0-2 4-16,0 1-204 15,0 2 0-15,2 6 0 16,-1 6 0-16,2 6 0 15,1 9 0-15,3 5 0 16,-1 3 0-16,1 2 0 16,3-3 0-16,-2-2 0 15,-3-4 0-15,1-4 0 16,-4-6 0-16,-1-5 0 16,2-4 0-16,-3-4 0 15,2-2 0 1,-1-5 0-16,-1 2 0 15,0-2 0-15,0-2 0 16,-3-3 0-16,-4-7 0 16,-5-10 0-16,-1-10 0 15,0-11 0-15,7-7 0 16,3 1 0-16,3-3 0 16,3 4 0-16,3 4 0 15,4 6 0-15,6 5 0 16,3 4 0-16,6 4 0 15,0 4 0 1,1 5 0-16,2 3 0 16,1 7 0-16,-4 3 0 15,0 2 0-15,-3 4 0 16,-5 2 0-16,-4 1 0 16,-4 2 0-16,-4 1 0 15,0-1-190-15,-2 3-483 16,-6-3-1035-16,-8 1 138 15,-4 2 120-15,-7 0 104 16</inkml:trace>
  <inkml:trace contextRef="#ctx0" brushRef="#br1" timeOffset="44653.38">19767 3546 7356 0,'0'3'91'0,"0"-3"1"15,0 3-1-15,6-2 2 16,11 1-1-16,14-5 2 16,8-3-1-16,13-3-377 15,4-1-1529-15,-4-6 154 16,-6 1 133-16,-5 3 116 31</inkml:trace>
  <inkml:trace contextRef="#ctx0" brushRef="#br1" timeOffset="44938.11">20284 3523 6449 0,'5'-2'186'0,"5"4"2"16,10-2 2-16,12 2 1 15,13 0 2-15,14-2 3 16,10-4 1-16,6-2 1 15,-1 0 5-15,-4-2-203 16,-7-2 0-16,-11 4 0 31,-11 1 0-31,-10 1 0 0,-12 0 0 16,-9 4 0-16,-7-3 0 16,-3 2 0-16,-9-4-366 15,0-1-305-15,-7-5-991 16,-7 1 132-16,-4-3 113 15,-3-1 100-15</inkml:trace>
  <inkml:trace contextRef="#ctx0" brushRef="#br1" timeOffset="45197.87">20646 3310 4966 0,'0'-6'320'15,"6"-2"5"-15,8-3 6 16,13 3 5-16,9 4 6 15,15 6 6-15,2 8 6 16,-1 9 7-16,-4 11 6 16,-11 7-226-16,-8 11-141 15,-14 3 0-15,-7 2 0 16,-9-1 0 0,-11-2 0-16,-5-7 0 0,-2-6 0 15,-1-12 0-15,4-7-350 16,71-7-1496-16,-58-11 160 15,7-11 136 1,9-3 119-16</inkml:trace>
  <inkml:trace contextRef="#ctx0" brushRef="#br1" timeOffset="45515.58">21311 3427 8191 0,'0'0'0'15,"2"0"0"-15,1-2 0 0,2 7 0 16,4 7 0 0,4 5 0-1,0 3 0-15,4 10 0 0,-2-2 0 16,1 0 0-16,-8-2 0 15,-2-5 0 1,-3-2 0-16,-2-4 0 16,-2-4 0-16,1-3 0 0,-6-4-177 15,3-2-519-15,-7-10-1010 16,-8-10 138 0,-3-10 119-16</inkml:trace>
  <inkml:trace contextRef="#ctx0" brushRef="#br1" timeOffset="45837.27">21214 3297 8191 0,'8'-6'0'16,"6"-8"0"-16,5-3 0 15,4-5 0 1,6-1 0-16,-6-1 0 16,-6-1 0-16,-5-1 0 15,-7 2 0-15,-7-1 0 16,-10 2 0-16,-1 4 0 16,-7 3 0-16,-3 6 0 15,-3 6 0-15,1 5 0 16,2 10-198-16,6 10-262 15,10-1-1303-15,8 11 147 16,10 0 126 0,10 1 111-16</inkml:trace>
  <inkml:trace contextRef="#ctx0" brushRef="#br1" timeOffset="46441.71">21737 3295 5367 0,'3'-10'294'0,"-2"0"6"16,1-3 2-16,1 3 7 15,-5 4 4-15,2 4 5 16,-5 0 6-16,-4 2 5 16,-7 0 6-1,-5 4-335-15,-3 5 0 16,1 6 0-16,2 4 0 15,6 6 0-15,4 6 0 16,5-1 0-16,4 1 0 16,2-1 0-16,5-3 0 15,1-8 0-15,6-5 0 16,4-5 0-16,6-5 0 16,4-7 0-16,1-5 0 15,-2-5 0-15,-3-7 0 16,-4-7 0-16,-7-9 0 15,-7-6 0-15,-3-8 0 16,-3-5 0 0,-7-5 0-16,-3-6 0 15,-4 2 0-15,-3 0 0 16,1 6 0-16,1 13 0 16,3 10 0-16,6 12 0 15,2 11 0-15,2 8 0 16,1 12 0-16,3 15 0 15,1 13 0-15,9 14 0 16,8 14 0-16,11 6 0 16,5-1 0-16,8-2 0 15,0-5 0 1,0-7 0-16,0-7 0 16,-3-10 0-16,-2-6 0 15,2-11 0-15,3-9-533 16,-3-7-1263-16,-4-7 151 15,-3-9 131-15,-9-1 113 16</inkml:trace>
  <inkml:trace contextRef="#ctx0" brushRef="#br1" timeOffset="47277.82">21505 3904 6760 0,'0'0'153'0,"0"-2"2"16,0 1 2-16,4-3 1 15,13-4 0-15,12-4 3 16,12-6 0-16,14-4 2 16,5-4 2-1,-2 2-165-15,-5 0 0 0,-8 1 0 16,-10 4 0-16,-9 3 0 15,-12 2 0 1,-4 6 0-16,-7 3 0 16,-3 2 0-16,0 1 0 15,-3 4 0-15,-8-2-231 16,-4 3-235-16,-6 1-1286 16,-8 3 144-16,-4 6 125 15,-1 2 110-15</inkml:trace>
  <inkml:trace contextRef="#ctx0" brushRef="#br1" timeOffset="47529.59">21440 3976 4536 0,'-12'11'355'16,"1"0"8"-16,2 0 5 16,2 0 8-16,20-7 8 15,20-5 7-15,15-8 8 16,14-3 9-16,10-6 7 15,0-2-219-15,-10-2-196 16,-10 1 0 0,-12 4 0-16,-12 2 0 0,-14 3 0 15,-6 5 0-15,-7 3 0 16,-2 3-347 0,21 1-1501-16,-29 0 161 0,-1 0 136 15</inkml:trace>
  <inkml:trace contextRef="#ctx0" brushRef="#br1" timeOffset="50533.49">19814 3683 3721 0,'-2'-1'153'16,"2"1"58"-16,0-2 135 15,-1 0 83-15,1 2 10 16,1-2 10-16,-1-1 11 15,0 1 11-15,0 2 11 16,0 0-110-16,0 0-57 16,0 5-66-1,3 6-155-15,1 8-94 0,1 9 0 16,2 7 0 0,0 3 0-16,1-1 0 15,0-2 0-15,-2-4 0 16,-2-4 0-16,1-7 0 15,-3-6 0-15,0-5 0 16,-1-2 0-16,-1-6 0 16,0 2 0-16,0-3 0 15,2 0 0-15,-4 0 0 16,2 0-270-16,54-2-1598 16,-53 0 164-1,-4-2 138-15,3-3 122 16</inkml:trace>
  <inkml:trace contextRef="#ctx0" brushRef="#br1" timeOffset="51709.6">22643 3898 7241 0,'0'-2'103'0,"0"1"1"15,0 2 0-15,0 7 1 16,1 8 1-16,4 10-1 15,0 7 2-15,-1 2 0 16,1-2 2 0,-1-2-109-16,-2-9 0 15,-1-5 0-15,-1-7 0 16,0-3 0-16,0-4 0 16,0-2 0-16,-4-5 0 15,-4-9 0-15,0-6 0 16,1-13 0-16,2-10 0 15,2-6 0-15,6-4 0 16,6 3 0-16,5 4 0 16,5 4 0-16,7 7 0 15,5 7 0-15,-1 6 0 16,0 5 0 0,-4 10 0-16,-4 2 0 15,-3 4 0-15,-5 0 0 16,-4 6 0-16,-1-1-237 15,-4 6-219-15,-5 3-1298 16,-6 5 145-16,-9 0 125 16</inkml:trace>
  <inkml:trace contextRef="#ctx0" brushRef="#br1" timeOffset="51927.4">22627 3955 5855 0,'-5'5'246'16,"-2"0"3"-16,3 2 4 15,0 0 3-15,6-3 3 16,7-4 3 0,13 1 4-16,8-2 4 15,6-3-262-15,10-2-539 16,1-46-1194-16,-3 36 140 16,-6-4 122-16,-6-3 107 15</inkml:trace>
  <inkml:trace contextRef="#ctx0" brushRef="#br1" timeOffset="52130.21">23028 3763 7782 0,'0'-4'46'0,"3"4"-1"0,0 1-1 16,1 8 2-16,5 9-1 16,2 10 0-16,0 5 1 15,-3 4-1 1,1 2 2-16,-6-3-47 15,-2-4 0-15,-1-4 0 16,0-6 0-16,0-9-242 16,2-3-242-16,1-15-1260 31,0 1 143-31,-1-8 124 0,1-8 108 0</inkml:trace>
  <inkml:trace contextRef="#ctx0" brushRef="#br1" timeOffset="52657.71">23155 3809 5387 0,'2'-7'290'0,"1"5"4"16,2 0 4-16,7 9 5 15,1 5 5-15,0 12 4 16,1 5 5-16,-2 2 5 16,-1-1 6-16,-5-2-296 15,-3-5-32-15,0-6 0 16,-3-5 0-1,0-5 0-15,0-2 0 0,0-5 0 16,-3-5 0 0,-4-4 0-16,-3-9 0 15,1-10 0-15,2-12 0 16,4-10 0-16,7-8 0 16,7-2 0-16,6 4 0 15,3 6 0-15,5 11 0 16,-1 14 0-16,-4 9 0 15,-4 10 0-15,-4 9 0 16,-8 9 0 0,-3 6 0-16,-1 7 0 0,-5 7 0 15,-5 3 0-15,1 1 0 16,-4-1 0 0,0-2 0-16,4-2 0 0,3-4 0 15,3-3 0 1,1-5 0-16,2-4 0 15,5-4 0-15,3-5 0 16,6-1 0-16,6-5 0 16,5 0 0-16,-2-3 0 15,0-1 0-15,-3-3-291 16,0-3-252-16,-3-25-1172 16,-2 16 138-16,-3-6 121 15,-2 0 106-15</inkml:trace>
  <inkml:trace contextRef="#ctx0" brushRef="#br1" timeOffset="53042.36">23742 3482 5712 0,'0'-4'261'16,"-3"-1"2"-16,-3 3 5 15,-4 0 3-15,-3 6 5 16,-3 7 2-16,3 3 5 16,1 9 4-1,4 5 5-15,5 2-292 0,3 1 0 16,6 4 0 0,5-1 0-16,5 0 0 15,4-3 0-15,3-1 0 16,-5-2 0-16,-1-5 0 15,-7-4 0-15,-4-3 0 16,-4-2 0-16,-2-3 0 16,-5-1 0-16,-4-3 0 15,1-1 0-15,-7-4 0 16,4 0-311-16,3-4-259 16,3-38-1133-16,5 20 137 15,8-11 119 1,5-6 105-16</inkml:trace>
  <inkml:trace contextRef="#ctx0" brushRef="#br1" timeOffset="53258.16">23918 3602 5515 0,'5'2'281'0,"1"3"2"16,5 6 6-16,-2 8 2 15,-1 3 7-15,2 12 2 16,-3-4 7-16,-1 4 3 15,-2-6 7-15,-2-2-602 16,-5-4-268-16,-3-22-1162 16,-7 11 140-16,-2-9 120 31,-9-4 106-31</inkml:trace>
  <inkml:trace contextRef="#ctx0" brushRef="#br1" timeOffset="53456.97">23811 3672 5660 0,'10'-17'266'0,"7"-8"4"16,11-4 2-16,5-3 5 16,6 5 4-16,1 6 3 15,-4 5 5-15,-2 2 5 16,-7 5-276-16,-8 1-509 16,-2-3-1242-16,-7 4 141 15,2 2 124-15</inkml:trace>
  <inkml:trace contextRef="#ctx0" brushRef="#br1" timeOffset="53705.74">24334 3323 5629 0,'0'-2'268'15,"-3"1"5"-15,-3 5 3 16,0 10 4-16,-2 12 5 15,0 16 3-15,3 15 5 16,2 5 4-16,1 4 5 16,5-1-302-16,4-7 0 15,6-6 0-15,2-5 0 16,5-10 0-16,-1-8 0 16,7-8 0-1,0-11 0-15,1-5-144 0,4-6-270 16,35-9-534-16,-42-5-591 15,-5-5 113-15,-3-9 101 16</inkml:trace>
  <inkml:trace contextRef="#ctx0" brushRef="#br1" timeOffset="53926.53">24617 3630 5097 0,'0'-13'321'0,"1"2"5"15,2 0 4-15,-3 1 8 16,7 13 5-16,0 7 6 15,-1 8 6-15,2 7 8 16,1 2 6-16,-5 4-369 16,-3 0 0-1,0-6 0-15,-1-2 0 0,-1-5-351 16,13-5-494 0,-14-9-775-1,-4-4 125-15,-1-11 110 0,1-9 95 16</inkml:trace>
  <inkml:trace contextRef="#ctx0" brushRef="#br1" timeOffset="54136.34">24630 3440 6864 0,'0'-13'143'0,"0"-1"1"16,0 0 2 0,0 2-1-16,0 7-181 15,1 7-301-15,5-53-1303 0,5 55 128 16,7 1 112-1</inkml:trace>
  <inkml:trace contextRef="#ctx0" brushRef="#br1" timeOffset="54528.97">24932 3448 4794 0,'0'-4'349'0,"0"0"6"16,-3 0 7-16,0 2 6 15,0 2 8-15,-6 8 7 16,0 6 7 0,-3 8 8-16,1 5 9 15,4 6-398-15,4 3-9 16,-1-1 0-16,4-3 0 16,0-5 0-16,4-7 0 15,1-7 0-15,2-8 0 16,5-4 0-16,5-6 0 15,2-10-85-15,-4-6-99 16,-4-8-36 0,-4-13-4-16,-6-9 5 0,-1-5 5 15,-4-4 75-15,-3 1 139 16,1 6 0-16,-1 11 0 16,-1 12 80-1,6 13 95-15,-1 11 38 16,3 16 10-16,3 14 0 15,-1 12 1-15,7 8-77 16,6 9-147-16,10 6 0 16,4-3 0-16,3-4 0 15,3-5 0-15,2-7 0 16,-4-10-465-16,-1-49-1349 16,-4 27 154-16,-9-12 132 15,-8-12 116-15</inkml:trace>
  <inkml:trace contextRef="#ctx0" brushRef="#br1" timeOffset="54811.71">25113 3073 8191 0,'21'0'0'15,"10"6"0"-15,11 13 0 16,10 15 0-16,-4 16 0 31,-6 17 0-31,-6 12 0 0,-17 6 0 0,-11-3 0 16,-8-3 0-16,-17-6 0 16,-12-6 0-16,-7-11-278 15,45-11-1587-15,-57-12 161 16,12-16 141-16,0-12 120 15</inkml:trace>
  <inkml:trace contextRef="#ctx0" brushRef="#br1" timeOffset="55065.99">25600 3415 8191 0,'12'-5'0'16,"2"-3"0"-16,11-5 0 31,6 0 0-31,4 1-210 0,3 0-320 16,-2-70-1211-16,-9 68 143 15,-8 2 123-15,-11 6 109 16</inkml:trace>
  <inkml:trace contextRef="#ctx0" brushRef="#br1" timeOffset="55256.81">25654 3565 7735 0,'-4'12'50'0,"0"2"0"15,2 0 0-15,-2 1 1 16,12-7-1-16,12-6 1 15,7-8-1-15,12-9-353 16,5-32-1528 0,6 14 157-16,-3-7 135 15,-2-1 118-15</inkml:trace>
  <inkml:trace contextRef="#ctx0" brushRef="#br1" timeOffset="55851.77">26315 3187 3859 0,'7'-13'279'0,"-3"-6"134"16,-1-6 10 0,-1-4 9-1,0 1 11-15,-4 4 9 0,0 6 10 16,-1 6 13-16,-1 5 11 16,-6 5-177-16,-3 9-151 15,3 11-158-15,-2 9 0 16,3 12 0-16,2 11 0 15,3 6 0-15,-6 2 0 16,4-3 0-16,-7-2 0 16,-1-3 0-16,-4-10 0 15,-2-5 0-15,-1-6 0 16,6-10 0-16,-3-9 0 16,9-4 0-1,5-11 0-15,2-6 0 16,4-6 0-16,6-5 0 15,5 2 0-15,1 3 0 16,2 7 0-16,0 5 0 16,-1 13 0-16,-1 11 0 15,-7 9 0-15,-1 10 0 16,2 10 0-16,-2 1 0 16,-1-3 0-16,5-3 0 15,2-6 0-15,1-8 0 16,2-8 0-16,6-9 0 15,4-8-177-15,2-3-333 16,0-65-1246 0,0 46 146-16,-5-4 125 15</inkml:trace>
  <inkml:trace contextRef="#ctx0" brushRef="#br1" timeOffset="56074.07">26546 3495 6742 0,'0'-6'156'16,"0"5"1"-16,0 2 1 16,0 5 2-16,0 10 1 15,0 10 1-15,0 2 1 16,0 0 2-16,0-1 2 16,0-4-427-1,0-5-389-15,-2-6-1047 16,-2-5 136-16,-3-5 118 15</inkml:trace>
  <inkml:trace contextRef="#ctx0" brushRef="#br1" timeOffset="56287.87">26508 3333 7626 0,'0'-16'61'0,"0"0"1"15,0 0 1-15,0 1-1 16,0 10-318-16,39 9-652 15,-31 5-637 1,4 5 114-16,-1 2 101 16,2 1 89-16</inkml:trace>
  <inkml:trace contextRef="#ctx0" brushRef="#br1" timeOffset="56693.52">26771 3380 6003 0,'0'-5'231'16,"-2"-1"3"-16,-3 2 3 15,-4 0 3 1,-2 8 2-16,-4 7 5 16,1 5 2-16,3 6 2 15,6 7 6-15,1 3-257 16,2 0 0-16,2-2 0 15,0-4 0-15,4-8 0 16,-2-6 0-16,5-5 0 16,5-7 0-16,1-8 0 15,0-6 0-15,1-8 0 16,-3-7 0-16,-3-14 0 16,-2-7 0-16,-2-4 0 15,0-6 0 1,-4 2 0-16,3 9 0 15,-3 10 0-15,0 13 0 16,0 16 0-16,0 11 0 16,0 12 0-16,0 13 0 15,4 11 0-15,0 5 0 16,8 7 0-16,-3 1 0 16,2-5 0-16,5-6 0 15,-3-6 0-15,3-8-324 16,64-9-1529-16,-57-9 161 15,-3-7 137-15,0-10 120 16</inkml:trace>
  <inkml:trace contextRef="#ctx0" brushRef="#br1" timeOffset="57209.57">26959 2889 5867 0,'3'-18'241'15,"4"0"1"-15,-3 3 5 16,5 1 2-16,5 15 4 31,-3 20 2-31,0 11 5 0,3 13 1 0,-5 10 6 16,3 2-218-16,2-1-49 15,2-7 0-15,4-11 0 16,1-9 0 0,1-9 0-16,3-14 0 15,2-6-38-15,-4-8-127 16,-6-10-53-16,-6-1 2 16,-8-2 72-16,-3 1 81 15,-2 7 63-15,-5 8 0 16,-1 8 0-16,-4 12 0 15,3 11 36-15,-1 12 122 16,6 13 58-16,6 10 2 16,6 7-70-16,5 7-80 15,7 0-68-15,-3-2 0 16,2-9 0-16,-10-8 0 16,-5-12 0-1,-15-11 0-15,-18-10 0 16,-17-7-228-16,-7-6-511 15,-21-5-942-15,-9-5 135 16,0 0 115-16,6-3 103 16</inkml:trace>
  <inkml:trace contextRef="#ctx0" brushRef="#br1" timeOffset="59043.3">20084 4009 8191 0,'0'0'0'0,"0"0"0"16,1-2 0-1,-1 2 0-15,0 0 0 0,0 0 0 16,0 0 0-16,3 0-316 16,14 3-460-1,1 0-872-15,6-2 129 0,2 0 113 16</inkml:trace>
  <inkml:trace contextRef="#ctx0" brushRef="#br1" timeOffset="60917.63">5457 17416 5570 0,'0'0'13'16,"-2"0"0"-16,2 0 32 16,0-3 32-1,2 2 6-15,-2-2-85 16,1 0-72-16,5 2-124 16,16-1-297-16,-4 2-626 15,7-1 63-15,1-2 57 16,7-2 51-16</inkml:trace>
  <inkml:trace contextRef="#ctx0" brushRef="#br1" timeOffset="62090.54">14173 16123 8191 0,'0'-2'0'0,"0"-3"0"15,-2 1-183-15,1 0-447 16,-2 1-1092-16,-4 0 140 16,0-3 122-16</inkml:trace>
  <inkml:trace contextRef="#ctx0" brushRef="#br1" timeOffset="63166.64">14016 15932 5461 0,'0'-4'285'15,"0"-2"4"-15,0 0 5 16,2 1 4-16,-2 3 5 16,0 1 4-16,2 4 5 15,5 3 6-15,2 11 6 16,2 8-324-16,3 11 0 15,-1 7 0-15,-2 4 0 16,5-1 0-16,-9-2 0 16,0-7 0-16,0-5 0 15,-3-9 0 1,-4-7 0-16,0-6 0 16,2-5 0-16,-2-5 0 15,-2 0 0-15,-5-5 0 16,-6-12 0-16,-4-6 0 15,-4-14 0-15,-2-12 0 16,5-9 0-16,9-1 0 16,4-1 0-16,5 2 0 15,7 5 0-15,9 5 0 16,4 2 0-16,7 5 0 16,12 2 0-16,5 6 0 15,4 4 0 1,-1 6 0-16,0 5 0 15,-4 5 0-15,-10 6 0 16,-6 4 0-16,-4 3 0 16,-8 6 0-16,-6 1 0 15,-4 6 0-15,-1 0 0 16,-5 6 0-16,-7 2-96 16,-3 4-350-16,-4-3-1349 15,-8 7 152-15,-6-3 130 16</inkml:trace>
  <inkml:trace contextRef="#ctx0" brushRef="#br1" timeOffset="63453.37">14095 16098 4504 0,'-2'0'366'0,"1"0"9"16,-4 0 6-16,3 0 8 15,4 2 8-15,-4-2 9 16,9 0 7-16,5 0 9 16,10 0 11-16,10-4-328 31,6-3-105-31,12-5 0 0,-6-2 0 16,-6-2 0-16,-2 1 0 15,-10 1 0-15,-9 5-290 16,0 3-348-16,-7 2-1052 15,-4 2 135-15,-1 0 117 16,5 1 104-16</inkml:trace>
  <inkml:trace contextRef="#ctx0" brushRef="#br1" timeOffset="63844.01">14654 16041 5523 0,'0'-1'279'16,"2"1"5"-16,0-2 2 16,0 1 6-16,-1 2 4 31,7-1 4-31,11 0 5 0,14-2 5 0,14 0 6 15,9-6-316-15,12 0 0 16,-3-3 0 0,-4 1 0-16,-8-1 0 15,-10 1 0-15,-12 4 0 16,-11-2 0-16,-7 3 0 16,-9 2 0-16,-2 0 0 15,-2 2 0-15,0 1 0 16,-3-2-308-16,3 2-404 15,-9-4-955-15,-4-1 133 16,-3-3 113-16,-1-1 102 16</inkml:trace>
  <inkml:trace contextRef="#ctx0" brushRef="#br1" timeOffset="64117.75">14853 15853 5998 0,'0'-2'233'16,"2"-2"1"-16,6-2 3 16,10 2 4-16,13 2 2 15,10 1 3 1,6 2 3-16,2 5 4 0,-7 9 4 16,-8 5-257-16,-8 9 0 15,-16 6 0 1,-6 4 0-16,-14 1 0 15,-11 2 0-15,-8-5 0 16,-5 0 0-16,3-5-466 16,9-19-1348-16,6 2 154 15,12-9 132-15,8-9 117 16</inkml:trace>
  <inkml:trace contextRef="#ctx0" brushRef="#br1" timeOffset="64477.42">15451 15926 8003 0,'0'-4'21'32,"1"-2"0"-32,-1 2-1 0,0 0 1 0,3 7 0 15,2 2-1 1,-1 8 1-16,2 5 0 16,2 2 1-16,-1 5-22 15,-2-1 0-15,-2-2 0 16,-2-1 0-16,1-3 0 15,-2-6 0-15,-2-1-273 16,18-4-1594-16,-23-6 163 16,-5-7 139-16,-2-11 121 15</inkml:trace>
  <inkml:trace contextRef="#ctx0" brushRef="#br1" timeOffset="64801.11">15408 15697 5756 0,'12'-18'212'15,"5"-4"29"-15,1-8 4 16,4-7 2-16,-11 4 4 31,-5 1 2-31,-4 5 5 0,-4 2 2 16,-9 5 4-16,-4 7-90 15,-5 6-144-15,-10 4-30 16,-2 9 0-16,4 6 0 16,10 6-306-16,31 6-611 15,-9 4-695-15,14 3 123 16,10-3 109-16,10 0 95 15</inkml:trace>
  <inkml:trace contextRef="#ctx0" brushRef="#br1" timeOffset="65365.59">15962 15773 5629 0,'0'-7'268'16,"0"-2"5"-16,-3-4 3 15,-1-2 4-15,-3 4 5 16,-6 1 3-16,-3 7 5 16,-3 1 4-16,-4 6 5 15,1 8-302-15,-1 10 0 16,-1 7 0 0,8 5 0-16,6 6 0 0,4 0 0 15,5-4 0 1,3-2 0-16,1-7 0 15,6-8 0-15,1-6 0 16,9-8 0-16,6-8 0 16,3-7 0-16,3-8 0 15,-2-8 0-15,-5-13 0 16,-4-11 0-16,-10-10 0 16,-4-11 0-16,-6-4 0 15,-7-5 0-15,-5-1 0 16,-2 9 0-16,-5 9 0 15,-1 11 0-15,0 14 0 16,7 15 0 0,-2 14 0-16,7 17 0 15,3 19 0-15,10 18 0 16,12 21 0-16,12 20 0 16,16 9 0-16,12 3 0 15,10-2 0-15,4-9 0 16,2-15 0-16,-6-10 0 15,-7-16 0-15,-5-16 0 16,-6-15-522-16,-13-11-1277 16,-5-16 151-16,-11-10 131 15,-8-11 115-15</inkml:trace>
  <inkml:trace contextRef="#ctx0" brushRef="#br1" timeOffset="72549.06">6801 8261 5871 0,'2'0'236'16,"-1"-2"4"-16,2 2 2 15,3 0 3-15,1-1 4 16,3-2 3-16,5-2 2 16,0-3 5-16,1 1 3 15,0-4-181-15,-3-1-81 16,-1 1 0-16,-5 1 0 15,-4 0 0-15,-2-1 0 16,-1 0 0-16,-6 0 0 16,-3-2 0-16,-7 3 0 15,-3 2 0 1,-3 4 0-16,-3 1 0 16,1 4 0-16,0 6 0 15,2 8 0-15,-1 7 0 16,4 12 0-16,9 6 0 15,5 5 0-15,4 3 0 16,8-1 0-16,5-6 0 16,5-6 0-16,2-7 0 15,7-9 0-15,-2-5 0 16,4-10 0-16,-1-2-275 16,32-4-608-16,-30-5-746 15,-3-6 125 1,-8-3 112-16,-4-11 96 15</inkml:trace>
  <inkml:trace contextRef="#ctx0" brushRef="#br1" timeOffset="72909.72">6985 8226 5756 0,'0'-8'256'0,"0"-4"3"16,1 2 4-16,6 0 3 15,8 6 5 1,4 5 2-16,7 6 5 16,2 6 4-16,-3 3 5 15,-6 6-287 1,-3 0 0-16,-9 2 0 0,-3-5 0 16,-2-5 0-16,-2-5 0 15,0-3 0-15,0-5 0 16,-2-1 0-16,1-7 0 15,-5-5 0-15,-1-8 0 16,-5-7 0 0,5-7 0-16,0 1 0 0,2 3 0 15,2 5 0 1,3 6 0-16,-1 5-333 16,11 8-462-16,-7-2-843 15,1 6 127-15,2-1 112 16</inkml:trace>
  <inkml:trace contextRef="#ctx0" brushRef="#br1" timeOffset="73269.39">7175 8091 4642 0,'0'0'157'16,"3"0"104"-1,2 0 81-15,6 2 9 0,4 5 5 16,6 6 7-1,1 3 6-15,2 7 8 16,-2 0 8-16,-5 2-100 16,-5-3-74-16,-3-3-119 15,-5-6-92-15,-1-4 0 16,-2-4 0-16,-1-3 0 16,0-7 0-16,-1-5 0 15,-5-4 0-15,2-7 0 16,-2-4 0-1,-1-3 0-15,2 3 0 0,1 5 0 16,4 2 0-16,-1 6 0 16,1 3 0-1,0 4-312-15,-2 4-217 16,30-2-1185-16,-22 2 139 16,2 0 120-16,-1-4 106 15</inkml:trace>
  <inkml:trace contextRef="#ctx0" brushRef="#br1" timeOffset="73868.83">7377 8018 4128 0,'0'-4'240'0,"0"-1"103"16,2 1 53-1,1-1 9-15,2 7 8 16,4 5 9-16,4 6 8 0,-1 10 11 16,-1 0 10-1,2 5-157-15,0 0-121 16,2-3-118-16,-1-6-55 15,0-4 0-15,0-3 0 16,-1-8 0-16,2-4 0 16,-1-4 0-16,-5-5 0 15,-1-6 0-15,-5-2 0 16,-3-4 0-16,-6-2 0 16,-3-1 0-16,-5 3 0 15,-5 1 0 1,-1 1 0-16,-3 3 0 15,0 2 0-15,5 3 0 16,3 0 0-16,7 1-86 16,5 0-26-16,3-2-1 15,8 1 17-15,6-1 42 16,6 1 54-16,11 6 0 16,6 1 0-16,6 4 0 15,1 7 0-15,0 5 84 16,-5 5 26-16,-8 2 4 15,-7 3-16 1,-8-2-43-16,-4-1-55 16,-9-3 0-16,-2-5 0 15,-1-5 0-15,-1-4 0 16,-4-2 0-16,-5-8 0 16,-3-10 0-16,-4-10 0 15,1-10 0-15,0-9 0 16,7-3 0-16,2 4 0 15,3 6 0-15,1 11 0 16,3 12-280-16,10 12-359 16,5 3-1055-16,6 5 137 15,10 1 117 1,15-1 104-16</inkml:trace>
  <inkml:trace contextRef="#ctx0" brushRef="#br1" timeOffset="74497.24">10768 8089 6524 0,'2'2'178'0,"0"-2"2"16,6 0 1-16,3-2 3 16,8-1 1-16,7-10 1 15,1-5 3-15,4-6 1 16,-8-8 4-16,-9 0-194 15,-9-4 0 1,-5 5 0-16,-11 4 0 16,-7 5 0-16,-9 12 0 15,-7 10 0-15,-3 10 0 16,-1 14 0-16,8 10 0 16,8 8 0-16,12 7 0 15,7 1 0-15,10-3 0 16,11-6 0-16,8-6 0 15,3-7 0-15,8-9 0 16,5-10 0-16,0-3-519 16,-2-9-1281-1,-2-5 152-15,-9-4 131 16,-10-4 115-16</inkml:trace>
  <inkml:trace contextRef="#ctx0" brushRef="#br1" timeOffset="74848.92">11050 7995 7216 0,'7'-14'106'0,"5"0"0"15,8-2 1-15,6 1 1 16,1 10 0-16,2 9 0 16,-2 3 2-16,-5 8 0 15,-5 4 2 1,-6 4-112-16,-5 3 0 15,-5-3 0-15,-1-4 0 16,0-4 0 0,0-6 0-16,-1-5 0 0,-4-7 0 15,1-8 0 1,-2-9 0-16,2-6 0 0,1-7 0 16,3-6 0-16,0 1 0 15,1 3 0-15,-1 5 0 16,2 5-267-1,2 8-177-15,11 7-378 16,-7 5-709-16,-1 4 111 16,1 1 100-16,-3 3 88 15</inkml:trace>
  <inkml:trace contextRef="#ctx0" brushRef="#br1" timeOffset="75194.11">11331 7827 4522 0,'5'-2'296'0,"4"2"61"15,3-2 5-15,5 1 7 16,1 4 9-16,1 4 5 16,-2 6 9-16,2 5 7 15,-5 5 10 1,-2 0-150-16,-5 0-194 16,-1-4-65-16,-5-3 0 15,-1-5 0-15,0-3 0 16,0-8 0-1,0-1 0-15,0-10 0 0,0-8 0 16,0-5 0-16,0-7 0 16,0 2 0-16,0 1 0 15,0 6 0-15,0 1 0 16,0 7 0-16,0 5 0 16,0 2-100-1,0 5-294-15,6 1-289 16,0-1-942-16,5 1 126 15,1-3 110-15,5-1 96 16</inkml:trace>
  <inkml:trace contextRef="#ctx0" brushRef="#br1" timeOffset="75795.07">11623 7729 3911 0,'0'0'269'16,"2"0"138"-16,0 6 10 15,0 1 8-15,4 8 11 16,1 8 9-16,3 3 11 15,6 4 9 1,3-1 13-16,5-1-159 16,-2-6-156-16,-1-2-163 15,1-8 0-15,-3-5 0 16,-4-4 0-16,1-6 0 31,-3-6 0-31,-5-5 0 0,-5-6 0 0,-2-7 0 16,-1 0 0-16,-4-3 0 15,-4 3 0-15,-3 4 0 16,-4 2 0-16,-8 5 0 16,-1 4 0-1,-2 2-259-15,7 2-126 16,1 3-169-16,13-3-269 16,-1-16-583-16,6 15 97 15,6-2 84-15,-3 4 4404 16,7-4-3759-16,6 14 119 15,7-14 97-15,3-1 82 16,6-4 50-16,-1 8 319 16,0 4 227-16,0 4 157 15,-1 8 278-15,0 4 0 16,-2 8-138 0,-7 4-96-16,-4 7-90 15,-4-2-84-15,-3 0-51 16,-6-4-141-16,2-6-149 15,-6-8 0-15,2-4 0 16,-2-9 0-16,-2-8 0 16,-6-11 0-16,2-10 0 15,-1-6 0-15,-2-7 0 16,6 3 0-16,-1 7 0 16,4 9-175-16,0 10-289 15,0-12-1040 1,0 27 107-1</inkml:trace>
  <inkml:trace contextRef="#ctx0" brushRef="#br1" timeOffset="76021.86">11687 8245 8191 0,'7'2'0'15,"15"-2"0"1,23-6 0-16,16-9 0 0,18-6 0 16,14-10-20-16,2-6-333 31,-1 1-461-31,-13 0-808 0,-12 4 125 16,-21 2 110-16,-25 7 97 15</inkml:trace>
  <inkml:trace contextRef="#ctx0" brushRef="#br1" timeOffset="76517.39">8420 8774 3785 0,'-29'-1'407'0,"-5"-1"20"16,-4-1 8-16,0-1 12 15,20 1 9-15,12-2 13 16,26-6 9-16,31-10 14 16,30-10 11-16,31-10-224 15,27-5-609-15,8-5-1517 16,-11 6 159 0,-16 3 137-16,-16 6 119 0</inkml:trace>
  <inkml:trace contextRef="#ctx0" brushRef="#br1" timeOffset="77060.93">11870 10086 8191 0,'56'-8'-33'15,"26"-6"-288"-15,30-8-435 16,16-8-887-16,-8 0 128 15,-7-7 113-15</inkml:trace>
  <inkml:trace contextRef="#ctx0" brushRef="#br1" timeOffset="77396.62">14928 9739 8191 0,'22'0'-35'0,"24"-2"-449"16,18-86-1316-16,21 71 152 16,10-4 131-16,8-9 115 15</inkml:trace>
  <inkml:trace contextRef="#ctx0" brushRef="#br1" timeOffset="77641.91">18325 9363 7934 0,'29'-4'-574'0,"5"-4"-1143"0,8-4 139 16,6-4 121-16</inkml:trace>
  <inkml:trace contextRef="#ctx0" brushRef="#br1" timeOffset="90493.01">14514 6554 4182 0,'0'0'106'0,"-2"0"49"16,0 0 120 0,2 0 69-16,0 0 36 15,0-3 19-15,0 0 6 16,0-4 11-16,2-3 7 15,3-4-69-15,4-3-41 16,6-2-53-16,6 1-139 16,6-2-73-16,2 4-38 15,1 2-10-15,1 6 0 16,3 5 0-16,-1 1 0 16,2 2 0-16,0 0 0 15,-2 0 0 1,5 0 0-16,5-1 0 15,-3 1 0-15,6-6 0 16,-4 0 0-16,-4-1 0 16,2-1 0-16,-4-1 0 15,-3 2 0-15,-1 1 0 16,-4 1 0-16,-1 1 0 16,-5-2 0-16,1-2 0 15,-5 0 0-15,-3 0 0 16,-6 0 0-16,-1-2 0 15,-3 6 0 1,-4-2 0-16,2 5-416 16,7-59-1412-16,9 51 157 15,10-2 134-15,13-5 117 16</inkml:trace>
  <inkml:trace contextRef="#ctx0" brushRef="#br1" timeOffset="91421.66">18143 6286 5467 0,'1'-1'240'0,"1"1"33"15,2-2 2-15,2-2 6 16,-1 2 3-16,0-4 4 16,4-2 6-1,-2-1 2-15,3 1 6 16,0 2-145-16,2-2-123 15,2 1-34-15,6-1 0 16,1 0 0-16,1 1 0 16,6 4 0-16,2 0 0 15,2 3 0-15,1 1 0 16,2 3 0-16,-2 1 0 16,0-1 0-16,1 3 0 15,-3-5 0-15,3 1 0 16,1-3 0-1,-1-3 0-15,0-2 0 16,-2-3 0-16,-1 1 0 16,-7-4 0-16,-5 0 0 15,-6 1 0-15,-6 2 0 16,-5 3 0-16,-1 1 0 16,-10 2-456-16,-11-18-1362 15,-7 20 156-15,-15 1 132 16,-13 4 117-16</inkml:trace>
  <inkml:trace contextRef="#ctx0" brushRef="#br1" timeOffset="95801.16">14793 6573 3652 0,'-7'4'168'0,"0"0"47"15,-1 1 114-15,1 2 75 0,2-4 41 16,3 0 12-1,2-2 10-15,0-1 13 16,7 2 10 0,15-2-127-16,18 0-57 0,23 0-53 15,24-6-133-15,14-8-78 16,0-5-42-16,-6-7 0 16,-11-2 0-16,-18-2 0 15,-12 5 0-15,-21 6 0 16,-11 5 0-16,-14 5 0 15,-8 4 0-15,-17 5 0 16,-16 2 0 0,-16 4 0-16,-13 6 0 15,-10 1 0-15,-1 4 0 16,8 1 0-16,12 2-255 16,28-1-573-16,-5-1-821 15,11-4 128-15,8-4 114 16,6-6 98-16</inkml:trace>
  <inkml:trace contextRef="#ctx0" brushRef="#br1" timeOffset="98765.18">4284 9090 2271 0,'0'0'80'0,"0"1"32"0,0 1 23 15,0-2 33-15,0 1 37 16,-1-1 30-16,-2 0 31 16,-2 0 34-1,1 2 31-15,-4-1-14 16,2 2 26-16,1-2 26 15,1 1 25-15,1-1 23 16,3-1-31-16,-1 0-26 16,5 0-29-16,5-1-27 15,11-5-30-15,9-4-30 16,5-3-69-16,7-3-64 16,-2-5-50-16,-5 3-59 15,-6 3-2 1,-8 2 0-16,-4 2 0 15,-6 3 0-15,-4 1 0 16,0 2 0-16,-2 0-126 16,-1 3-172-16,-2 0-133 15,2 2-205-15,-3-15-906 16,-3 15 113-16,-8 3 101 16,-4 4 89-16</inkml:trace>
  <inkml:trace contextRef="#ctx0" brushRef="#br1" timeOffset="99076.9">4292 9207 3556 0,'-12'15'145'0,"0"4"34"15,1-2 87-15,2-1 153 16,15-9 31-16,12-14 11 16,14-7 12-16,10-7 11 15,9-6 13-15,6-4-114 16,-6 0-43-16,-5 5-35 15,-8 3-100 1,-8 5-177-16,-10 3-28 0,-5 5 0 16,-6 3 0-1,-5 1 0-15,-4 3 0 16,1 2 0-16,-2 1 0 16,1 0 0-16,1 0 0 15,-1-1 0-15,0 1 0 16,0 0-412-16,0-36-1418 15,0 29 158-15,0 0 134 16,0-3 118-16</inkml:trace>
  <inkml:trace contextRef="#ctx0" brushRef="#br1" timeOffset="101512.87">15452 8206 3712 0,'-1'0'143'15,"1"0"36"-15,-2 0 30 16,2 0 59-16,0 0 45 16,0 0 53-16,8 0 80 15,12-2 11-15,10-2 10 16,14-6-91-16,12-2-59 16,3-6-37-16,-5 0-31 15,-5-1-62-15,-10 1-50 16,-10 2-52-16,-11 4-85 15,-6 2 0 1,-8 0 0-16,-1 5 0 16,-3 3-141-16,0 0-178 15,-4 2-136-15,-6 2-223 16,-7-10-838-16,-7 17 110 16,-9 4 97-16</inkml:trace>
  <inkml:trace contextRef="#ctx0" brushRef="#br1" timeOffset="101760.64">15505 8299 3802 0,'-5'7'176'16,"1"1"136"-16,4-2 109 15,0-1 10-15,18-4 9 16,13-9 11 0,11-4 10-16,11-4 11 15,6-2 13-15,-1-5-156 16,-9 2-43-16,-4 3-161 15,-12 3-125-15,-7 1 0 16,-8 3 0-16,-7 4 0 31,-7 3-158-31,1 2-270 0,-4-1-1354 0,1 3 150 16,-1 0 128 0,-1-3 112-16</inkml:trace>
  <inkml:trace contextRef="#ctx0" brushRef="#br1" timeOffset="110645.29">17194 8109 3631 0,'-3'1'8'0,"0"0"9"16,0-1 21-16,2 0 19 16,-1 2 11-16,2-2 3 15,-1 0 4-15,1 0-3 16,0 1 5-16,0-1 1 16,0 0 18-16,0 0 14 15,0 0-8-15,1 0-13 16,5 0-2-1,5-1 0-15,7-2 4 16,8-3 2-16,4-2-2 16,2-2-6-16,0-2-26 15,-6 2-70-15,-6-2-98 16,-4 5-144-16,16-6-813 16,-28 10 57-16,-7 0 51 15</inkml:trace>
  <inkml:trace contextRef="#ctx0" brushRef="#br1" timeOffset="110897.31">17207 8170 4614 0,'-2'3'101'16,"1"-2"107"-16,-1 0 107 15,4-1 31 1,7 1 7-16,11-4 7 0,10-3 1 15,14-2-137-15,9-2-133 16,5-2-188-16,2-1-221 16,-2-12-1188-1,-1 8 109-15,-1 2 96 0</inkml:trace>
  <inkml:trace contextRef="#ctx0" brushRef="#br1" timeOffset="111752.51">18501 8073 3754 0,'0'0'121'15,"0"0"30"-15,3 0 27 16,7-1 19-16,13-4 10 15,10-2 7 1,15-5 16-16,8-4 3 16,4-1 13-16,0-2-71 15,-4 1-47-15,-4 0-24 16,-7 1-22-16,-7 1-4 16,-8 1 5-16,-7 2 26 15,-6 1-6-15,-6 3 3 16,-6 4-9-16,-3-1-39 15,-1 3-113-15,-1 3-59 16,-1-1-110 0,-3 3-162-16,1 0-338 15,-16 4-425-15,-6 3 65 16,-7 4 59-16,-3 3 55 16</inkml:trace>
  <inkml:trace contextRef="#ctx0" brushRef="#br1" timeOffset="111994.29">18646 8078 3727 0,'-5'5'137'16,"-1"3"52"-16,2-3 134 15,-1 0 103-15,13-2 11 0,10-4 8 16,13-1 12 0,8-3 9-16,9-2 13 15,5-2-95-15,-3-4-53 16,-6 0-57-16,-6 1-158 15,-7 2-116 1,-6 2 0-16,-8 2-142 0,-7 2-173 16,-5 3-172-16,6-2-1200 15,-11 3 135-15,-5 0 117 16</inkml:trace>
  <inkml:trace contextRef="#ctx0" brushRef="#br1" timeOffset="130136.38">4592 13271 3332 0,'-2'2'83'15,"-1"0"34"-15,2-2 14 16,-2 0 4-16,3 0 4 16,-1 0 9-16,1 0 10 15,-3 2 8-15,3-2 8 16,0 2-20-16,0-2-42 15,0 0-12 1,0 0 12-16,0 0 45 0,7-4 47 16,8-3 22-1,13-7 8-15,14-9 7 16,7-5 1-16,5-6-2 16,-2 0-18-1,-7 0-21-15,-9 5-23 0,-6 6-49 16,-7 3-61-16,-10 5-41 15,-3 6-64-15,-7 2-99 16,-2 4-58-16,-1 2-42 16,0 1-82-1,0 1-129-15,14-1-931 16,-19 5 92-16,-5 3 83 16,-7 2 73-16</inkml:trace>
  <inkml:trace contextRef="#ctx0" brushRef="#br1" timeOffset="130418.12">4667 13377 3860 0,'-4'9'131'0,"1"-2"50"0,1-1 109 16,-1 0 83-16,12-2 48 15,10-9 10-15,10-6 8 16,8-7 11-1,14-7 12 1,-1-7-84-16,-1 0-57 0,-4 1-55 16,-9 2-127-16,-7 4-90 15,-9 6-308-15,-4 3-146 16,0 4-344-16,-6-1-814 16,-3-1 117-16,-1-4 102 15,-1-4 91-15</inkml:trace>
  <inkml:trace contextRef="#ctx0" brushRef="#br1" timeOffset="134657.43">15197 6279 4017 0,'0'0'2'15,"0"-1"4"-15,0 1 7 16,0 0 1-16,0 0-77 16,46-1-807-16,-38-1 39 15,0 2 36-15</inkml:trace>
  <inkml:trace contextRef="#ctx0" brushRef="#br1" timeOffset="136053.09">4424 13534 2286 0,'0'2'59'16,"0"1"8"-16,0-2 8 16,0 0 2-16,0 2 3 15,0-1-1-15,0-2 1 16,0 0-8-16,0 1-28 16,0-2-89-16,2 1-105 15,-2-10-428-15,1 8 18 16,-1-1 16-16,3-1 16 15</inkml:trace>
  <inkml:trace contextRef="#ctx0" brushRef="#br1" timeOffset="145464.66">19170 12050 3265 0,'0'0'134'0,"0"0"60"16,-2 0 37-16,2 0 30 15,2 0 37-15,5-4 51 16,6-1 51-16,13-4 22 16,8-5 20-16,14-4-59 15,0-1-114-15,1-1-187 16,-6 4-120-16,-5 1-147 15,-8 3-229 1,-8-12-972-16,-13 19 93 16,-12 3 83-16</inkml:trace>
  <inkml:trace contextRef="#ctx0" brushRef="#br1" timeOffset="145685.72">19313 12107 4272 0,'0'1'115'15,"0"-2"48"-15,4 1 77 16,9-7 28-16,7-2 11 16,13-7-1-16,12-7-19 15,3-3-95-15,-1 3-59 16,-3 2-199 0,-8 4-231-16,-9-16-967 31,-8 21 81-31,-9 4 74 0,-4-3 65 0</inkml:trace>
  <inkml:trace contextRef="#ctx0" brushRef="#br1" timeOffset="155644.05">8051 10716 1552 0,'0'1'37'16,"0"2"18"-16,0-1 23 15,0 2 24-15,0-2 18 16,0 0 16-16,0 1 21 15,0-1 25-15,1 2 26 16,4-4 26-16,7 0 16 16,14-3-6-16,21-11-49 15,26-9-220 1,18-12-735-16,16-10 29 16,0-6 28-16,-8-2 26 15</inkml:trace>
  <inkml:trace contextRef="#ctx0" brushRef="#br0" timeOffset="-24258.55">4221 9021 5295 0,'0'0'169'16,"0"1"110"-16,0-1 3 15,0 0 4-15,0 0 5 16,0 0 4-16,0 0 5 16,0 0 3-16,0 0 6 15,0 0-49-15,0 0-138 16,0 0-122-16,0 0 0 15,0 0 0 1,0 0 0-16,0 0-300 0,4 1-463 16,-4-1-892-16,3 0 129 15,5-1 114 1</inkml:trace>
  <inkml:trace contextRef="#ctx0" brushRef="#br0" timeOffset="-23219.51">14761 6449 6118 0,'0'1'159'0,"1"0"45"0,1-1 3 16,2 0 2-1,-4 0 3-15,1-1 2 16,-1 1 2-16,0 0 3 15,0 0 2-15,0 0-59 16,0 0-112-16,2 0-50 16,-2 0 0-16,0 0 0 15,0 0 0-15,0 0 0 16,0 0 0-16,0 0 0 16,0 0 0-16,0 0 0 15,0 0 0-15,0 0 0 16,0 0 0-1,0 0 0-15,0 0 0 16,0 0 0-16,0 0 0 16,0 0 0-16,0 0 0 15,0 0-254-15,46 1-629 16,-37-1-752-16,-1-1 126 16,-2-6 112-16,-4 2 98 15</inkml:trace>
  <inkml:trace contextRef="#ctx0" brushRef="#br0" timeOffset="-21095.42">13984 8282 2980 0,'0'0'81'0,"0"0"55"15,0 0 45-15,0 0 26 16,0 0 22-16,0 0 18 15,0 0 23-15,0 0 31 16,0 0 51-16,0 0-11 16,0 0-5-16,0 0-17 15,0 0-18-15,0 0 8 16,0 0-15 0,0 0-17-16,0 0-16 15,0 0-31-15,0 0-49 16,0 0-37-16,0 0-34 15,0 0-43-15,3-1-30 16,3-2-37-16,3 1 0 16,5-2 0-16,6-1 0 15,2-1 0-15,1 0 0 16,4 0 0-16,-2-1 0 16,2 3 0-16,-4 1 0 15,-6-4 0 1,-3 4 0-16,-3 0 0 15,-1 1 0-15,0 2 0 16,-1-1 0-16,-2 1 0 16,3 0 0-16,0 0 0 15,-1 1 0-15,4 1 0 16,3 4 0-16,-3 1 0 16,4-1 0-16,-2 0 0 15,-1 1 0-15,-1-3 0 16,1 1 0-16,-2 0 0 15,1-2 0 1,-1-2 0-16,-1-1 0 16,-1 0 0-16,3 0 0 15,-2 0 0-15,1 0 0 16,-1 0 0-16,5 0 0 16,-3-2 0-16,5-1 0 15,0-3 0-15,2 0 0 16,1-2 0-16,1 0 0 15,1 1 0-15,2 0 0 16,-6 0 0-16,2 1 0 16,-1 1 0-16,-4 3 0 15,-2 0 0 1,1 2 0-16,-1 0 0 16,0 1 0-16,0 0 0 15,0 4 0-15,2 0 0 16,-3 2 0-16,0 2 0 15,3-2 0-15,-1 0 0 16,0-1 0-16,3-2 0 16,-1-2 0-16,3-1 0 15,-1-1 0-15,3 0 0 16,1-1 0-16,0-2 0 16,-1-1 0-16,0-1 0 15,3-4 0 1,0 1 0-16,-2 0 0 15,2 0 0-15,-1 1 0 16,-2 2 0-16,-2 1 0 16,0 3 0-16,0-2 0 15,-2 3 0-15,0 0 0 16,0 3 0-16,3-1 0 16,-1 1 0-16,4 0 0 15,3-1 0-15,4-1 0 16,3-1 0-16,2 0 0 15,0-1 0-15,0-1 0 16,-2-1 0-16,-2-2 0 16,-1-3 0-1,-3 2 0-15,-2-2 0 16,-2 2 0-16,0-2 0 16,-3 1 0-16,1 3 0 15,-3 0 0-15,1 1 0 16,-3 0 0-16,-3 0 0 15,-1 1 0-15,-4 0 0 16,-3-1 0-16,-3 0 0 16,-2 2 0-16,-1 0 0 15,-1 1-302-15,-7 0-220 16,-10-26-1197-16,-12 24 140 16,-17-2 121-1,-12 0 106-15</inkml:trace>
  <inkml:trace contextRef="#ctx0" brushRef="#br0" timeOffset="-19662.84">14085 8342 1793 0,'0'3'106'0,"0"2"34"16,2 0 32-16,-2 0 34 16,0 0 29-16,0-1 24 15,2-1 27-15,-2-1 26 16,0 1 25-16,0 0-64 16,0-2-18-1,0 0-16-15,0-1-9 16,0 0 41-16,0 0 65 15,0 0 36-15,3 0-18 16,0 0-19-16,8-2-16 16,2-1-14-16,9-2-11 15,4-2-19-15,3-3-21 16,0 0-84-16,2 3-107 16,0-2-63-16,-3 2 0 15,-1 1 0-15,-3 3 0 16,1 1 0-1,-2 2 0-15,-1 3 0 16,0 3 0-16,3-1 0 16,2 3 0-16,0 1 0 15,2 0 0-15,2-3 0 16,-1-4 0-16,3-1 0 16,-1-1 0-16,4-2 0 15,0-5 0-15,1 0 0 16,-2-4 0-16,-1 0 0 15,3-2 0 1,-5 3 0-16,5-2 0 16,-2 3 0-16,-1 3 0 15,2 2 0-15,0 3 0 16,2-1 0-16,4 2 0 16,3 0 0-16,1 2 0 15,6-2 0-15,3 0 0 16,1 1 0-16,3-1 0 15,0 0 0-15,-4 0 0 16,-1-1 0-16,-2-3 0 16,-9 0 0-1,-4-1 0-15,-5-2 0 16,-9 1 0-16,-2 0 0 16,-4-3 0-16,-6 5 0 15,-3-3 0-15,-3 2 0 16,-4 1-102-16,-1 1-286 15,9-1-1420-15,-25-3 153 16,-12 1 133-16,-9-5 114 16</inkml:trace>
  <inkml:trace contextRef="#ctx0" brushRef="#br0" timeOffset="-18627.3">13987 8036 2928 0,'0'0'107'0,"2"-1"55"15,2 1 52-15,1 0 31 16,0 0 29-16,-1 0 48 16,5 0 51-16,-7 0 60 15,2 0 50-15,0 0-41 16,-3 0-30-16,-1 0-52 15,3 0-52-15,-3 0-83 16,0 0-240-16,0 0-209 16,65 0-1410-1,-58 0 127-15,5 0 111 0,0 0 98 16</inkml:trace>
  <inkml:trace contextRef="#ctx0" brushRef="#br0" timeOffset="-18138.75">14717 7922 3309 0,'0'0'94'0,"2"0"28"16,-2 0 28-1,2-3 14-15,0 3 2 16,1-1 1-16,0-2-8 15,2 3-32-15,4 0-72 16,3 0-251-16,-3-7-751 16,3 5 46-16,3 0 41 15,-1-2 39-15</inkml:trace>
  <inkml:trace contextRef="#ctx0" brushRef="#br0" timeOffset="58087.81">4954 12877 8191 0,'0'0'0'0,"0"0"0"16,2 0 0-1,-2 0 0-15,1 0 0 16,-1 0 0-16,2 0 0 16,-1 0 0-16,0 0 0 15,2 0 0-15,0-2 0 16,2-2-131-16,2-1-336 15,3-41-1312-15,3 31 149 16,0-3 129-16,1-3 111 16</inkml:trace>
  <inkml:trace contextRef="#ctx0" brushRef="#br0" timeOffset="59827.49">14214 12489 2575 0,'0'0'30'0,"0"0"28"16,0 0 28-16,0 0 17 15,0 0 22 1,0 0 16-16,0 1 23 15,0-1 30-15,0 0 33 16,0 0 4-16,0 0 3 16,0 0-15-16,0 0-17 15,0 0-12-15,0 0-11 16,0 0-6-16,0 0-18 16,0 0-20-16,0 0-10 15,0 0-10-15,0 0-14 16,0 0-4-16,0 0-10 15,0 0-8 1,0 0 0-16,2 0-23 16,0 0 1-16,0 0-11 15,3 0-22-15,1 0-9 16,1 0-1-16,3 0-7 16,-4 0 1-16,3 0 1 15,-2 0-10-15,-3 0 11 16,-1 0-7-16,1 0 1 15,-4 0 0-15,0 0 5 16,0 0-4-16,0 0 0 16,0 0 1-16,0 0-3 15,2 0-1-15,-2 0 6 16,0 0-1 0,0 0-7-16,1 0-44 15,-1 0-91-15,6 0-310 16,1-1-861-16,2-2 83 15,0-5 75-15,6-4 67 16</inkml:trace>
  <inkml:trace contextRef="#ctx0" brushRef="#br0" timeOffset="104939.47">14081 16227 2605 0,'0'0'54'16,"0"0"19"-16,0 0 12 16,0 0 7-16,0 0 2 15,0 0 3-15,0 0 15 16,0 0 33-16,0 0 32 15,0 0-13 1,0 0 2-16,0 0 5 16,0 0 0-16,0 0 10 15,0 0 9-15,0 0 11 16,0 0-10-16,0 0-25 16,0 0-25-16,0 0-20 15,0 0 16-15,2 0 20 16,0 3 37-16,6-1 37 15,0 5 39-15,1 2-8 16,5 6-4 0,-7 3-3-16,-1 2-5 15,1 1 0-15,-3 4-41 16,1 1-49-16,-3 1-51 16,3 0-57-16,1-1-52 15,-2-2 0-15,-3-2 0 16,1-3 0-16,-2-5 0 15,2-2 0-15,-2-2 0 16,4-3 0-16,-4-1 0 16,1 0 0-16,-1-2 0 31,0-1 0-31,0-2 0 0,0 1 0 16,0-2 0-16,0 0-45 15,5 0-463-15,6-51-1284 16,4 39 152-16,9-5 129 15,2-2 114-15</inkml:trace>
  <inkml:trace contextRef="#ctx0" brushRef="#br0" timeOffset="-201180.19">5038 15204 7707 0,'0'0'50'0,"1"0"1"16,-1 0-1-16,0 0 2 16,0 0-2-16,2 0 2 15,-2 0-1-15,0 0 1 16,0 0-1-16,0 0-26 16,1 0-349-16,8 0-501 15,-8 1-807 1,2-1 126-16,3 0 111 15,3-3 98-15</inkml:trace>
  <inkml:trace contextRef="#ctx0" brushRef="#br0" timeOffset="-177330.19">4647 11754 3179 0,'1'0'-24'15,"2"-2"-6"-15,1 2-25 16,2 0-82-16,3-4-488 16,-2 2 21-16,2 2 19 15,-2-2 18-15</inkml:trace>
  <inkml:trace contextRef="#ctx0" brushRef="#br0" timeOffset="-22010.19">5492 15162 5901 0,'0'0'234'0,"0"0"3"15,0 0 3-15,1 0 3 16,-1 0 2-16,0 0 4 16,0 0 3-16,0 0 4 15,2 0 3-15,-2 0-184 16,0 0-75-1,1 0 0-15,-1 3-303 16,10-2-367-16,-3-1-1009 16,9 0 134-16,6 0 115 15,7-9 103-15</inkml:trace>
  <inkml:trace contextRef="#ctx0" brushRef="#br0" timeOffset="-20790.2">11828 14759 3310 0,'-2'2'80'0,"-2"-2"66"15,1 0 37-15,1 0 35 16,2 0 38-16,0 0 99 16,0 0 99-16,1 0 27 15,7-2 12-15,11-2-28 16,16-3-42-16,14-4-72 15,16-3-38-15,7-5-34 16,4-2-39 0,-3 0-115-16,-8-1-106 15,-4 3-19-15,-8 0 0 16,-12 4 0-16,-10 3 0 16,-8 4 0-16,-14 2 0 15,-3 2 0-15,-6 3-78 16,-2 1-248-16,-7 1-244 15,-9-51-1109-15,-7 54 134 16,-13 2 115-16</inkml:trace>
  <inkml:trace contextRef="#ctx0" brushRef="#br0" timeOffset="-20500.2">11921 14843 6253 0,'-5'2'207'0,"-1"0"0"16,3 0 4-16,3-1 2 16,22 1 2-16,17-6 2 15,12-3 3-15,19-5 2 16,9-6 4-16,-3-2-226 16,-7-1 0-1,-10 1 0-15,-16 4 0 0,-15 3 0 16,-11 3 0-1,-11 4 0-15,-6 3 0 16,0 1-279-16,0 1-276 16,-2 0-1160-16,2-2 138 15,0-2 121-15,0-2 106 16</inkml:trace>
  <inkml:trace contextRef="#ctx0" brushRef="#br0" timeOffset="-205966.92">18952 6219 2319 0,'0'0'68'0,"0"2"19"15,0-1 11-15,1-1 9 16,-1 1 4-16,0-1 2 15,2 0 2-15,-2 2 3 16,0-2 11-16,0 3-38 16,2-2-18-16,-2 1-5 15,0 0 0-15,0-1-1 16,0 1 10 0,0-2 11-16,0 0 10 15,0 0 9-15,0 0-1 16,0 0-1-16,0 0-3 15,0 0-11-15,0 0-12 16,0 0-8-16,0 0-12 16,0 0-11-16,0 0-35 15,0 0-70-15,3 0-165 16,-3-21-745-16,1 21 48 16,-1-2 43-1,-4-5 41-15</inkml:trace>
  <inkml:trace contextRef="#ctx0" brushRef="#br0" timeOffset="-163416.92">4794 13049 7119 0,'0'0'87'16,"0"1"20"-16,0-1 2 15,0 2 0-15,0-2 1 16,1 0 0-16,-1 0 1 16,0 0 1-16,2 0-1 15,-2 0-28-15,0 0-60 16,0 0-23 0,0 0 0-16,0 0 0 15,0 0-262-15,0 0-381 16,0-2-1054-16,0-2 137 15,0-5 118-15,1-2 103 16</inkml:trace>
  <inkml:trace contextRef="#ctx0" brushRef="#br0" timeOffset="-161196.92">18113 12226 8191 0,'0'0'0'0,"1"0"0"15,-1 0 0 1,0 0 0-16,0-2-312 16,0 2-383-16,-3-4-975 15,-6-3 133-15,-6-5 114 16,-3-2 102-16</inkml:trace>
  <inkml:trace contextRef="#ctx0" brushRef="#br0" timeOffset="147653.08">15196 12532 3817 0,'42'-2'28'16,"16"-4"1"-16,12-1 1 15,13-2-32-15,-19 1-79 16,1-5-276-16,-19 4-390 16,-11 0 28-16,-10 0 28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6:05:01.7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2275 3187 5854 0,'0'-3'243'16,"0"-2"4"-16,0 4 2 16,0-4 3-16,0 2 3 15,0 3 5-15,0 0 2 16,0 0 4 0,0 0 4-16,0 0-237 15,0 0-33-15,2 0 0 16,-2 0 0-16,0-1 0 15,0 1 0-15,0 0 0 16,0 0 0-16,0 0 0 16,0-2 0-16,0 2 0 15,0 0 0-15,0 0 0 16,1 0 0-16,-1 0 0 16,0 0 0-16,0 0 0 15,0 0 0 1,2 3 0-16,-2 5 0 15,0 5 0-15,0 9 0 16,0 7 0-16,0 7 0 16,0 0 0-16,0 3 0 15,0-3 0-15,0-2 0 16,0-8 0-16,1-5 0 16,-1-7 0-16,2-6 0 15,-2-2 0-15,1-6 0 16,-1 0 0-1,2-2 0-15,1-3 0 16,3-8 0-16,5-2 0 16,2-8 0-16,3 0 0 15,0 1 0 17,-1 3 0-32,-3 4 0 0,2 6 0 0,-1 4 0 0,5 7 0 15,1 6 0-15,4 7 0 16,1 1 0-16,-1 6 0 15,-2-2 0-15,0-1 0 16,-5-3 0 0,0-6 0-16,-1-6 0 15,-1-1 0-15,-4-6 0 16,1-6 0-16,-2-8 0 16,-3-6 0-16,-5-9 0 15,1-2 0-15,-2-2 0 16,-2 5 0-16,-1 5 0 15,2 7 0-15,-5 6 0 16,-4 4 0-16,2 6-416 16,-1-26-1412-16,1 26 157 15,5-4 134 1,3 1 117-16</inkml:trace>
  <inkml:trace contextRef="#ctx0" brushRef="#br0" timeOffset="154.85">2875 3187 8191 0,'-2'-5'0'0,"-1"1"0"16,1-3 0-16,-6 2 0 15,4 4-27-15,1-1-554 16,0 2-1195-16,-1 4 147 16,5 3 129-16,2 6 112 15</inkml:trace>
  <inkml:trace contextRef="#ctx0" brushRef="#br0" timeOffset="304.71">2980 3447 8191 0,'0'4'0'0,"1"1"0"16,-1-2 0-16,2 4 0 16,-4-3 0-16,73-3-1942 15,-58-2 175-15,-1-4 150 16,3-7 128-16</inkml:trace>
  <inkml:trace contextRef="#ctx0" brushRef="#br0" timeOffset="1116.3">2936 3234 3826 0,'0'-3'281'15,"-2"-1"135"-15,1-2 10 16,1-1 9 0,-2 2 11-16,2 0 10 15,5 1 11-15,9 0 11 16,9-3 12-16,10 0-179 16,10-5-152-16,6 1-159 15,-4 0 0-15,-3 1 0 16,-7 0 0-16,-9 5 0 15,-6 2-260-15,-8 0-109 16,-5 6-157-16,-1-2-1104 16,-9 8 125-16,-9 4 112 15,-4 4 96-15</inkml:trace>
  <inkml:trace contextRef="#ctx0" brushRef="#br0" timeOffset="1324.06">3060 3395 3751 0,'-12'16'250'15,"0"3"170"-15,1 0 10 16,-1 2 10-16,9-9 11 16,3-9 9-16,6-1 12 15,6-2 12-15,15-2 11 16,10-1-161-16,11-1-130 16,7-4-389-1,4-2-220-15,23-1-551 16,-26 1-572-16,-3-2 112 15,-4-1 98-15,-3 0 87 16</inkml:trace>
  <inkml:trace contextRef="#ctx0" brushRef="#br0" timeOffset="1746.18">4043 3338 8191 0,'0'0'0'0,"0"0"0"16,2 0 0-16,-1 0 0 16,1 4 0-16,1 6 0 15,2 6 0-15,-1 5 0 16,-1 7 0 0,0-1 0-16,2-4 0 15,-3-2 0-15,1-4 0 16,0-5 0-16,0-2 0 15,-3-3 0-15,0-4 0 16,0-2 0-16,-4-4-455 16,1-25-1363-16,-3 13 156 15,-3-6 132-15,-2-4 116 16</inkml:trace>
  <inkml:trace contextRef="#ctx0" brushRef="#br0" timeOffset="2007.93">3980 3219 4543 0,'12'-16'97'16,"4"-8"114"-16,2-6 112 16,1-5 27-16,-8 1 8 15,-7 3 5-15,-2 6 9 16,-4 2 5-16,-4 6 9 15,-6 4-40-15,-4 7-61 16,-7 3-133-16,-5 7-339 16,5 11-271-1,10 0-1301-15,6 5 146 16,8 3 126-16,11-2 109 16</inkml:trace>
  <inkml:trace contextRef="#ctx0" brushRef="#br0" timeOffset="2491.48">4431 3207 5875 0,'0'-3'244'0,"0"-1"3"16,0 0 4-16,-3 2 2 16,-4 2 4-16,-7 2 3 15,-9 8 4 1,-4 5 3-16,-4 10 6 15,5 10-273-15,3 5 0 16,9 3 0-16,8-2 0 16,4-3 0-16,5-3 0 15,7-10 0-15,6-11 0 16,9-6 0-16,9-10 0 16,4-10 0-16,4-10 0 15,-5-7 0-15,-5-10 0 16,-9-10 0-16,-8-9 0 15,-11-8 0 1,-5-8 0-16,-10-1 0 16,-4 3 0-16,-3 11 0 15,1 16 0-15,2 18 0 16,3 15 0-16,-2 25 0 16,6 19 0-16,2 14 0 15,9 15 0-15,10 11 0 16,13 4 0-16,10-3 0 15,7-3 0-15,8-6 0 16,8-5-393-16,8-11-1441 16,1-7 157-1,3-13 136-15,-1-15 117 16</inkml:trace>
  <inkml:trace contextRef="#ctx0" brushRef="#br0" timeOffset="2849.15">5154 3398 8191 0,'0'0'0'0,"1"0"0"15,1 0 0-15,12-1 0 16,13-1 0-16,14-2 0 16,14-2 0-1,5-1 0-15,-2-5 0 16,-12 3 0-16,-11-2 0 15,-13 3-271-15,-12 3-193 16,30-1-1279-16,-50 0 144 16,-9 4 123-16</inkml:trace>
  <inkml:trace contextRef="#ctx0" brushRef="#br0" timeOffset="3083.93">5311 3233 4760 0,'-4'-12'348'16,"-2"-3"8"-16,0 0 6 16,0 2 8-16,5 5 5 15,1 8 8-15,3 12 9 16,5 10 5-16,7 11 11 16,4 8-368-16,2 11-40 15,-3 0 0-15,-1 0 0 16,-4-4 0-16,-2-3-317 15,1-10-1538-15,1-6 160 16,-1-15 138-16</inkml:trace>
  <inkml:trace contextRef="#ctx0" brushRef="#br0" timeOffset="3495.54">5965 3405 8191 0,'1'-3'0'0,"-1"0"0"16,2 2 0-16,1 1 0 16,3 8 0-1,-2 7 0-15,6 4 0 16,-1 4 0-16,-3 1 0 15,-1-1 0-15,-2-2 0 16,-3-4 0-16,2-3-472 16,-4-10-1341-1,1-1 154-15,-2-10 133 0,-4-7 116 16</inkml:trace>
  <inkml:trace contextRef="#ctx0" brushRef="#br0" timeOffset="3792.27">5926 3269 6110 0,'15'-17'168'0,"2"-6"35"15,5-8 3-15,2-4 2 16,-5 1 2-16,-12 3 2 15,-3 2 2-15,-5 3 3 16,-9 4 4-16,-7 5-38 16,-4 6-144-16,-6 7-39 15,-1 3 0-15,2 6-7 16,5 10-344-16,44 2-1494 16,-25 7 161-1,10 0 135-15,10 4 120 16</inkml:trace>
  <inkml:trace contextRef="#ctx0" brushRef="#br0" timeOffset="4299.31">6489 3271 8191 0,'-7'-5'0'15,"-6"1"0"-15,-8-1 0 0,-10 1 0 16,-2 10 0 0,-6 6 0-16,4 9 0 15,2 6 0-15,6 7 0 16,8 8 0-16,12-3 0 16,2-2 0-16,7-3 0 15,5-10 0-15,9-7 0 16,6-11 0-16,9-6 0 15,11-13 0-15,-3-7 0 16,-3-11 0-16,-5-8 0 16,-11-9 0-16,-10-8 0 15,-6-5 0 1,-8-6 0-16,-8 1 0 16,-2 2 0-16,-1 11 0 15,-2 14 0-15,6 13 0 16,3 12 0-16,2 12 0 15,2 15 0-15,3 12 0 16,5 12 0-16,8 14 0 16,8 8 0-16,10 1 0 15,6 1 0-15,3-6 0 16,0-5-275 0,9-5-488-16,-6-11-899 15,4-11 132-15,3-10 113 16,3-8 100-16</inkml:trace>
  <inkml:trace contextRef="#ctx0" brushRef="#br0" timeOffset="4650.49">7231 3061 8191 0,'0'1'0'0,"-2"6"0"15,-8 7 0-15,-9 8 0 16,-9 9 0-16,-11 8 0 16,-7 5 0-16,4 2-328 15,10-3-363 1,-1-8-976-16,10-10 133 16,8-14 113-16,3-12 102 15</inkml:trace>
  <inkml:trace contextRef="#ctx0" brushRef="#br0" timeOffset="4843.31">6939 3148 8191 0,'3'-4'0'15,"9"3"0"-15,6 0 0 16,6 3 0-16,10 7 0 16,2 7 0-16,1 0 0 15,-5 5 0 1,-2-4 0-16,-1 2-131 15,-7-2-354-15,-2-37-1289 16,-7 29 148-16,-5-7 128 16,-5-6 112-16</inkml:trace>
  <inkml:trace contextRef="#ctx0" brushRef="#br0" timeOffset="5080.09">7103 2938 8191 0,'0'-5'0'16,"0"2"0"-16,1 7 0 16,5 10 0-1,4 11 0-15,9 16 0 16,6 5 0-16,1 7 0 16,-3 0 0-16,-3 0 0 15,-8-1 0-15,-6-6-120 16,-5-2-406-16,-2-7-1240 15,-11-6 147-15,-4-13 127 16,-7-9 110-16</inkml:trace>
  <inkml:trace contextRef="#ctx0" brushRef="#br0" timeOffset="5279.42">6942 3285 8191 0,'-3'-11'0'16,"3"-1"0"-16,3-2 0 15,15-4 0-15,18 5 0 16,19 5 0-16,12-3 0 16,9 2 0-16,-2-1 0 15,-8 2-323-15,5 2-544 16,-22 0-754-16,-13-1 124 16,-11 3 110-16,-7-1 97 15</inkml:trace>
  <inkml:trace contextRef="#ctx0" brushRef="#br0" timeOffset="5683.56">7799 3256 8191 0,'0'-1'0'15,"0"1"0"-15,0 0 0 16,2 4 0-16,-2 8 0 15,3 8 0-15,2 3 0 16,1 9 0-16,0-2 0 16,0 0 0-1,-2-6 0-15,-3-3 0 16,1-6 0-16,-2-3 0 16,0-8 0-16,-3-2-336 15,0-8-1514-15,-7-9 161 16,-3-9 137-16,-2-6 119 15</inkml:trace>
  <inkml:trace contextRef="#ctx0" brushRef="#br0" timeOffset="5996.27">7727 3123 5831 0,'17'-16'190'0,"6"-7"42"16,5-4 2-16,2-6 3 15,-10 2 4-15,-10 0 2 16,-4 2 2-16,-4 0 4 16,-11 3 4-16,-4 7-61 15,-7 3-148-15,-5 9-44 16,-8 5 0-16,1 7 0 15,0 8 0 1,5 9 0-16,7 6-332 16,13 5-340-16,8 3-999 15,12-3 133-15,9-7 114 16</inkml:trace>
  <inkml:trace contextRef="#ctx0" brushRef="#br0" timeOffset="6568.25">8250 3173 7643 0,'0'-10'60'16,"0"-1"0"-16,0-1 1 15,-3-3-1-15,-5 7 1 16,-6 2 0-16,-3 4 1 15,-9 3-2-15,-3 5 3 16,0 7-63-16,0 5 0 16,3 6 0-1,8 5 0-15,6 2 0 0,6 3 0 16,3-3 0-16,7-3 0 16,7-3 0-16,3-6 0 15,6-8 0 1,6-7 0-16,3-5 0 15,2-6 0-15,-3-7 0 16,0-6 0-16,-7-11 0 16,-5-6 0-16,-7-13 0 15,-3-7 0-15,-5-10 0 16,-4-5 0-16,-4-3 0 16,0 10 0-16,1 8 0 15,-3 19 0-15,4 15 0 16,0 15 0-16,4 15 0 15,1 13 0 1,1 19 0-16,8 16 0 16,4 9 0-16,7 9 0 15,7-1 0-15,5-4 0 16,-1-8 0-16,-5-5 0 16,0-10 0-16,-2-12 0 15,5-13-502-15,3-10-1303 16,9-10 153-16,7-7 132 15,-1-3 114-15</inkml:trace>
  <inkml:trace contextRef="#ctx0" brushRef="#br0" timeOffset="6684.65">8788 3321 8191 0,'0'-2'0'16,"0"-1"0"-16,-2 1 0 16,-3-4-454-16,-7-2-1364 15,-6-1 156-15,-14-4 132 16,-20 0 116-1</inkml:trace>
  <inkml:trace contextRef="#ctx0" brushRef="#br0" timeOffset="66127.54">3224 4568 3439 0,'2'0'161'15,"-2"0"45"-15,1 0 23 16,2 0 25-16,1-2 83 16,1 0 100-16,-2-1 36 15,1 1 12-15,-2-2 12 16,0 1-85-1,-2 1-87-15,0-1-47 16,1 1-22-16,-1-2-24 16,0-2-94-16,-1-1-106 15,-7-2-32-15,-7 1 0 16,-11-1 0-16,-10 4 0 16,-9 3 0-16,-7 2 0 15,0 5 0-15,3 6 0 16,10 6 0-16,9 7 0 15,15 6 0-15,11 2 0 16,23 2 0 0,16 3 0-16,18-1 0 15,6 2 0-15,8-1 0 16,-11-2 0-16,-16-1 0 16,-15-3 0-16,-16 0 0 15,-23-5 0-15,-17-1 0 16,-20-5 0-16,-11-5 0 15,-12-7 0-15,4-4 0 16,12-6-38-16,18 0-609 16,21-8-1109-1,19-5 146-15,22-6 125 16,24-6 109-16</inkml:trace>
  <inkml:trace contextRef="#ctx0" brushRef="#br0" timeOffset="66875.24">3639 4646 7950 0,'0'-8'27'15,"0"1"-1"-15,0 0 1 16,0 0-1-16,1 5 2 16,1 10-2-16,-1 8 1 15,1 14-1-15,-1 11 2 16,3 12-28-16,-1 4 0 16,0-2 0-16,1-5 0 15,-1-8 0-15,2-7 0 16,-4-10 0-16,-1-8 0 15,2-7 0-15,-2-3 0 16,-3-2 0 0,-5-2 0-16,-6-8-457 15,-4-57-1361-15,-2 42 156 16,1-7 132-16</inkml:trace>
  <inkml:trace contextRef="#ctx0" brushRef="#br0" timeOffset="67154.97">3370 4753 7897 0,'-1'-9'32'0,"-1"-4"0"16,5-5 2 0,11-4-2-16,20 0 0 15,16 0 1-15,14-1 0 16,9 0-1-16,0 4 2 15,-10 2-34-15,-9 4 0 16,-13 4 0-16,-16 3 0 16,-9 3 0-16,-7 3 0 15,-3-1-306-15,3 3-414 16,-4 1-945-16,2-3 132 16,3 1 114-16,7 1 100 15</inkml:trace>
  <inkml:trace contextRef="#ctx0" brushRef="#br0" timeOffset="69103.65">4119 4610 3695 0,'5'-9'309'15,"2"-4"119"-15,-1-2 9 16,2-2 11-16,-5 6 12 15,-1 3 9-15,-2 5 12 16,0 2 13 0,-5 11 11-16,-7 15-178 15,-9 10-189-15,-8 14-138 16,-3 13 0-16,2 1 0 16,7-3 0-16,5-8 0 15,10-5 0-15,2-10 0 16,3-8 0-16,2-10 0 15,1-4 0-15,3-7-366 16,46-6-1476-16,-36-10 158 16,-1-9 137-1</inkml:trace>
  <inkml:trace contextRef="#ctx0" brushRef="#br0" timeOffset="69356.41">4122 4628 5383 0,'6'-14'293'16,"0"-2"4"-16,5 1 5 16,5 1 4-16,5 10 5 15,6 15 6-15,5 9 4 16,4 11 6-16,-3 5 7 16,-5 8-334-16,-4-1 0 15,-6 0 0 1,-6-2 0-16,-6-6 0 15,-3-5 0-15,-4-4-214 16,-11-3-265-16,-5-32-1275 16,-9 20 145-16,-9-8 125 15</inkml:trace>
  <inkml:trace contextRef="#ctx0" brushRef="#br0" timeOffset="69535.75">4010 4930 5875 0,'0'-10'244'0,"1"-3"3"16,5-2 4-16,11-4 2 16,9 3 4-1,10 1 3-15,6 0 4 16,7 3-341-16,11 2-539 16,-14 1-995-16,-1-4 125 15,-8 0 107-15</inkml:trace>
  <inkml:trace contextRef="#ctx0" brushRef="#br0" timeOffset="69854.45">4774 4572 5503 0,'-2'-9'282'16,"-2"-1"3"-16,-3 0 3 15,-9 4 6-15,0 3 5 16,-12 12 3-16,0 12 5 16,-1 10 6-16,3 8 5 15,9 13-318-15,6 4 0 16,7-1 0-16,7-6 0 16,7-4 0-16,1-9 0 15,6-8 0-15,8-8 0 16,7-9 0-16,4-5-172 15,6-10-340 1,-3-21-1244-16,-7 1 146 16,-5-8 125-16,-5-9 109 15</inkml:trace>
  <inkml:trace contextRef="#ctx0" brushRef="#br0" timeOffset="70114.72">4964 4497 8191 0,'3'-1'0'16,"2"3"0"-16,0 8 0 16,4 12 0-16,0 11 0 15,2 13 0 1,1 8 0-16,1 4 0 16,0-1 0-16,-5-2 0 15,1-5 0-15,-3-8 0 16,-3-10 0-16,-3-7 0 15,1-9 0-15,-1-12 0 16,0-4-429-16,2-16-1396 16,2-7 157-16,5-9 134 15,3-8 116-15</inkml:trace>
  <inkml:trace contextRef="#ctx0" brushRef="#br0" timeOffset="70387.47">5305 4501 5776 0,'0'-6'254'16,"-3"0"3"-1,-7 2 4-15,-9 7 3 0,-1 6 4 16,-7 13 3-16,1 6 5 16,6 9 3-16,12 3 6 15,5 2-285 1,12-1 0-16,13-4 0 0,8-6 0 15,8-4 0-15,12-5 0 16,-2-7 0 0,-4-7 0-16,-3-4-25 15,-8-2-371-15,-8-4-1431 16,-9 2 156-16,-6-1 134 16</inkml:trace>
  <inkml:trace contextRef="#ctx0" brushRef="#br0" timeOffset="70952.78">2730 5550 8191 0,'-3'1'0'16,"1"0"0"-16,17 0 0 15,39-2 0-15,53-3 0 16,57-6 0 0,53-11 0-16,36-4 0 15,10-4 0-15,-8-5 0 16,-14 5 0-16,-21 0 0 15,-30 0 0-15,-25 4 0 16,-35 3 0-16,-42 1 0 16,-32 8 0-16,-27 4 0 15,-20 4 0-15,-9 4 0 16,0-1 0-16,0 2 0 16,0 0 0-16,0 0-214 15,7 0-668 1,-3-4-764-16,-1-2 128 15,6-8 113-15,3-5 99 16</inkml:trace>
  <inkml:trace contextRef="#ctx0" brushRef="#br0" timeOffset="72555.24">7883 4691 5517 0,'1'-8'280'16,"-1"2"3"-16,0 0 5 15,2 1 3-15,1 5 5 16,3 11 5-16,0 10 5 15,2 12 5-15,-4 9 4 16,-1 9-312-16,-1 1-3 16,-2-1 0-16,-2-8 0 15,2-6 0-15,2-7 0 16,-4-8 0 0,-2-8 0-16,-2-8-69 15,-7-2-416-15,-4-17-1307 16,-9-5 152-16,-3-3 129 15</inkml:trace>
  <inkml:trace contextRef="#ctx0" brushRef="#br0" timeOffset="72787.15">7520 4802 6473 0,'-1'-10'184'0,"1"-7"1"0,10-5 2 15,21-6 2 1,26-4 2-16,25 0 1 15,20-2 3-15,4-1 1 16,-6 6 3-16,-15 4-199 16,-20 8 0-16,-20 8 0 15,-19 5 0-15,-15 10 0 16,-16 5-442-16,-14-32-1379 16,-14 42 156-16,-10 7 133 15,-8 3 116-15</inkml:trace>
  <inkml:trace contextRef="#ctx0" brushRef="#br0" timeOffset="73000.09">7525 5180 7656 0,'-7'19'58'0,"2"0"1"16,1 3 1-16,8 1-2 15,26-12 1-15,24-10 2 16,17-7-2-16,18-6 1 15,7-7 1-15,-3-5-73 16,-12-1-369-16,-9 0-337 16,-17-2-924-16,-13-1 128 15,-14 0 112-15,-13-1 99 16</inkml:trace>
  <inkml:trace contextRef="#ctx0" brushRef="#br0" timeOffset="73383.73">8274 4887 5313 0,'2'-11'299'16,"-1"-1"5"-16,0-1 6 16,1 3 4-16,-2 4 5 15,0 5 6-15,0 1 4 16,0 0 6-16,0 0 8 16,0 0-343-1,0 0 0-15,0 0 0 0,0 0 0 16,0 0 0-16,0 0 0 15,0 0 0 1,0 0 0-16,0 0 0 16,0 0 0-16,0 0 0 15,1 0 0-15,-1 0 0 16,0 0 0-16,0 0 0 16,3 4 0-16,0 7 0 15,2 8 0-15,-1 9 0 16,-1 8 0-16,-1 5 0 15,-4 1 0-15,-4-3 0 16,-1-5 0 0,2-7-259-16,0-8-215 15,0-12-1269-15,1-5 144 16,1-8 123-16,2-10 109 16</inkml:trace>
  <inkml:trace contextRef="#ctx0" brushRef="#br0" timeOffset="73562.57">8264 4950 4659 0,'9'-20'352'15,"1"-4"5"-15,6 0 7 16,10 1 8-16,6 13 5 16,6 8 9-16,3 8 7 15,0 6 9 1,-1 2 7-16,-9 2-289 16,-4 2-120-16,-6-1-142 15,-2-4-293-15,-6-5-1350 16,-4-2 150-16,-1-6 129 15,-5-6 112-15</inkml:trace>
  <inkml:trace contextRef="#ctx0" brushRef="#br0" timeOffset="73766.89">8650 4647 5826 0,'0'-9'250'0,"0"-1"2"0,0 5 3 16,1 3 4-1,3 13 4-15,1 12 3 16,1 10 3-16,1 2 4 16,-3 8 5-16,-3-3-278 15,2 0-358-15,2-4-1487 16,1-9 161-16,5-11 135 16,1-9 120-16</inkml:trace>
  <inkml:trace contextRef="#ctx0" brushRef="#br0" timeOffset="74242.45">8863 4709 8191 0,'0'0'0'0,"2"0"0"16,2 10 0-16,1 12 0 15,2 12 0-15,3 11 0 16,1 11 0-16,0 0 0 15,-1 0 0-15,-3-7 0 16,-1-5 0-16,-5-10 0 16,-1-8 0-16,2-10 0 15,-4-7 0 1,1-7 0-16,-2-13 0 16,-3-15 0-16,-1-20 0 15,0-14 0-15,4-18 0 16,7-8 0-16,12-1 0 15,7 9 0-15,6 14 0 16,5 16 0-16,4 19 0 16,-5 17 0-16,-1 14 0 15,-7 13 0-15,-8 10 0 16,-9 10 0-16,-6 2 0 16,-13 8 0-16,-10-1 0 15,-8-5 0 1,-4-1 0-16,-7-8 0 15,1-6 0-15,6-6 0 16,8-7-358-16,25-6-550 16,-3-7-693-16,8-6 122 15,12-8 106-15,9-4 96 16</inkml:trace>
  <inkml:trace contextRef="#ctx0" brushRef="#br0" timeOffset="74603.11">9328 4618 6944 0,'0'-4'135'15,"0"3"1"-15,2 2-1 16,-1 9 3-16,4 10 1 16,4 11-1-16,2 9 3 15,2 6 1-15,3-1 1 16,1-2-143-16,3-7 0 15,0-4 0-15,2-10 0 16,6-9 0-16,3-8 0 16,1-9 0-16,2-11 0 15,-4-10 0 1,-6-13 0-16,-7-12 0 16,-8-6 0-16,-6-2 0 15,-1 6 0-15,-5 7 0 16,-2 10 0-16,-1 12 0 15,-3 6 0-15,-3 8-232 16,5 4-331-16,2 4-1164 16,7 1 141-16,12 0 122 15</inkml:trace>
  <inkml:trace contextRef="#ctx0" brushRef="#br0" timeOffset="74812.91">9939 4485 7155 0,'7'4'113'0,"1"8"0"16,-1 11 0-16,1 9 2 15,-5 7 0-15,-1 6 0 16,-5 4 1-16,-1-2 2 16,-5-4 0-16,0-3-394 15,4-6-410-15,-8-14-996 16,3-10 134-16,-1-10 116 15</inkml:trace>
  <inkml:trace contextRef="#ctx0" brushRef="#br0" timeOffset="75014.73">9837 4498 6147 0,'21'-17'217'0,"14"-5"2"16,11-4 3-16,12-2 2 15,3 5 3-15,-6 10 3 16,-3 3 2-16,-12 6 3 16,-12 2-306-16,-11 2-577 15,-14 6-1035-15,-12 0 135 16,-14 2 116 0,-10 5 102-16</inkml:trace>
  <inkml:trace contextRef="#ctx0" brushRef="#br0" timeOffset="75560.22">7623 5741 8191 0,'-4'4'0'16,"9"0"0"-16,20-3 0 15,44-5 0-15,50-13 0 16,54-13 0-16,47-12 0 16,28-5 0-16,6-6 0 15,-10 3 0-15,-16 4 0 16,-30 3 0-16,-35 2 0 15,-43 6 0-15,-39 8 0 16,-35 7 0-16,-27 7 0 16,-15 4 0-16,-4 6 0 15,-1 2 0-15,1-1 0 16,0 2 0 0,1 0 0-16,2 0-365 15,4-10-1477-15,2 10 159 16,0-7 135-16,4-7 120 15</inkml:trace>
  <inkml:trace contextRef="#ctx0" brushRef="#br0" timeOffset="76628.82">12657 4539 7945 0,'0'-4'27'15,"0"3"1"-15,0 4-1 16,-9 9 0-16,-5 14 0 16,1 12 0-16,-3 12 1 15,3 8-1-15,9-1 1 16,4 0-28-16,8-7 0 15,15-4 0 1,9-12 0-16,10-11 0 16,14-13 0-16,0-9 0 15,-2-15 0-15,-7-14 0 16,-7-8 0-16,-17-10 0 16,-12-11 0-16,-11-8 0 15,-15 0 0-15,-10 2 0 16,-9 8 0-16,-6 10 0 15,-7 15 0-15,6 13 0 16,1 12 0-16,13 7-401 16,15 6-1432-16,10 5 158 15,12-3 135 1,12 2 117-16</inkml:trace>
  <inkml:trace contextRef="#ctx0" brushRef="#br0" timeOffset="76994.48">13131 4525 7599 0,'2'2'65'16,"1"5"0"-16,-3 9 1 16,6 10-2-16,-1 11 3 15,3 7-2-15,4 5 2 16,4-5-2-1,2-1 3-15,1-9-68 16,6-5 0-16,2-12 0 16,3-7 0-16,1-9 0 15,5-9 0-15,-7-11 0 16,-2-10 0-16,-10-7 0 16,-9-14 0-16,-6-1 0 15,-2-1 0-15,-6 5 0 16,-4 10 0-16,3 7 0 15,-5 10 0-15,4 4-284 16,4 10-345 0,4 2-1066-16,12 3 136 15,7 1 118-15,6-1 104 16</inkml:trace>
  <inkml:trace contextRef="#ctx0" brushRef="#br0" timeOffset="77191.3">13704 4473 6635 0,'4'0'167'0,"2"5"1"16,-3 6 2-16,4 12 1 16,0 7 1-16,-3 10 3 15,1 2 1-15,-3-1 1 16,2-1 3-16,-4-4-180 16,-2-3-198-1,-1-7-359-15,-5-8-1179 16,-6-11 141-16,-3-7 124 15,-4-7 108-15</inkml:trace>
  <inkml:trace contextRef="#ctx0" brushRef="#br0" timeOffset="77370.65">13601 4537 7275 0,'22'-18'100'0,"5"-4"0"15,11-5 1-15,9-1 0 16,-5 7 1-16,0 5-1 15,-4 4 3 1,-5 2-262-16,-10 5-303 16,-4 2-1257-16,-9 2 140 15,-3-2 121-15,-5 2 105 16</inkml:trace>
  <inkml:trace contextRef="#ctx0" brushRef="#br0" timeOffset="77781.78">13971 4527 8191 0,'0'-2'0'0,"0"1"0"16,4 1 0-16,-1 3 0 15,-1 11 0-15,5 9 0 16,-1 9 0-16,2 14 0 15,-6 5 0-15,2 4 0 16,-4 1 0 0,-2-4 0-16,-2-12 0 15,2-5-332-15,48-14-617 16,-51-12-648-16,-3-14 122 16,0-11 106-16,-3-14 94 15</inkml:trace>
  <inkml:trace contextRef="#ctx0" brushRef="#br0" timeOffset="77987.14">14020 4475 5315 0,'23'-25'296'0,"10"-4"4"15,8 4 4-15,2 2 6 16,-5 15 4-16,-9 21 5 16,-8 16 5-1,-13 8 7-15,-6 7 4 16,-15 6-292-16,-12-1-43 15,-8-4 0-15,-1-7 0 16,-4-7-15-16,8-9-385 16,11-12-1429-16,11-6 157 15,8-10 134-15</inkml:trace>
  <inkml:trace contextRef="#ctx0" brushRef="#br0" timeOffset="78395.1">14402 4398 8191 0,'3'4'0'16,"-1"7"0"-16,4 7 0 16,-1 10 0-16,1 2 0 15,1 9 0-15,2-2 0 16,0-3 0-16,5-5 0 15,-1-5 0-15,6-5 0 16,0-5 0-16,2-4 0 16,4-7 0-16,-1 1 0 15,-4-4 0-15,-1-4 0 16,-4-2 0 0,-4-4 0-16,-6-5 0 15,1-8 0-15,-5-4 0 16,1-5 0-16,-2 0 0 15,0 0 0-15,0 4 0 16,0 5 0-16,0 9 0 16,0 4 0-16,0 5 0 15,0 2-393-15,4 5-1441 16,0-4 157-16,2 2 136 16,3 0 117-16</inkml:trace>
  <inkml:trace contextRef="#ctx0" brushRef="#br0" timeOffset="78675.32">15031 4365 8191 0,'7'0'0'15,"0"8"0"-15,-1 5 0 16,-3 8 0-16,-1 7 0 16,-2 7 0-16,-2 0 0 15,-3 2 0-15,-2-2 0 16,0-2 0 0,-3-5-418-16,0-16-1410 15,-1 3 157-15,5-10 134 16,-2-4 118-16</inkml:trace>
  <inkml:trace contextRef="#ctx0" brushRef="#br0" timeOffset="78878.89">14878 4398 5954 0,'11'-19'235'16,"12"-7"3"-16,14 0 2 15,13-6 5 1,5 6 2-16,7 7 3 0,-5 7 4 15,-7 2-98 1,-11 6-190-16,-17 3-328 16,-11 3-148-16,-8 4-1088 15,-20 6 122-15,-18 5 106 16,-14 6 94-16</inkml:trace>
  <inkml:trace contextRef="#ctx0" brushRef="#br0" timeOffset="79302.87">12862 5352 8191 0,'6'4'0'16,"24"-4"0"-16,39-4 0 16,50-7 0-1,54-5 0-15,45-10 0 0,22-6 0 16,7-1 0-1,-22 0 0-15,-36-7 0 16,-28 2 0-16,-36 0 0 16,-38 5 0-16,-36 4 0 15,-27 8 0-15,-17 5 0 16,-20 8 0-16,-5 4 0 16,-3 1-350-16,2 3-1496 15,-3 0 160-15,3-1 136 16,1-2 119-16</inkml:trace>
  <inkml:trace contextRef="#ctx0" brushRef="#br0" timeOffset="86979.77">2595 6910 3537 0,'1'0'155'0,"2"0"40"15,1 0 58-15,-1 0 105 16,-2 0 90-16,1 0 13 15,-1 0 9-15,-1 0 13 16,2 0 11-16,-2 0-89 16,0 0-79-16,0 0-42 15,0 0-63 1,0 0-120-16,1 0-101 16,-1 0 0-16,2 0 0 15,1 0 0-15,0-1 0 16,1-3 0-16,0-1 0 15,2-2 0-15,-5-3 0 16,1 0 0-16,-2-4 0 16,-9 1 0-16,-11 4 0 15,-15 3 0-15,-17 3 0 16,-14 7 0-16,-9 9 0 16,1 9 0-1,6 7 0-15,13 10 0 16,19 2 0-16,22 5 0 15,26-1 0-15,28-1 0 16,23-4 0-16,17-5 0 16,7-2 0-16,-5-5 0 15,-17-2 0-15,-19-4 0 16,-27 2 0-16,-23 0 0 16,-31 0 0-16,-23 0 0 15,-19-2 0 1,-12-6 0-16,-7-3 0 15,11-7-278-15,64-5-675 16,-21-3-657-16,23-4 122 16,22-8 109-16,20-10 96 15</inkml:trace>
  <inkml:trace contextRef="#ctx0" brushRef="#br0" timeOffset="87722.58">2340 6715 3650 0,'0'-10'254'0,"0"-4"176"16,0-3 11-16,0-1 9 16,0 1 12-16,0 5 9 15,0 5 14-15,0 4 11 16,0 1 14-16,2 14-179 16,4 18-120-1,1 19-211-15,4 26 0 16,-2 26 0-16,1 16 0 15,2 8 0-15,-2-2 0 16,6-10 0-16,3-12 0 16,1-17 0-16,-2-13 0 15,-2-15 0-15,-5-13 0 16,-3-14 0-16,-5-12 0 16,-2-7 0-16,-1-4 0 15,0-5 0 1,-3-1 0-16,1-4 0 15,2-6-752-15,-9-13-986 16,0-4 142-16,1-9 124 16,2-2 108-16</inkml:trace>
  <inkml:trace contextRef="#ctx0" brushRef="#br0" timeOffset="95599.33">3205 6746 6864 0,'0'-2'143'0,"0"2"1"16,0 0 2-16,0-1-1 15,0 1 2-15,0 0 3 16,0 0-1-16,0 0 1 15,0 0 3-15,0 0-153 16,0 0 0-16,0 0 0 16,0 0 0-1,0 0 0-15,0 0 0 16,0 0 0-16,0 0 0 16,0 0 0-16,0 0 0 15,-1 0 0-15,0 0 0 16,-8 7 0-16,-7 6 0 15,-4 15 0-15,-3 14 0 16,-2 13 0-16,7 7 0 16,9 2 0-16,6-3 0 15,7-4 0-15,13-9 0 16,11-9 0 0,6-7 0-16,11-9 0 15,3-10 0-15,-3-4 0 16,-2-6 0-16,-7-7 0 15,-3-4-338-15,43-6-1511 16,-52-10 160-16,-5-12 137 16,-2-3 119-16</inkml:trace>
  <inkml:trace contextRef="#ctx0" brushRef="#br0" timeOffset="96103.14">3181 6779 8191 0,'-1'-2'0'16,"1"-2"0"-16,1-2 0 15,12-4 0-15,13-1 0 16,11-4 0-16,10-2 0 16,9-1 0-16,-3 2 0 15,-8 5 0-15,-6-1 0 16,-14 4 0-16,-8 1 0 16,-10 4 0-16,-4 2 0 15,-4 0 0 1,1 1 0-16,0 0 0 15,0 0-90-15,1 0-420 16,-5 0-1269-16,-3 2 149 16,-4 4 129-16,-3-1 112 15</inkml:trace>
  <inkml:trace contextRef="#ctx0" brushRef="#br0" timeOffset="96374.91">3140 6935 8191 0,'-5'9'0'0,"-3"0"0"15,3 1 0-15,2 1 0 16,21-6 0-16,16-5 0 16,11-1 0-16,11-5 0 15,8-1 0-15,-5-2 0 16,-9-3 0-16,-12 3 0 15,-11-1 0-15,-14 5 0 16,-6 3 0 0,-5 0-15-16,1 2-885 15,-11-1-794-15,-2-3 135 16,0 0 118-16</inkml:trace>
  <inkml:trace contextRef="#ctx0" brushRef="#br0" timeOffset="101126.98">6755 6824 4256 0,'2'-2'201'15,"-2"2"168"-15,0 0 13 16,1-4 7-16,-1 0 8 15,0 0 9-15,0 0 8 16,0 0 9-16,0 4 10 16,3 0-123-1,-3 0-107-15,1-1-195 16,-1 2-8-16,2-2 0 16,-2 1 0-16,0 0 0 15,0 0 0-15,0 0 0 16,0 1 0-16,0 4 0 15,1 6 0-15,0 8 0 16,-1 4 0-16,2 6 0 16,1 2 0-16,-3-1 0 15,1-1 0-15,2-5 0 16,-1-2 0 0,1-5 0-16,-2-5 0 15,1-3 0-15,-2-5 0 16,1-3 0-16,-1 0 0 15,0-1 0-15,0-1 0 16,2 1 0-16,-4-1 0 16,-1-3 0-16,0-8-415 15,-1-8-1414-15,1-10 157 16,-3-7 134-16</inkml:trace>
  <inkml:trace contextRef="#ctx0" brushRef="#br0" timeOffset="101577.56">6687 6608 8191 0,'0'0'0'15,"0"0"0"-15,0 0 0 16,0 0 0-16,5-3 0 16,3 0 0-16,7-7 0 15,3-2 0-15,4-7 0 16,-2-2 0-16,-7-4 0 15,-6-2 0-15,-5 2 0 16,-9-4 0-16,-3 7 0 16,-5 3 0-1,-5 12 0-15,-6 3 0 16,-1 9 0-16,-1 7 0 16,5 7 0-16,4 6 0 15,7 5 0-15,10 2-407 16,6-1-1424-16,11 0 157 15,8-5 135-15,8 3 118 16</inkml:trace>
  <inkml:trace contextRef="#ctx0" brushRef="#br0" timeOffset="102386.8">7236 6927 5406 0,'3'-3'288'0,"1"-3"5"16,1-1 5-16,-1-1 4 16,-2-3 5-16,-2 1 4 15,2 1 6-15,-2 0 5 16,-2 2 5-16,-3-2-307 15,-4 4-20-15,-4 0 0 16,-7 4 0-16,-4-1 0 16,-2 2 0-16,-2 3 0 15,2 5 0-15,0 3 0 16,3 7 0 0,4 4 0-16,6 3 0 15,4-1 0-15,6 0 0 16,3-2 0-16,-1 0 0 15,7-4 0-15,3-3 0 16,1-5 0-16,7-4 0 16,9-4 0-16,0-4 0 15,3-7 0-15,3-7 0 16,-4-3 0-16,-3-9 0 16,-5-7 0-1,-5-7 0-15,-5-11 0 16,-7-3 0-16,-3-8 0 15,-5-7 0-15,-6 1 0 16,1 2 0-16,0 7 0 16,-5 14 0-16,5 11 0 15,6 16 0-15,-2 13 0 16,-1 16 0-16,4 18 0 16,2 16 0-16,-1 17 0 15,8 14 0-15,10 4 0 16,1 1 0-1,8-4 0-15,2-6 0 16,0-7 0-16,-1-9 0 16,0-11 0-16,2-11-493 15,2-15-1314-15,2-11 152 16,0-18 133-16,2-8 114 16</inkml:trace>
  <inkml:trace contextRef="#ctx0" brushRef="#br0" timeOffset="102950.52">7478 6886 8191 0,'2'0'0'16,"-1"2"0"-16,5-2 0 15,10 0 0-15,13 1 0 16,10-1 0 0,7 0 0-16,8-3 0 15,-5-1 0-15,-9-1 0 16,-10 0 0-16,-7-2 0 16,-11 3 0-16,-7 0 0 15,-4 1-282-15,-1-1-359 16,-9-2-1051-16,-3-3 136 15,-5-4 117-15,-1 0 104 16</inkml:trace>
  <inkml:trace contextRef="#ctx0" brushRef="#br0" timeOffset="103258.23">7588 6702 5535 0,'0'-10'278'0,"-1"2"4"16,0 0 4-16,-1 1 4 15,2 8 5-15,3 9 4 16,1 9 5-16,6 6 4 16,-1 8 6-16,1 6-314 15,2 2 0-15,-5 0 0 16,-1-4 0-1,-5-3 0-15,1-5 0 16,-2-6 0-16,1-6 0 16,-2-4-9-16,4-12-563 15,0-1-1212-15,5-7 151 16,5-4 128-16,4-4 112 16</inkml:trace>
  <inkml:trace contextRef="#ctx0" brushRef="#br0" timeOffset="103553.95">8034 6732 8191 0,'0'-3'0'15,"2"2"0"-15,-2 0 0 16,1 2 0-16,2 9 0 15,0 6 0-15,2 6 0 16,2 4 0-16,-2 1 0 16,0 1 0-16,-2-4 0 15,0-1 0-15,-3-3 0 16,0-5 0-16,0-5 0 16,-5-3-483-1,-2-4-1327-15,-7-9 154 16,-4-8 133-16,-3-7 114 15</inkml:trace>
  <inkml:trace contextRef="#ctx0" brushRef="#br0" timeOffset="103850.09">7916 6608 5391 0,'13'-15'149'0,"6"-4"68"16,2-7 53-16,4-7 5 15,-10 4 3-15,-7-3 4 16,-5 2 4-16,-1-1 5 16,-7 7 4-16,-5 1-27 15,-3 5-137-15,-6 8-73 16,-5 4-58-16,-1 5 0 15,3 9-128-15,8 8-305 16,8 3-1356-16,8 11 150 16,16 4 129-1</inkml:trace>
  <inkml:trace contextRef="#ctx0" brushRef="#br0" timeOffset="104358.62">8439 6620 7901 0,'-5'-11'32'0,"-3"1"0"16,-7 0 0-16,-5 2 0 16,-5 7 0-1,-2 10 1-15,1 6-1 16,2 8 0-16,6 6 1 15,4 7-33-15,10 3 0 16,1 0 0-16,4-7 0 16,3-3 0-16,5-8 0 15,4-8 0-15,6-6 0 16,4-6 0-16,3-11 0 16,0-8 0-16,0-8 0 15,-10-11 0-15,-3-10 0 16,-7-16 0-16,-8-9 0 15,-8-9 0 1,-1-4 0-16,-4 0 0 16,-2 11 0-16,0 16 0 15,6 18 0-15,4 18 0 16,3 20 0-16,2 21 0 16,5 19 0-16,4 21 0 15,7 13 0-15,6 12 0 16,6-3 0-16,0 0 0 15,-2-7 0-15,-1-10 0 16,15-8-633-16,-7-13-1137 16,10-15 147-1,15-15 128-15</inkml:trace>
  <inkml:trace contextRef="#ctx0" brushRef="#br0" timeOffset="104846.16">9038 6510 8191 0,'0'0'0'15,"-4"5"0"-15,-5 9 0 16,-5 8 0-16,-5 8 0 16,-7 6 0-16,-1 1 0 15,1-2 0-15,2-2 0 16,3-5-179-16,2-7-274 15,7-13-1317 1,4-4 147-16,-1-6 128 16,3-9 110-16</inkml:trace>
  <inkml:trace contextRef="#ctx0" brushRef="#br0" timeOffset="105049.97">8795 6602 6111 0,'3'-3'221'16,"6"1"2"-16,6 4 3 15,8 4 1-15,4 7 5 16,3 4 0-16,1 4 5 16,-4-1 2-16,-4-3 4 15,-7 0-243 1,0-5 0-16,-9-2 0 16,-2-4-334-16,60-2-1517 15,-64-5 161-15,-8-5 137 16,-3-9 119-16</inkml:trace>
  <inkml:trace contextRef="#ctx0" brushRef="#br0" timeOffset="105279.44">8872 6402 5727 0,'0'-7'259'15,"0"4"4"-15,2 3 3 0,2 8 3 16,6 13 5-1,3 12 3-15,4 6 4 16,-1 8 4-16,-2-2 5 16,-5 2-290-16,-6-1 0 15,-3-4 0-15,-4-5-336 16,49-5-1514-16,-57-7 161 16,-2-8 137-16,-2-11 119 15</inkml:trace>
  <inkml:trace contextRef="#ctx0" brushRef="#br0" timeOffset="105458.28">8771 6770 7262 0,'3'-7'101'0,"4"-5"1"16,12 0-1-16,11-5 2 16,8 4 1-16,12 0-2 15,2 0 3-15,0 2-174 16,-3 2-324-16,-8-30-1366 15,-5 30 146-15,-9 0 126 16,-5 2 109-16</inkml:trace>
  <inkml:trace contextRef="#ctx0" brushRef="#br0" timeOffset="105662.08">9291 6613 6868 0,'0'-1'143'0,"1"1"0"16,5 1 2-16,0 5 1 15,0 4 1-15,1 8 1 16,-1 5 1-16,-6 6 1 16,0 0 2-16,0 0-152 15,0-5 0-15,-5-3 0 16,1-5-416-16,-2-53-1412 16,-2 35 157-16,0-7 134 15,0-8 117-15</inkml:trace>
  <inkml:trace contextRef="#ctx0" brushRef="#br0" timeOffset="105966.8">9243 6470 5961 0,'19'-13'230'16,"3"-8"2"-16,4-5 4 0,3-6 2 16,-8 1 4-1,-9 2 2-15,-5-1 3 16,-6 2 3-16,-9 4 5 16,-7 2-199-16,-5 5-56 15,-7 8 0-15,-6 4 0 16,1 8-216-16,6 10-361 15,7 6-1150-15,9 4 141 16,15 3 122-16,14 4 107 16</inkml:trace>
  <inkml:trace contextRef="#ctx0" brushRef="#br0" timeOffset="106490.36">9704 6536 6383 0,'-2'-13'193'16,"-3"-1"2"-16,-7-2 1 15,-2 2 3-15,-6 8 2 16,-8 11 1-16,3 5 3 16,-1 11 2-1,0 5 3-15,8 6-210 16,6 3 0-16,6 1 0 15,5-2 0-15,5-6 0 16,2-3 0-16,6-7 0 16,6-8 0-16,7-7 0 15,4-8 0-15,3-8 0 16,-4-11 0-16,-2-8 0 16,-8-15 0-16,-5-11 0 15,-9-14 0-15,-4-9 0 16,-6-5 0-16,-5-2 0 15,-2 5 0-15,-3 11 0 16,1 16 0-16,3 18 0 16,4 15 0-1,1 16 0-15,1 19 0 16,5 18 0-16,2 20 0 16,6 19 0-16,12 17 0 15,3 6 0-15,7-2 0 16,1-2 0-16,1-6 0 15,-3-10 0-15,3-14 0 16,3-8-404-16,12-57-1427 16,4 21 157-16,9-14 135 15,9-7 117 1</inkml:trace>
  <inkml:trace contextRef="#ctx0" brushRef="#br0" timeOffset="107127.76">10550 6338 5665 0,'3'-15'264'0,"-2"-4"5"16,1-2 4-16,-1-3 3 16,-7 9 4-16,-8 4 5 15,-10 3 3-15,-14 5 5 16,-14 2 5-16,-7 5-298 15,-2 7 0-15,5 7 0 16,11 7 0-16,16 12 0 16,19 7 0-16,22 2 0 15,24 3 0-15,22-2 0 16,14-3 0-16,7-1 0 16,-7 0 0-1,-19-6 0-15,-28-1 0 16,-23 0 0-16,-28-4 0 15,-20-4 0-15,-18-4 0 16,-8-9 0-16,-5-7 0 16,9-10-422-16,15-58-1404 15,23 31 156-15,17-10 134 16,21-5 118-16</inkml:trace>
  <inkml:trace contextRef="#ctx0" brushRef="#br0" timeOffset="107746.29">10338 5969 5823 0,'-3'-13'249'0,"-1"2"3"16,2 3 5-1,1 5 2-15,-1 25 3 16,4 24 5-16,5 25 3 16,-3 28 3-16,3 18 6 15,2 12-279-15,4 4 0 16,-6-4 0-16,4-10 0 16,-4-11 0-16,1-14 0 15,-3-17 0-15,-1-18 0 16,-2-16 0-16,-2-17 0 15,1-9 0-15,-1-8 0 16,0-9-253 0,0-9-1620-16,0-14 165 15,-1-12 139-15,-5-11 122 16</inkml:trace>
  <inkml:trace contextRef="#ctx0" brushRef="#br0" timeOffset="140450.19">3224 7690 1228 0,'0'3'47'15,"0"-1"32"-15,0 0 26 16,0 0 19-16,0-2 11 16,0 2 12-16,0-2 14 15,0 2 15-15,0-2 18 16,0 0-10-16,0 2-11 16,0-2-21-16,0 0-18 15,0 0-9 1,0 0 5-16,0 0 1 15,0 0-4-15,0 0-5 16,0 0-6-16,0 0-7 16,-1 0-1-16,1 0-3 15,0 0 1-15,0 0-1 16,0 0-6-16,0 0-1 16,-2 0 2-16,2 0-5 15,0 0-5-15,0 0-1 16,0 0-8-1,0 0-4-15,0 0-5 16,0 0-4-16,0 0-12 16,0 0-6-16,3 0-2 15,3 0 1-15,4-2 2 16,9 0-2-16,1-4-2 16,3 1 1-16,0-3-1 15,-1-1-1-15,-5 0 0 16,2 0 1-16,-4 0-6 15,2 1-8-15,-4 1-6 16,-2 1-4-16,-3 1 2 16,-4 3 16-16,-1-1 12 15,-2 0 11 1,-1 3 18-16,0 0 0 16,0-1 6-16,0 1-9 15,0 0-95-15,0 0-77 16,0 0-180-16,0-6-1098 15,-3 4 92-15,-4 2 81 16</inkml:trace>
  <inkml:trace contextRef="#ctx0" brushRef="#br0" timeOffset="140817.85">3178 7883 3797 0,'0'1'74'0,"3"-1"51"16,7 0 27-16,4 0 16 16,7-1 10-16,6-4 8 15,3-2 15-15,2-3 39 16,-3 0 55-1,0-3 23-15,-4 0-1 16,-2 1-12-16,-3-1-22 16,-3 3-14-16,-3-2-7 15,-5 4-3-15,-3 2-11 16,-3 1-41-16,-1 2-56 16,-2 1-43-16,0 2-74 15,0 0-381-15,20 0-566 16,-15-1-687-16,7-2 123 15,-2-3 106-15</inkml:trace>
  <inkml:trace contextRef="#ctx0" brushRef="#br0" timeOffset="141741.63">6831 7529 7013 0,'0'0'122'0,"5"-4"2"16,4-1 1-16,9-4 0 15,7-3 0-15,11-6 3 16,3 0-1-16,2 1 1 16,0-1 1-16,-2 1-84 15,-5 2-45-15,-6 1 0 16,-3 3-60-16,-10 3-209 15,-7 5-93 1,-5 1-115-16,-2 2-271 16,-11 2-685-16,-6 1 100 15,-7 8 87-15,-4 1 79 16</inkml:trace>
  <inkml:trace contextRef="#ctx0" brushRef="#br0" timeOffset="142186.22">6876 7579 4500 0,'-4'7'193'0,"0"-1"160"16,2 1 7-16,-1-3 7 16,6-1 7-16,6-4 7 15,13-1 8 1,8-2 9-16,9-7 6 16,7 1-120-16,-1-7-99 15,-6 1-182-15,-6 0-3 16,-4 1 0-16,-7 2 0 15,-5 2 0-15,-5 3 0 16,-7 3 0-16,-2 1 0 16,-1 3 0-16,-2 1 0 15,0 0 0-15,0 0 0 16,0 0 0-16,0-2 0 16,0 2 0-16,0 0 0 15,0 0 0 1,0 0 0-16,0 0 0 15,0 0 0-15,0 0 0 16,0 0 0-16,0 0 0 16,0 0 0-16,0 0 0 15,0 0 0-15,0 0 0 16,0 0 0-16,0 0 0 16,0-2-290-16,0 2-207 15,0-14-1231-15,-2 8 140 16,-1-4 123-1,-2 0 107-15</inkml:trace>
  <inkml:trace contextRef="#ctx0" brushRef="#br0" timeOffset="143617.83">28673 491 6194 0,'0'-3'210'0,"1"-2"2"15,-1 3 2-15,0 0 2 16,-1 2 3-16,-5 11 2 16,-10 10 2-16,-10 13 5 15,-7 16 1-15,-9 12-204 16,-2 5-25-16,-4 3 0 16,4-2 0-16,0-9 0 15,9-4 0-15,5-8 0 16,5-9 0-1,6-9 0-15,2-8 0 16,2-6 0-16,-1-6-411 16,1-25-1418-16,0 8 156 15,5-11 135-15,-4-8 117 16</inkml:trace>
  <inkml:trace contextRef="#ctx0" brushRef="#br0" timeOffset="144005.47">28185 626 6059 0,'-2'-10'226'16,"2"0"2"-16,-1-2 3 15,1 3 3-15,0 4 3 16,1 5 1-16,10 7 5 0,10 7 3 15,12 11 3-15,9 9-249 16,9 9 0-16,1 5 0 16,0 0 0-1,-5-4 0-15,-2-2 0 16,-7-4 0-16,1-5 0 16,-11-6 0-16,-3-4 0 15,-6-4 0-15,-5-7 0 16,-7-4 0-16,-4-2 0 15,-1-2 0-15,-2-3 0 16,0 2 0-16,-3-3 0 16,-1 0-285-16,2-4-1579 15,1-3 162 1,-2-5 140-16,9-3 120 0</inkml:trace>
  <inkml:trace contextRef="#ctx0" brushRef="#br0" timeOffset="144200.29">29217 1152 8191 0,'-16'29'0'0,"-10"9"0"15,-11 12 0-15,-14 11 0 16,6-7-463-16,-2-69-1353 15,6 50 155-15,11-14 132 16</inkml:trace>
  <inkml:trace contextRef="#ctx0" brushRef="#br0" timeOffset="148829.92">30251 752 4534 0,'0'0'88'16,"0"0"75"-16,0 0 91 15,0 0 46-15,0 0 40 16,0 0 21-16,0 0 5 15,0 0 9-15,0 0 5 16,0 0-26-16,0 0-63 16,0-1-84-16,0 1-102 0,0-2-49 15,0-2-39-15,-1-2-17 16,-2 1 0 0,0-5 0-16,-3 2 0 15,0-2 0-15,-2-1 0 16,3 0 0-16,-3 0 0 15,0 2 0-15,-3 1 0 0,1 0 0 16,1 1 0-16,-2 2 0 16,1-1 0-16,-1 5 0 15,-6-2 0-15,0 3 0 16,-8 3 0-16,-1 4 0 16,-4 6 0-16,0 7 0 15,-5 12 0-15,3 3 0 16,2 4 0-16,4 3 0 15,6-1 0 1,9-5 0-16,7-1 0 16,1-9 0-16,6-5 0 15,4-4 0-15,5-5 0 16,8-6 0-16,8-2 0 16,0-4 0-16,1-6 0 15,0-5 0-15,-4-3 0 16,-5-6 0-16,0-6 0 15,-4-3 0-15,-2 1 0 16,-3 3 0-16,-3 4 0 16,-1 7 0-16,1 6 0 15,3 7 0-15,5 5 0 16,6 1 0 0,0 8 0-16,1 2 0 15,-3 3 0-15,-4 2-14 16,-1-1-392-16,13-2-1421 15,-16-2 156-15,-2-5 134 16,0-6 118-16</inkml:trace>
  <inkml:trace contextRef="#ctx0" brushRef="#br0" timeOffset="149091.68">30512 388 8191 0,'0'-4'0'0,"0"0"0"15,0-1 0-15,-4 4 0 16,-1 1 0-16,-6 5-223 15,-2 6-148-15,-4 1-233 16,1-11-1016-16,-4 15 125 16,-2-6 110-16</inkml:trace>
  <inkml:trace contextRef="#ctx0" brushRef="#br0" timeOffset="149309.47">29551 483 8191 0,'0'0'0'0,"0"0"0"16,1 0 0-16,5 2-273 0,6 7-170 15,42 8-514-15,-34 3-539 16,2 11 108-16,-4 2 95 15</inkml:trace>
  <inkml:trace contextRef="#ctx0" brushRef="#br0" timeOffset="150302.82">27958 570 5748 0,'0'0'-6'0,"0"0"0"16,0 0 2-16,1 0-2 0,2 5-55 16,3 5-118-16,10 6-255 15,1 0-692-15,6 1 64 16,5-6 56-16</inkml:trace>
  <inkml:trace contextRef="#ctx0" brushRef="#br0" timeOffset="150702.45">29236 313 7638 0,'0'0'-40'0,"-6"4"-7"0,-4 5-6 15,-9 8-201-15,0 6-193 16,-8 5-1121-16,-2 11 118 15,3-1 103-15,3-2 91 16</inkml:trace>
  <inkml:trace contextRef="#ctx0" brushRef="#br0" timeOffset="152526.12">28549 1533 8191 0,'0'0'0'0,"0"1"0"16,0-1 0-16,0 0 0 15,0 0 0-15,0 0 0 16,0 0 0-16,0 0 0 16,0 0 0-16,0 0-284 15,5 0-316-15,2 0-1102 16,6-4 136-16,-2-3 119 16,3-3 105-1</inkml:trace>
  <inkml:trace contextRef="#ctx0" brushRef="#br0" timeOffset="153073.8">29968 1407 8191 0,'0'0'0'15,"2"0"0"-15,-1 1 0 16,1-1 0-16,-2 0 0 16,0 0 0-16,1 0 0 15,-1 0 0-15,0 0 0 16,0 0 0-16,0 0 0 16,1 0 0-16,4 0-259 15,5 0-294 1,1-1-1169-16,5-2 140 15,0-5 122-15,6-4 105 16</inkml:trace>
  <inkml:trace contextRef="#ctx0" brushRef="#br0" timeOffset="153606.45">31642 1284 8191 0,'1'0'0'0,"-1"0"0"16,0 1 0-16,3-1 0 15,-3 2 0-15,0-1 0 16,0 0 0-16,1 1 0 16,-1 0 0-16,0-2 0 15,0 0 0-15,2 0 0 16,-1 0 0-16,1 0 0 15,-1 0 0-15,1 0-38 16,-1 0-491-16,-1 0-1259 16,-4 0 151-16,-12-4 128 15</inkml:trace>
  <inkml:trace contextRef="#ctx0" brushRef="#br0" timeOffset="173289.26">29107 2081 4817 0,'0'0'269'0,"0"-6"56"15,0 1 4-15,0 0 7 16,0-3 6-16,0 3 4 16,0 4 8-1,0-1 5-15,0 2 9 16,0 0-82-16,0 4-226 16,0 9-60-16,0 13 0 15,0 6 0-15,0 12 0 16,-1 7 0-16,0-5 0 15,1-4 0-15,-2-3 0 16,1-10 0-16,1-8 0 16,0-7 0-16,0-7 0 15,0-4 0-15,0-6 0 16,0-8 0-16,0-12 0 16,0-8 0-1,0-10 0-15,0-5 0 16,0 2 0-16,0 4 0 15,1 8 0-15,1 10 0 16,-1 7 0-16,0 7 0 16,4 5 0-16,1 3 0 15,5 9 0-15,2 4 0 16,1 3 0-16,3 6 0 16,-4 2 0-16,-1-2 0 15,-1-4 0 1,0-3 0-16,-2-7 0 15,0-1 0-15,5-7 0 16,-1-7 0-16,1-8 0 16,2-7 0-16,1-5 0 15,-3-4 0-15,0 2 0 16,-4 7 0-16,0 8 0 16,0 5 0-16,0 7 0 15,5 10 0-15,2 12 0 16,3 12 0-16,-1 6 0 15,1 8 0-15,-5 3 0 16,1-2 0-16,-6-7 0 16,0-1 0-1,-6-11 0-15,-2-6 0 16,0-8-282-16,3-8-323 16,1-7-1097-16,5-12 138 15,2-12 118-15,6-10 105 16</inkml:trace>
  <inkml:trace contextRef="#ctx0" brushRef="#br0" timeOffset="173705.39">30146 1719 5373 0,'0'-19'281'16,"-5"-3"4"-16,-2-1 4 15,-6-3 4-15,0 11 5 16,-14 11 5-16,-7 4 4 16,-4 10 5-1,-1 9 6-15,-1 11-186 16,7 13-132-16,7 18 0 16,5 8 0-16,6 14 0 15,2 5 0-15,8 4 0 16,0-2 0-16,4-4 0 15,1-8 0-15,4-8 0 16,2-10 0-16,1-6 0 16,3-10 0-16,3-8 0 15,1-7 0-15,3-10 0 16,4-9 0-16,8-6 0 16,7-6 0-16,5-8 0 15,8-8 0 1,2-6-309-16,5-5-279 15,-2-10-1111-15,3-4 136 16,-3-6 119-16</inkml:trace>
  <inkml:trace contextRef="#ctx0" brushRef="#br0" timeOffset="173933.18">30908 1841 7004 0,'-4'0'128'0,"-5"4"1"16,-11 11 1-16,-13 10 1 16,-6 14 0-16,-14 12 2 15,-6 11 1-15,2-2 0 16,2-2 3 0,3-7-137-16,9-8-138 15,6-7-291-15,10-13-1359 16,8-12 151-16,8-13 128 15</inkml:trace>
  <inkml:trace contextRef="#ctx0" brushRef="#br0" timeOffset="174137.52">30466 1895 6486 0,'10'0'183'15,"3"7"1"-15,6 10 1 0,4 8 2 16,3 9 3-1,2 11 0-15,1 3 3 16,-1-3 2-16,1-4 3 16,2-6-198-16,-1-4-428 15,3-18-1397-15,2-3 157 16,3-7 133-16,-1-9 118 16</inkml:trace>
  <inkml:trace contextRef="#ctx0" brushRef="#br0" timeOffset="174306.36">31115 2232 8191 0,'0'20'0'15,"-3"9"0"-15,0 7 0 16,-6 12 0-16,0-7 0 16,-2 0-292-16,1-4-202 15,4-16-1234-15,5-3 140 16,2-12 123-16,3-6 107 15</inkml:trace>
  <inkml:trace contextRef="#ctx0" brushRef="#br0" timeOffset="174814.41">31727 1910 6632 0,'2'-18'151'0,"-2"-3"2"16,1-2 2-16,-4-4 0 15,-7 12 2-15,-7 11 0 16,-11 4 3-16,-6 10 0 15,-4 11 3-15,2 7-17 16,4 6-144-16,8 6-2 16,10-1 0-16,7-5 0 15,5-4 0 1,3-7 0-16,9-9 0 16,6-8 0-16,7-6 0 15,6-7 0-15,6-6 0 16,-1-5 0-16,-5 2 0 15,-4-1 0-15,-8 5 0 16,0 3 0-16,-5 5 0 16,-2 3 0-16,0 4 0 15,0 4 0-15,0 6 0 16,2 3 0-16,-3 4 0 16,2 2-65-16,1-2-374 15,-2-17-1365-15,1 6 152 16,2-6 132-1,2-3 115-15</inkml:trace>
  <inkml:trace contextRef="#ctx0" brushRef="#br0" timeOffset="175333.43">31866 1491 6669 0,'10'-16'163'15,"7"-3"1"-15,5-4 3 16,8-3 0-16,2 7 2 16,0 4 1-16,0 8 2 15,-1 3 1-15,-5 8 4 16,-4 14-177-16,-6 13 0 16,-6 13 0-16,-6 14 0 15,-2 12 0-15,-4 8 0 16,2 0 0-16,-1 8 0 15,2-2 0-15,-1 1 0 16,2-2 0 0,1-2 0-16,-1-3 0 15,0-5 0-15,-1-9 0 16,-9-3 0-16,-14-8 0 16,-13-6 0-16,-14-7 0 15,-24-11 0-15,-15-9 0 16,-11-9-368-16,-9-12-1473 15,-5-9 158-15,13-9 137 16,17-5 119 0</inkml:trace>
  <inkml:trace contextRef="#ctx0" brushRef="#br0" timeOffset="178577.89">30585 3136 8191 0,'-9'7'0'0,"-10"9"0"15,-8 10 0-15,-11 10 0 16,1 5 0-16,-4 11 0 16,0-3 0-16,4-2 0 15,6-5-33 1,2-7-386-16,4-16-1399 15,5-8 155-15,4-11 133 16,3-12 116-16</inkml:trace>
  <inkml:trace contextRef="#ctx0" brushRef="#br0" timeOffset="178781.7">30192 3182 8191 0,'11'0'0'0,"10"6"0"15,6 8 0-15,13 5 0 16,1 6 0-16,4 6 0 16,-2 2 0-16,-2-5 0 15,-7 0 0 1,0-6-151-16,-4-5-337 16,-4-57-1281-16,0 43 148 15,-3-12 127-15</inkml:trace>
  <inkml:trace contextRef="#ctx0" brushRef="#br0" timeOffset="179009.49">30797 3356 8191 0,'24'-7'0'16,"8"1"0"-16,15-4 0 15,13-3 0-15,2 1 0 16,-4 1 0-16,-2 2 0 15,-8-1 0 1,-13 3 0-16,-12 2 0 16,-7 1-249-16,-10 1-207 15,-5-6-1295-15,-11 5 145 16,-12-7 124-16</inkml:trace>
  <inkml:trace contextRef="#ctx0" brushRef="#br0" timeOffset="179237.4">30991 3078 5372 0,'21'-7'281'16,"9"0"4"-16,11 3 4 15,9 4 4-15,-2 13 6 16,-3 13 3-16,-10 9 5 16,-11 10 6-16,-14 9 4 15,-7 1-184-15,-13-2-133 16,-7-2 0-1,-4-5-157-15,0-9-210 16,4-9-370-16,2-12-866 16,5-8 123-16,7-18 106 15,10-9 96-15</inkml:trace>
  <inkml:trace contextRef="#ctx0" brushRef="#br0" timeOffset="179597.08">31494 3094 8191 0,'5'4'0'0,"-1"8"0"16,3 12 0 0,2 12 0-16,5 7 0 15,4 10 0-15,4 2 0 16,6-3 0-16,7-6 0 15,3-13 0-15,8-11 0 16,3-12 0-16,-3-16 0 16,-2-12 0-16,-4-13 0 15,-13-13 0-15,-11-10 0 16,-7-6 0-16,-4-1 0 16,-7 4 0-16,-10 9 0 15,-5 9 0-15,-6 10 0 16,0 8-341-1,11 9-444-15,-2 5-854 16,11 5 128-16,4 2 112 16,4 1 97-16</inkml:trace>
  <inkml:trace contextRef="#ctx0" brushRef="#br0" timeOffset="179985.7">32082 3000 8191 0,'3'0'0'0,"3"2"0"16,3 10 0-16,2 7 0 16,-1 10 0-16,-1 11 0 15,2 7 0-15,-2 2 0 16,0-1 0-16,1-9 0 15,-3-7 0-15,-1-8 0 16,1-12 0-16,6-6 0 16,2-12 0-16,5-12 0 15,0-11 0-15,2-11 0 16,-4-5 0 0,0-2 0-16,-4 2 0 15,-2 8 0-15,-5 7 0 16,-1 7 0-16,-5 5 0 15,0 5 0-15,-2 6 0 16,2 1 0-16,-1 2-451 16,0-35-1368-16,0 33 155 15,0-1 133-15</inkml:trace>
  <inkml:trace contextRef="#ctx0" brushRef="#br0" timeOffset="180517.68">32533 2859 8191 0,'3'-6'0'0,"4"5"0"16,-1 8 0-16,2 9 0 16,1 13 0-16,0 13 0 15,-8 7 0-15,3-2 0 16,-2-1 0-16,-1-6 0 15,-1-9 0-15,6-8 0 16,-1-10 0-16,4-8 0 16,3-10 0-16,10-11 0 15,1-10 0-15,7-8 0 16,1-7 0-16,-1 1 0 16,-7 6 0-1,-3 7 0-15,-4 10 0 16,-2 9 0-16,0 6 0 15,1 9 0-15,3 13 0 16,0 4 0-16,3 3 0 16,-4 4 0-16,2-7 0 15,1-6 0-15,5-12 0 16,5-3 0-16,2-12 0 16,1-14 0-16,-6-16 0 15,-4-15 0-15,-8-16 0 16,-7-9 0-16,-6 2 0 15,-9 1 0-15,-13 14 0 16,-12 10 0 0,-11 13 0-16,-8 12-78 15,0 16-528-15,-5 10-1150 16,7 13 146-16,-2 12 125 16,5 8 109-16</inkml:trace>
  <inkml:trace contextRef="#ctx0" brushRef="#br0" timeOffset="182766.71">33125 3399 8191 0,'3'2'0'0,"-3"-1"0"16,1 0 0-16,1 1 0 15,-2-2 0-15,-2 2 0 16,4 0 0-16,-2-2 0 16,-2 1 0-16,-2-1-426 15,-9-35-1400 1,-10 28 157-16,-12-1 134 16,-13-3 116-16</inkml:trace>
  <inkml:trace contextRef="#ctx0" brushRef="#br0" timeOffset="183090.41">32215 3614 8191 0,'3'0'0'16,"-1"0"0"-16,0 3 0 15,1 0 0-15,3-3 0 16,-3 0 0-16,-2 0 0 16,2 0 0-16,-3 0 0 15,0 0 0-15,0 0-347 16,2 0-372-1,-8 0-935-15,-10 0 129 0,-10 0 114 16,-9-1 100 0</inkml:trace>
  <inkml:trace contextRef="#ctx0" brushRef="#br0" timeOffset="183354.16">31588 3838 8191 0,'0'3'0'0,"0"2"0"16,0-1 0-16,0-2 0 15,0-1 0 1,0-1 0-16,0 0 0 15,0 0 0-15,0 0-373 16,0-7-1467-16,0 7 159 16,-4-2 136-16,-7 0 119 15</inkml:trace>
  <inkml:trace contextRef="#ctx0" brushRef="#br0" timeOffset="183717.82">32058 3763 8191 0,'-17'0'0'0,"-15"0"0"16,-23 4 0-16,-22 11 0 16,-5 3 0-16,-10 9 0 15,8 5 0-15,9 1 0 16,14-4 0-16,15-3 0 16,8-5 0-16,12-5 0 15,10-5 0-15,9-4 0 16,6-4-216-16,14-6-211 15,56-4-1340 1,-30-9 147-16,17-4 127 16,17-4 111-16</inkml:trace>
  <inkml:trace contextRef="#ctx0" brushRef="#br0" timeOffset="183885.66">32200 3830 5645 0,'-9'1'261'16,"-17"6"5"-16,-25 10 2 15,-33 7 4-15,-24 11 4 16,-29 11 4 0,-15 4 4-16,1 3-329 0,3-38-1711 15,5 30 146-15,9-5 125 16,10-14 109 0</inkml:trace>
  <inkml:trace contextRef="#ctx0" brushRef="#br0" timeOffset="188037.56">27175 759 4088 0,'-4'-14'122'0,"3"-2"126"16,-3-3 138-16,2 0 8 15,-2 4 6-15,2 8 11 16,2 2 8-16,-2 3 9 15,2 9 8-15,4 17-44 16,2 12-84-16,3 25-149 16,3 19-159-16,5 18 0 15,6 15 0-15,8 14 0 16,5 5 0-16,8 7 0 16,4-1 0-16,2 0 0 15,-3-6 0-15,-2-2 0 16,-3 1 0-1,-6-5 0-15,-2-2 0 16,-2-1 0-16,0-1 0 16,-6-1 0-16,3-3 0 15,-2-2 0-15,0-1 0 16,2-7 0-16,-1 1 0 16,-2-5 0-16,-6-7 0 15,3-5 0-15,-3-6 0 16,-2-7 0-16,5-8 0 15,3-5 0-15,1-6 0 16,8-6 0-16,7-6 0 16,11-6 0-16,12-8 0 15,20-8 0 1,21-6 0-16,28-6 0 16,23-9 0-16,30-3 0 15,24-7 0-15,23-5 0 16,23-5 0-16,26-3 0 15,20-9 0-15,18-1 0 16,14-4 0-16,10 0 0 16,3-4 0-16,-5 1 0 15,-8 0 0-15,-14 2 0 16,-21 2 0-16,-24 1 0 16,-30 5 0-16,-34 4 0 15,-36 2 0-15</inkml:trace>
  <inkml:trace contextRef="#ctx0" brushRef="#br0" timeOffset="199293.15">3304 7786 3558 0,'0'0'101'16,"1"0"45"-16,1 0 18 15,-2 0 7-15,0 0 8 16,0 0 20-16,1 0 21 16,-1 0 28-16,0 0 38 15,2 0 7-15,-2 0-6 16,0 0 6-16,0 0 1 16,0 0-2-1,0 0-3-15,0 0-17 16,0 0-19-16,0 0-25 15,0 0-37-15,0 0-56 16,2 0-61-16,5 0-56 16,11-6-18-16,11-1 0 15,7-5 0-15,6 0 0 16,-5-2 0-16,-5 1 0 16,-5 1 0-16,-8 5 0 15,-7 1 0 1,-5-1 0-16,-3 7 0 15,-4-2 0-15,-1 2 0 16,-8-1 0-16,-11 4 0 16,-9 6 0-16,-10-1 0 15,-7 7 0-15,-3 3 0 16,7-1 0-16,5 1 0 16,5-1 0-16,10-3 0 15,5 1 0-15,4-5 0 16,7-3 0-16,2-2 0 15,2-2 0 1,4-3 0-16,-2 0 0 16,5 0 0-16,7-1 0 15,11-6 0-15,10-4 0 16,6-3 0-16,6-2 0 16,-6 0 0-16,-3 2 0 15,-7 0 0-15,-6 2 0 16,-8 4 0-16,-7 4 0 15,-4 0 0-15,-4 3 0 16,-4 1 0 0,-4 0 0-16,-13 1 0 15,-6 7 0-15,-14 1 0 16,-1 5 0-16,2 3 0 16,4 0 0-16,10-4 0 15,6 1 0-15,3-4 0 16,6-2 0-16,7-3 0 15,2-3 0-15,1-1 0 16,1-1 0-16,6 2 0 16,9-6 0-16,9-5 0 15,8-1 0 1,9-6 0-16,-2-2 0 16,-4 1 0-16,-6 3 0 15,-10 3 0-15,-11 5 0 16,-3 1 0-16,-4 2 0 15,-8 3 0-15,-12 1 0 16,-5 4 0-16,-8 6 0 16,-10 0 0-16,3 4 0 15,6 0 0-15,8-2 0 16,8-3 0-16,10-2 0 16,4-4 0-1,3-2 0-15,0-1 0 16,6-1 0-16,6-1 0 15,9-7 0-15,8-3 0 16,6-2 0-16,-1-4 0 16,-2-1 0-16,-6 3 0 15,-6 2 0-15,-7 3 0 16,-4 2 0-16,-7 3 0 16,-2 2 0-16,-1 3 0 15,-10 1 0-15,-10 3 0 16,-6 3 0-16,-11 4 0 15,-5 6 0 1,7 2 0-16,6-3 0 16,5-1 0-16,11-5 0 15,8-1 0-15,0-3 0 16,5-4 0-16,2 0 0 16,1-2 0-16,8-2 0 15,7-2 0-15,10-4 0 16,10-4 0-16,6-3 0 15,-3-1 0-15,-4-1 0 16,-2 1 0-16,-7 3 0 16,-7 1 0-1,-7 5 0-15,-6 3 0 16,-5 2 0-16,-9 2 0 16,-11 2 0-16,-14 5 0 15,-9 6 0-15,-11 6 0 16,-3 3 0-16,7 2 0 15,12-5 0-15,12-3 0 16,9-3 0-16,11-4 0 16,2-7 0-16,2 1 0 15,6-3 0 1,9-3 0-16,8-3 0 0,8-3 0 16,7-4 0-16,4-3 0 15,-6-1 0 1,-6 2 0-16,-7 2 0 15,-7 3 0-15,-7 4 0 16,-5 3 0-16,-2 0 0 16,-5 3 0-16,-10 0 0 15,-10 4 0-15,-13 4 0 16,-6 4 0-16,-6 2 0 16,11 2 0-16,11-3 0 15,12-4 0-15,9-4 0 16,3 0 0-1,2-4 0-15,0-1 0 0,9 0 0 16,7-2 0 0,7-4 0-16,7-5 0 15,5 1 0-15,-5-6 0 16,-5 2 0-16,-4 3 0 16,-7 0 0-16,-7 5 0 15,-2-1 0-15,-3 7 0 16,-12-1 0-16,-9 5 0 15,-10 1 0-15,-9 6 0 16,-8 2 0 0,6 3 0-16,8-1 0 15,8-3 0-15,9-2 0 16,10-2-329-16,2-1-202 16,1-11-1178-16,5 6 138 15,1-3 120-15,-1-2 104 16</inkml:trace>
  <inkml:trace contextRef="#ctx0" brushRef="#br0" timeOffset="208768.71">6933 7513 1497 0,'0'2'124'0,"-2"-1"40"15,2 1 26-15,0-1 19 16,0 0 20-16,0-2 23 16,0 1 20-16,0 0 17 15,0 0 16-15,0 0-69 16,0 0-45-16,0 0-31 15,0 0-20 1,0 0-6-16,0 0-6 16,-1 0-6-16,-2 0-3 15,-3 0 1-15,-4 1 3 16,-3 3 12-16,0-3 45 16,-3 5 32-16,0-1 40 15,0 0 24-15,2 1 18 16,-1-2 3-16,7 0-8 15,3-2-13-15,2 0-15 16,3-1-20-16,9-1-59 16,10-5-46-16,10-1-49 15,11-4-36 1,8-1-33-16,0-6-18 16,-6-1 0-16,-5 3 0 15,-5-2 0-15,-6 4 0 16,-6 2 0-16,-4 2 0 15,-6 3 0-15,-4 1 0 16,-5 1 0-16,1 1 0 16,-2 3 0-16,0-1 0 15,-2 1 0-15,-7 0 0 16,-11 2 0-16,-7 5 0 16,-11 3 0-1,-9 4 0-15,2 4 0 16,0-1 0-16,5-1 0 15,7 0 0-15,5-1 0 16,8-4 0-16,5-4 0 16,11 0 0-16,1-3 0 15,3-3 0-15,2-1 0 16,1 0 0-16,8 0 0 16,11-4 0-16,10-2 0 15,12-5 0 1,7-3 0-16,-1-2 0 15,0-1 0-15,-6 1 0 16,-6 0 0-16,-9 4 0 16,-9 2 0-16,-10 2 0 15,-6 4 0-15,-2 1 0 16,-9 3 0-16,-12 0 0 16,-13 5 0-16,-11 5 0 15,-11 5 0-15,-2 2 0 16,7 4 0-16,7-2 0 15,9-1 0 1,9-2 0-16,9-4 0 16,5-2 0-16,7-3 0 15,3-4 0-15,3-3 0 16,7 0 0-16,10 0 0 16,10-3 0-16,11-4 0 15,9-3 0-15,1-4 0 16,1-4 0-16,-2 0 0 15,-8-1 0-15,-7 2 0 16,-11 5 0 0,-9 2 0-16,-8 5 0 15,-7 3 0-15,-16 2 0 16,-13 6 0-16,-17 5 0 16,-13 7 0-16,-13 2 0 15,5 6 0-15,13-3 0 16,13-3 0-16,17-5 0 15,12-6 0-15,7-4 0 16,4-2 0-16,7-2 0 16,7-5 0-16,7-2 0 15,5-6 0 1,6-1 0-16,-3 0 0 16,-8 0 0-16,-6 4 0 15,-6 2 0-15,-7 5 0 16,-1-1 0-16,0 2 0 15,0-1 0-15,0 2 0 16,0 0 0-16,0 0 0 16,0 0 0-16,0 0 0 15,0 0 0-15,0 0 0 16,-1 2 0-16,-9 0 0 16,-5 6 0-1,1 1 0-15,-5-1 0 16,6 3 0-16,7-7 0 15,3 0 0-15,1-2 0 16,4-2 0-16,-2 2 0 16,0-2 0-16,0 0-191 15,7 0-325-15,4-4-1233 16,3 0 144-16,2-2 124 16,3-4 110-16</inkml:trace>
  <inkml:trace contextRef="#ctx0" brushRef="#br0" timeOffset="-168487.45">13699 7590 7911 0,'0'-5'31'15,"0"-2"-1"-15,0 1 1 16,0 2 0-16,-4 6 0 16,-10 10 0-16,-4 9 0 15,-8 12 0-15,-2 13 2 16,4 10-33-16,6 8 0 16,6-2 0-16,8-1 0 15,4-5 0 1,11-6 0-16,7-14 0 15,9-6 0-15,9-10 0 16,11-12 0-16,3-4 0 16,6-11 0-16,0-8-398 15,0-11-1434-15,-9-5 156 16,-14-13 136-16,-10-4 117 16</inkml:trace>
  <inkml:trace contextRef="#ctx0" brushRef="#br0" timeOffset="-168233.69">13704 7627 5336 0,'0'-11'284'0,"4"-4"5"15,7-5 4-15,11-6 5 16,8 6 5-16,10-2 3 15,3 1 6-15,0 3 6 16,-8 4 3-16,-6 3-441 16,-10 6-262-16,-6 3-258 15,-11 2-960-15,-9 4 123 16,-7 0 106-16,-12 7 94 16</inkml:trace>
  <inkml:trace contextRef="#ctx0" brushRef="#br0" timeOffset="-168035.88">13647 7724 6589 0,'-4'5'172'15,"2"1"1"-15,0 0 1 16,0 2 3-16,8-3 1 16,17-5 0-16,12 1 4 15,12-2 1-15,16-3-266 16,7 0-430-16,0-43-1217 15,-7 38 141-15,-3 1 123 16,-3 0 107-16</inkml:trace>
  <inkml:trace contextRef="#ctx0" brushRef="#br0" timeOffset="-167752.14">14387 7821 7747 0,'0'4'49'15,"0"2"0"-15,0-1 0 16,0 1 0-16,0-1 0 16,6 0 1-16,15-2-1 15,14 0 1-15,20-1 0 16,11-1-50-16,9 1 0 16,-1-5 0-16,-3 0 0 15,-12 2 0 1,-3 0 0-16,-14 0 0 15,-10 1 0-15,-13 0 0 16,-8-7 0-16,-8 2-32 16,0-2-412-16,-12-33-1368 15,-4 20 153-15,-7 0 134 16</inkml:trace>
  <inkml:trace contextRef="#ctx0" brushRef="#br0" timeOffset="-167504.37">14730 7631 7369 0,'0'-4'90'16,"2"-3"0"-1,9 2 0-15,11 1 1 16,14 9 1-16,10 10-2 16,11 11 3-16,-6 16-1 15,-13 9 2-15,-13 9-94 16,-14 3 0-16,-17-4 0 15,-15-2 0-15,-12-8 0 16,-10-6-468-16,-9-9-1347 16,2-14 156-16,12-10 131 15,23-11 117 1</inkml:trace>
  <inkml:trace contextRef="#ctx0" brushRef="#br0" timeOffset="-166955.93">15798 7697 8191 0,'0'-7'0'15,"0"3"0"-15,1-1 0 16,-1 6 0-16,0 16 0 16,0 9 0-16,0 16 0 15,0 9 0-15,0 2 0 16,0-1 0-16,0-4 0 15,0-6 0-15,0-9 0 16,0-7 0-16,0-9 0 16,-1-5 0-16,-2-9 0 15,-3-4 0 1,-3-7-273-16,-1-7-203 16,1-11-1262-16,-3 0 143 15,-2-3 122-15,-1-3 109 16</inkml:trace>
  <inkml:trace contextRef="#ctx0" brushRef="#br0" timeOffset="-166728.14">15522 7771 5255 0,'-2'-12'305'0,"2"-5"5"16,2-1 5-16,11-5 5 16,17 0 6-16,18 6 6 15,14 1 4-15,12-1 6 16,-2 5 8-1,-5 1-350-15,-10 3 0 16,-14 1 0-16,-12 2 0 16,-8 3 0-16,-12 1-273 15,-2 0-233-15,-2-17-1224 16,0 19 141-16,1-1 123 16,6 1 106-16</inkml:trace>
  <inkml:trace contextRef="#ctx0" brushRef="#br0" timeOffset="-166431.41">16311 7601 5971 0,'0'-1'235'16,"-2"1"2"-16,-5 1 4 16,-5 9 1-16,-4 10 5 15,-3 8 2-15,-1 16 4 16,4 7 3-16,3 6 4 15,7 3-260-15,5-7 0 16,4-3 0-16,6-6 0 16,5-8 0-16,9-9 0 15,6-7 0-15,7-7 0 16,3-8 0-16,5-6 0 16,-1-10-292-1,46-9-656-15,-53-10-660 16,-5-10 124-16,-10-13 107 15,-6-2 95-15</inkml:trace>
  <inkml:trace contextRef="#ctx0" brushRef="#br0" timeOffset="-166212.62">16290 7631 8191 0,'0'-11'0'0,"1"-2"0"0,7-3 0 15,10-5 0-15,13 2 0 16,9 3 0-16,8-1 0 16,1 3 0-1,-6 2 0-15,-10 5-259 16,-7 3-155-16,13 2-1345 16,-30 2 146-16,-12 2 126 15,-10-1 109-15</inkml:trace>
  <inkml:trace contextRef="#ctx0" brushRef="#br0" timeOffset="-166023.79">16218 7745 6421 0,'0'5'189'0,"0"-1"1"16,5-1 3-16,12 0 1 15,14 1 3 1,11-7 1-16,10-2 2 15,7-2-48-15,2-4-401 16,-6-44-1555-16,-3 35 152 16,-9-5 132-16</inkml:trace>
  <inkml:trace contextRef="#ctx0" brushRef="#br0" timeOffset="-165760.04">16970 7134 8191 0,'2'-3'0'16,"-1"4"0"-16,1 4 0 16,-1 8 0-16,1 7 0 15,-4 10 0-15,4 5 0 16,-2 3 0-16,-2 0 0 15,-2 2 0-15,-2-1-521 16,-7-2-1278-16,-7-7 151 16,-5-6 131-16,-7-5 115 15</inkml:trace>
  <inkml:trace contextRef="#ctx0" brushRef="#br0" timeOffset="-161012.03">2265 8892 4784 0,'4'0'74'0,"-1"-1"33"15,3-1 18-15,2-4 3 16,-1 1 9-16,0-6 38 15,-1-2 71-15,-3 0 30 16,-6-3 16-16,-8 1-9 16,-13-1-14-16,-9 3-37 15,-15 3-14-15,-8 6-2 16,-6 4-5-16,-2 4-41 16,2 8-76-1,11 6-30-15,10 6-12 16,15 6-14-16,17 6-38 15,12-1 0-15,17 3 0 16,15-3 0-16,14-1 0 16,5-3 0-16,5-1 0 15,-12 0 0-15,-14 0 0 16,-20-1 0-16,-20 2 0 16,-26 1 0-16,-22 0 0 15,-16-3 0-15,-12-5 0 16,-5-10 0-16,10-4 0 15,17-7-40 1,18-9-490-16,25-10-1257 16,20-10 151-16,19-11 128 15,15-10 114-15</inkml:trace>
  <inkml:trace contextRef="#ctx0" brushRef="#br0" timeOffset="-160320.3">1991 8536 5445 0,'0'-9'287'0,"0"-2"4"16,0-2 4-16,0-1 5 15,0 4 5-15,-3 5 3 16,3 4 7-16,-3-1 5 15,2 2 5-15,1 0-325 16,0 8 0 0,-3 19 0-16,2 17 0 15,-4 28 0-15,-2 29 0 16,-2 19 0-16,-2 10 0 16,2 3 0-16,7-4 0 15,1-12 0-15,7-14 0 16,4-12 0-16,2-18 0 15,1-13 0-15,-2-12 0 16,-1-11 0-16,-6-12 0 16,-2-11 0-16,1-5 0 15,-2-5 0 1,-5-3 0-16,1-5 0 16,-3-10-244-16,2-16-1631 15,1-16 165-15,-1-17 140 16,8-17 122-16</inkml:trace>
  <inkml:trace contextRef="#ctx0" brushRef="#br0" timeOffset="-152896.37">2652 8961 5004 0,'0'0'201'15,"0"0"105"-15,0 0 4 16,2 0 6-16,-2 0 4 15,0 0 7-15,0 0 4 16,1 0 7-16,-1 0 5 16,0 0-68-16,0 0-155 15,0 0-120-15,0 0 0 16,0 0 0-16,0 0 0 16,0 0 0-1,0 0 0-15,0 0 0 16,0 0 0-16,0 0 0 15,0 0 0-15,0 0 0 16,0 0 0-16,0 0 0 16,0 0 0-16,2 0 0 15,-2 0 0-15,0-1 0 16,0 1 0-16,0 0 0 16,0 0 0-16,0 0 0 15,-2 1 0-15,-2 7 0 16,-6 7 0-1,-3 10 0-15,0 7 0 16,-1 9 0-16,5 4 0 16,6 2 0-16,1-3 0 15,5-2 0-15,6-6 0 16,4-7 0-16,3-3 0 16,7-9 0-16,3-3 0 15,4-7 0-15,0-5 0 16,7-4 0-16,0-4 0 15,5-6-429-15,-3-60-1396 16,-4 41 157-16,-12-5 134 16,-9-3 116-1</inkml:trace>
  <inkml:trace contextRef="#ctx0" brushRef="#br0" timeOffset="-152435.49">2648 8977 4912 0,'-1'-3'323'0,"-1"0"5"16,1-3 5-16,-2 2 6 16,3-2 6-16,3-2 6 15,7 0 6-15,8-5 7 16,10-1 7-16,5-1-203 15,8-1-168-15,-4 2 0 16,-2 1 0 0,-8 4 0-16,-4 1 0 15,-8 2 0-15,-8 1 0 16,-1 4 0-16,-5 0-85 16,2 1-282-16,9 0-417 15,-8 0-825-15,-6 0 124 16,-4 1 107-16,-5 3 95 15</inkml:trace>
  <inkml:trace contextRef="#ctx0" brushRef="#br0" timeOffset="-151756.12">2593 9122 2436 0,'-1'0'110'15,"-1"0"39"-15,-1 1 44 16,2-1 43-16,-1 0 45 16,2 0 49-16,0 0 156 15,0 0 76-15,0 0 16 16,0 0-64-16,0 0-35 15,0 0-38 1,0-1-43-16,2 1-42 0,4-2-47 16,8-2-54-1,6-2-177-15,12 2-78 16,8-6 0-16,-1 1 0 16,2 1 0-16,-5 1 0 15,-5 2 0-15,-7 1 0 16,-1 1 0-16,-10 1 0 15,-2 0 0-15,1 2-79 16,-2-1-367-16,0-19-1353 16,2 14 153-1,-2-4 130-15,0 0 115 0</inkml:trace>
  <inkml:trace contextRef="#ctx0" brushRef="#br0" timeOffset="-151107.52">3060 8451 4605 0,'0'-11'348'15,"0"-1"7"-15,0-2 6 16,0-1 6-16,0 8 9 15,0 5 7-15,0 0 6 16,0 4 9-16,0 7 8 16,0 7-203-16,0 7-203 15,0 10 0-15,0 6 0 16,0-2 0 0,0-1 0-16,0-2 0 15,0-6 0-15,0-6 0 16,0-3 0-16,0-6 0 15,0-1 0-15,0-6 0 16,0-2 0 0,0-2 0-16,0 1 0 0,-2-3-164 15,2 0-1733 1,0 2 169-16,0-7 142 0,7 0 125 16</inkml:trace>
  <inkml:trace contextRef="#ctx0" brushRef="#br0" timeOffset="-150191.98">3493 8905 5274 0,'0'-8'303'0,"0"1"5"0,0 0 6 16,0 1 4-1,0 3 5-15,0 6 7 16,0 7 4-16,0 8 6 16,0 12 7-16,0 11-347 15,0 8 0-15,-1 3 0 16,-2 0 0-16,1 1 0 15,-1-7 0-15,0-6 0 16,3-11 0-16,-1-5 0 16,1-12 0-16,-2-4 0 15,-1-5 0-15,-2 0 0 16,-2-3 0-16,-2-6-167 16,10-6-715-1,-8-8-776-15,3-7 130 16,-1-5 113-16,2-1 101 15</inkml:trace>
  <inkml:trace contextRef="#ctx0" brushRef="#br0" timeOffset="-149823.92">3184 8968 5464 0,'0'-7'285'0,"0"0"5"16,3-1 2-16,13-6 6 15,17 0 5-15,19-3 3 16,11-2 7-16,14-2 4 15,-1 1 6 1,-9 1-323-16,-11 3 0 16,-14 4 0-16,-15 5 0 15,-11 2 0-15,-10 4 0 16,-6-1 0-16,-2 2 0 16,-4 0 0-16,-2 3-292 15,62 1-1571-15,-69 1 163 16,-1 1 139-16</inkml:trace>
  <inkml:trace contextRef="#ctx0" brushRef="#br0" timeOffset="-143019.69">6913 8737 3406 0,'0'-1'154'0,"0"-2"38"16,2-1 27-16,0-1 19 15,-1 3 48-15,1-1 73 16,-1 1 76-16,-1 0 49 16,0 0 12-16,1-2-99 15,-1 4-63 1,0-2-39-16,0 2-24 15,2-1-17-15,-2 1-51 16,0-2-79-16,0 1-80 16,0 1-44-16,0 0 0 15,0-2 0-15,0 2 0 16,0 0 0-16,0 0 0 16,0 0 0-16,0 0 0 15,0 0 0-15,0 0 0 16,1 5 0-16,2 6 0 15,0 5 0 1,0 9 0-16,3 3 0 16,-2 1 0-16,-1-1 0 15,1-4 0-15,-1-5 0 16,-1-4 0-16,-2-6 0 16,1-2 0-16,1-4 0 15,-2-1 0-15,0-2 0 16,1 0 0-16,-5 0 0 15,1-5-260-15,58 0-1611 16,-61-10 164 0,5-1 139-16,4-11 122 15</inkml:trace>
  <inkml:trace contextRef="#ctx0" brushRef="#br0" timeOffset="-142604.09">6953 8415 5901 0,'3'-1'241'15,"3"-3"2"-15,1-3 4 16,7-3 2-16,2-1 4 16,3-6 3-16,-3-2 4 15,0 1 2-15,-8-3 5 16,-5 1-255-16,-4-2-12 16,-9-1 0-16,-9 3 0 15,-3 1 0-15,-5 3 0 16,-4 5 0-16,4 8 0 15,2 4 0 1,5 7 0-16,7 9 0 16,6 6 0-16,4 6-174 15,13 8-252-15,15-3-1353 16,6-1 149-16,6-2 129 16,8-8 112-16</inkml:trace>
  <inkml:trace contextRef="#ctx0" brushRef="#br0" timeOffset="-142027.59">7387 8614 4564 0,'3'0'317'16,"-1"-3"34"-16,-1-2 8 15,1-4 6-15,-2 3 8 16,0-3 6-16,0-2 8 15,-5 4 7-15,-2 1 10 16,-7 6-141-16,-7-3-228 16,-6 8-35-16,-2 6 0 15,-3 8 0-15,3 5 0 16,5 8 0-16,7 2 0 16,7 0 0-16,7-3 0 15,4-2 0 1,4-4 0-16,7-8 0 15,3-5 0-15,9-5 0 16,8-7 0-16,3-7 0 16,3-6 0-16,-2-8 0 15,-6-6 0-15,-5-12 0 16,-8-9 0-16,-9-8 0 16,-5-7 0-16,-6-2 0 15,-4 0 0-15,-4 3 0 16,-1 11 0-1,0 14 0-15,1 10 0 16,5 9 0-16,2 13 0 16,2 10 0-16,2 13 0 15,0 13 0-15,2 12 0 16,7 11 0-16,2 9 0 16,5-2 0-16,6 0 0 15,-1-6 0-15,0-5 0 16,-1-9 0-16,0-7 0 15,0-8-317 1,6-10-1538-16,-1-8 160 16,1-9 138-16</inkml:trace>
  <inkml:trace contextRef="#ctx0" brushRef="#br0" timeOffset="-141768.79">7786 8714 8191 0,'9'-3'0'16,"9"1"0"-16,10-3 0 15,8 0 0 1,5-2 0-16,3 1 0 16,-3-3 0-16,-4 1 0 15,-5 0 0-15,-3 1 0 16,-9 3 0-16,-7 1 0 15,-4 2-219-15,-5 0-218 16,-4 1-1327-16,-5-3 147 16,-3-3 126-16,-4-2 111 15</inkml:trace>
  <inkml:trace contextRef="#ctx0" brushRef="#br0" timeOffset="-141484.17">7903 8461 5931 0,'0'-7'239'0,"-2"-1"2"15,2 2 4-15,-1 1 2 16,4 12 4-16,4 11 3 16,5 9 4-16,1 9 2 15,1 8 5-15,2 2-265 16,-6 1 0-16,-2-6 0 15,-5-3 0-15,-2-2 0 16,0-8 0-16,-2-6 0 16,1-6-656-1,-1-8-1108-15,-2-7 147 16,1-10 126-16,4-9 111 16</inkml:trace>
  <inkml:trace contextRef="#ctx0" brushRef="#br0" timeOffset="-141080.85">8404 8635 8191 0,'0'-3'0'0,"0"0"0"16,0 2 0-1,0 2 0-15,2 9 0 16,1 5 0-16,-1 3 0 16,1 6 0-16,0 1 0 15,-1-1 0-15,-2-1 0 16,1-5 0-16,-2 0-367 16,-2-12-1474-16,-3-1 159 15,0-6 135-15,-3-10 119 16</inkml:trace>
  <inkml:trace contextRef="#ctx0" brushRef="#br0" timeOffset="-140822.09">8354 8508 4886 0,'8'-21'141'16,"4"-7"172"-16,1-6 6 15,0-7 5-15,-4 7 5 16,-7 2 6-16,0 7 5 16,-6 3 7-16,-2 5 5 15,-7 5-46-15,-2 9-107 16,-3 2-298-16,3 5-313 16,8 5-1391-1,5 5 153-15,13 3 131 16,14 2 115-16</inkml:trace>
  <inkml:trace contextRef="#ctx0" brushRef="#br0" timeOffset="-140332.24">8839 8490 5472 0,'0'-8'284'15,"-2"-3"4"-15,-3-4 5 16,-8 0 4-16,-5 6 5 15,-11 5 4-15,-7 5 5 16,-5 7 5 0,1 11 6-16,6 8-322 15,5 9 0-15,10 6 0 16,12 0 0-16,6-3 0 16,6-4 0-16,11-8 0 15,5-7 0-15,7-9 0 16,11-7 0-16,0-10 0 15,0-8 0-15,0-6 0 16,-10-11 0-16,-6-13 0 16,-10-9 0-1,-7-8 0-15,-8-7 0 16,-6-2 0-16,-5-1 0 16,0 5 0-16,-2 12 0 15,4 12 0-15,2 17 0 16,6 14 0-16,3 13 0 15,-1 21 0-15,9 13 0 16,4 16 0-16,7 13 0 16,4 9 0-16,9 0 0 15,-2 0 0-15,-1-7 0 16,-2-9 0 0,-2-10-292-16,25-13-1571 15,-26-11 163-15,-3-15 139 16</inkml:trace>
  <inkml:trace contextRef="#ctx0" brushRef="#br0" timeOffset="-140072.53">9457 8354 8191 0,'0'-1'0'15,"0"1"0"1,-3 6 0-16,-4 10 0 16,-6 8 0-16,-9 14 0 15,-10 9 0-15,-5 4 0 16,-4-3 0-16,1 0-349 16,55-7-606-16,-47-13-636 15,9-10 121-15,8-10 105 16,5-16 94-16</inkml:trace>
  <inkml:trace contextRef="#ctx0" brushRef="#br0" timeOffset="-139883.7">9145 8458 7361 0,'15'-6'91'16,"6"3"-1"0,12 5 2-16,9 3-1 15,-1 10 2-15,-2 7-1 16,-3-3 1-16,-7 4 0 15,-8-4 2-15,-8-5-95 16,-3-3-203-16,-4-1-257 16,-4-14-1302-16,-1 2 146 15,-1-7 126-15</inkml:trace>
  <inkml:trace contextRef="#ctx0" brushRef="#br0" timeOffset="-139660.91">9357 8231 5863 0,'0'-7'245'0,"0"3"3"16,0 3 5-16,3 10 1 15,6 13 4-15,4 14 5 16,1 7 2-16,6 10 3 16,-3 1 6-16,-6-1-274 15,-5-1 0-15,-3-7 0 16,-3-2-289-16,10-5-1573 15,-19-13 161-15,-3-8 140 16,-5-9 120 0</inkml:trace>
  <inkml:trace contextRef="#ctx0" brushRef="#br0" timeOffset="-139456.19">9233 8503 8191 0,'23'-10'0'0,"12"-2"0"16,13-1 0-16,11 1 0 16,1 2 0-16,-3 5 0 15,-5 1 0-15,-10 2-313 16,0-1-489-16,-16 3-839 16,-9 3 127-1,-4-2 113-15,-2 1 97 16</inkml:trace>
  <inkml:trace contextRef="#ctx0" brushRef="#br0" timeOffset="-139236.39">9841 8455 8191 0,'1'0'0'0,"2"3"0"16,-1 3 0-16,-1 7 0 15,-1 5 0-15,3 6 0 16,0 2 0-16,-1 0 0 15,-1 6 0-15,0-9 0 16,-1 0 0 0,0-7-248-16,60-4-709 15,-62-9-660-15,-2-6 124 16,-5-13 110-16,-1-6 95 16</inkml:trace>
  <inkml:trace contextRef="#ctx0" brushRef="#br0" timeOffset="-138908.49">9780 8355 5699 0,'8'-6'60'15,"5"-5"41"-15,5-2 10 16,8-6 6-16,2-1 24 15,-6-5 103-15,-4-1 3 16,-8-5 3-16,-5-2 3 16,-5 0-14-16,-7 2-48 15,-5 5-40-15,-4 6-11 16,-7 9-3-16,-2 6-27 16,-2 5-110-16,2 7 0 15,5 8 0-15,10 10-306 16,42 7-673-1,-25 7-617-15,7-1 121 16,8-1 106-16,4-2 94 16</inkml:trace>
  <inkml:trace contextRef="#ctx0" brushRef="#br0" timeOffset="-138406.17">10247 8404 6527 0,'-10'-13'178'16,"-2"-1"2"-16,-6-2 1 16,-7 5 2-16,-1 6 2 15,-3 13 1 1,-1 4 2-16,2 7 2 16,7 7 3-16,5 6-193 15,6 4 0-15,7-1 0 16,1 1 0-16,2-6 0 15,9-4 0-15,1-9 0 16,8-8 0-16,9-5 0 16,8-11 0-16,2-10 0 15,-5-8 0-15,-4-10 0 16,-6-12 0 0,-9-11 0-16,-5-7 0 15,-6-7 0-15,0-6 0 16,-5 2 0-16,0 12 0 15,2 10 0-15,-2 17 0 16,-2 16 0-16,2 13 0 16,-1 11 0-16,1 16 0 15,2 16 0-15,1 15 0 16,0 13 0-16,4 10 0 16,-4 1 0-16,6-1 0 15,3 2 0 1,11-5 0-16,11-2-307 15,17-14-1551-15,7-8 162 16,9-17 138-16,-2-17 120 16</inkml:trace>
  <inkml:trace contextRef="#ctx0" brushRef="#br0" timeOffset="-137709.11">11070 8242 5212 0,'0'-17'310'16,"0"-3"4"-16,-1-3 5 16,-4-4 6-16,-6 9 6 15,-9 3 4-15,-9 6 7 16,-7 3 6-16,-7 3 7 15,-1 6-355-15,2 7 0 16,6 8 0 0,7 4 0-16,13 11 0 15,9 6 0-15,11 3 0 16,15-2 0-16,11 2 0 16,11-2 0-16,9 2 0 15,0-6 0-15,-4-3 0 16,-13-2 0-16,-13-8 0 15,-13-2 0-15,-10-3 0 16,-14-6 0-16,-12-4 0 16,-10-3 0-16,-7-3 0 15,-5-6 0-15,1-3-66 16,9-6-333-16,24-5-1415 16,0-6 154-1,11-5 132-15,6 1 116 16</inkml:trace>
  <inkml:trace contextRef="#ctx0" brushRef="#br0" timeOffset="-137248.49">10895 7960 4601 0,'0'-15'360'16,"3"-2"7"-16,-1-2 7 15,-1 0 7-15,-1 7 7 16,2 8 9-16,-2 1 8 15,0 14 8-15,0 13 9 16,-2 19-339-16,-1 21-83 16,-4 22 0-1,-4 16 0-15,2 8 0 16,1 0 0-16,3-4 0 16,2-9 0-16,3-12 0 15,3-17 0-15,-3-13 0 16,0-10 0-16,0-15 0 15,0-9 0-15,-3-7 0 16,-10-6 0-16,-3-5-321 16,-6-2-1533-16,-8-5 161 15,-8-7 137-15,0-8 121 16</inkml:trace>
  <inkml:trace contextRef="#ctx0" brushRef="#br0" timeOffset="-122088.41">3350 9644 3474 0,'0'1'89'0,"0"-1"65"16,0 0 38-16,1 0 21 16,-2 0 32-16,1 0 96 15,0 0 110-15,-2 0 13 16,-1 0 12 0,2 0-11-16,-3 0-71 15,2 0-72-15,1 0-38 16,1 0-18-16,0 0-33 15,0-1-109-15,0-1-120 16,0 0-4-16,5-3 0 16,6-2 0-16,9-4 0 15,9 0 0-15,8-2 0 16,4 0 0-16,-1 1 0 16,-2 1 0-16,-11 0 0 15,-1 3 0 1,-9 1 0-16,-6 2 0 15,-5 5 0-15,-3-2 0 16,-5 2 0-16,4 0 0 16,-4 0 0-16,4 0 0 15,-2 0-273-15,5 0-500 16,-4 0-886-16,2 0 131 16,0-2 113-16,8-2 100 15</inkml:trace>
  <inkml:trace contextRef="#ctx0" brushRef="#br0" timeOffset="-121112.96">7138 9231 5540 0,'0'0'261'0,"0"0"3"16,3-3 4-16,11 1 5 16,17-6 3-16,12-1 3 15,10-3 6-15,8-2 3 16,-2 0 4-16,-6 0-127 16,-10 1-165-16,-9 2 0 15,-11 0 0 1,-9 5 0-16,-6 0 0 15,-5 4 0-15,-3 0 0 16,0 2 0-16,-2 0 0 16,-5 0-340-16,-4 2-351 15,-11 0-972-15,-6 4 131 16,-4-1 114-16,-1 4 100 16</inkml:trace>
  <inkml:trace contextRef="#ctx0" brushRef="#br0" timeOffset="-120881.17">7184 9291 4763 0,'-4'2'280'16,"1"1"50"0,1-2 7-16,4 1 5 15,18-2 6-15,9-7 7 16,8-1 6-16,10-3 7 16,2-2 9-16,-7-1-102 15,-9 4-220-15,-9 0-55 16,-6 6 0-16,-11 0 0 15,-3 3-133-15,-4 0-200 16,0 2-208-16,-3-41-1129 16,-3 37 133-1,-8-2 114-15,-3 1 102 16</inkml:trace>
  <inkml:trace contextRef="#ctx0" brushRef="#br0" timeOffset="-119628.39">3308 9767 5357 0,'0'0'283'0,"0"0"4"16,0-2 4 0,2 2 4-16,6 0 6 15,8-1 4-15,13-4 4 16,10-1 6-16,10-2 5 15,0-2-192-15,-3-5-128 16,-3 5 0-16,-9-1 0 16,-7 2 0-16,-9 2 0 15,-8 3 0-15,-6 2 0 16,-3 0 0-16,-11 2 0 16,-7 2 0-1,-11 2 0-15,-8 2 0 16,-7 1 0-16,4 3 0 15,6 0 0-15,7-1 0 16,6-1-235-16,7 2-220 16,4-6-1299-16,1 2 145 15,3-3 125-15,4-2 109 16</inkml:trace>
  <inkml:trace contextRef="#ctx0" brushRef="#br0" timeOffset="-104521.23">14085 10062 4965 0,'0'-7'310'16,"0"-1"6"-16,0 0 5 16,0-3 5-1,0 6 6-15,0 2 6 0,0 3 4 16,0 8 8-1,0 9 5-15,-2 12-119 16,-3 9-236-16,-5 11 0 16,0 3 0-16,2-4 0 15,1-2 0-15,5-7 0 16,1-7 0-16,2-7 0 16,-1-10 0-16,-1-4 0 15,0-5 0-15,-2-2 0 16,1-4 0-16,-2-3-264 15,10-4-640-15,-12-6-723 16,3-8 125 0,-2-5 111-16,1-2 96 15</inkml:trace>
  <inkml:trace contextRef="#ctx0" brushRef="#br0" timeOffset="-104232.5">13773 10120 6289 0,'-6'-10'203'0,"-1"-3"1"15,5 1 3-15,4-6 2 16,27 1 2 0,20 0 2-16,21 2 3 15,17-3 2-15,13 1 3 16,-6 5-221-16,-13 0 0 15,-19 2 0-15,-16 3 0 16,-17 1 0-16,-16 3 0 16,-7 2 0-16,-5 0-296 15,-1 2-388-15,-1 2-993 16,2 2 133-16,-1 0 115 16</inkml:trace>
  <inkml:trace contextRef="#ctx0" brushRef="#br0" timeOffset="-103928.78">14414 10239 7959 0,'0'0'26'0,"0"1"0"15,6 0-2-15,19 0 2 16,15 1 0-16,19-2-1 15,17 0 1 1,7 0 0-16,-2-2 1 16,-10 2-27-16,-12 0 0 15,-10 0 0-15,-19 0 0 16,-12 0 0-16,-11-1 0 16,-7 1 0-16,-2-2-204 15,-8-2-278-15,-7-21-1274 16,-6 14 146-16,-9-4 125 15,-6 0 110-15</inkml:trace>
  <inkml:trace contextRef="#ctx0" brushRef="#br0" timeOffset="-103677.02">14705 10082 5452 0,'9'-8'275'15,"9"-4"4"-15,12 3 3 16,13 2 5-16,13 8 5 15,8 14 4-15,-3 13 4 16,-7 8 5-16,-11 7 4 16,-19 7-195-16,-15 2-114 15,-15-5 0-15,-14-1 0 16,-14-3 0-16,-4-7 0 16,-5-6 0-1,5-8-7-15,9-6-380 16,16-10-1447-16,7-6 157 15,18-10 136-15,13-9 117 16</inkml:trace>
  <inkml:trace contextRef="#ctx0" brushRef="#br0" timeOffset="-103209.45">15331 10195 8191 0,'1'0'0'0,"4"4"0"16,-1 8 0-16,2 9 0 15,0 7 0-15,-2 12 0 16,-3 5 0-16,1 0 0 16,-1 0 0-16,-1-3 0 15,0-6 0-15,0-7 0 16,0-7 0-16,0-8 0 15,0-6 0-15,0-4 0 16,-4-9 0-16,-3-9 0 16,1-13 0-16,2-13 0 15,1-14 0-15,3-9 0 16,9-4 0 0,6 1 0-16,3 4 0 15,11 7 0-15,6 9 0 16,3 9 0-16,3 6 0 15,-2 8 0-15,1 6 0 16,-4 8 0-16,-4 6 0 16,-6 0 0-16,-6 6 0 15,-5 0 0-15,-2 4 0 16,-6 2-358 0,12 7-482-16,-24 1-780 0,-9 2 125 15,-8 3 110-15</inkml:trace>
  <inkml:trace contextRef="#ctx0" brushRef="#br0" timeOffset="-103003.64">15358 10294 4946 0,'-4'3'329'16,"-1"1"7"-16,2 1 5 16,1-1 6-16,15-2 6 15,9-2 8-15,11 0 5 16,9-2 8-16,9 0 6 15,0 0-462 1,-3-3-312-16,1 1-254 16,-3-2-975-16,-2 2 125 15,-1-2 110-15,-3 0 96 16</inkml:trace>
  <inkml:trace contextRef="#ctx0" brushRef="#br0" timeOffset="-102739.89">16112 10153 6371 0,'0'-3'194'16,"0"-1"2"-16,0 3 2 15,2-1 2-15,-2 9 2 16,0 8 2-16,0 11 2 16,0 6 3-1,0 6 2-15,-2 4-211 16,1-6 0-16,-2 0 0 15,0-4 0-15,-1-7 0 16,1-4 0-16,-2-5 0 16,1-7-340-16,32-4-1509 15,-34-4 160-15,0-9 137 16,0-7 119-16</inkml:trace>
  <inkml:trace contextRef="#ctx0" brushRef="#br0" timeOffset="-102497.11">15951 10209 8022 0,'0'-10'18'15,"4"-2"1"-15,8-3-1 16,11-4 1-16,11 2 0 16,12 3-1-16,5 0 1 15,3 0 0-15,-6 5 1 16,-7-2-20-16,-5 4 0 15,-8-1 0 1,-8 2 0-16,-7 0 0 16,0 2-350-16,59 0-1496 15,-62-2 160-15,4-3 136 16,1-3 119-16</inkml:trace>
  <inkml:trace contextRef="#ctx0" brushRef="#br0" timeOffset="-102209.38">16629 9659 8191 0,'2'-4'0'16,"-2"1"0"-1,3 0 0-15,0 5 0 16,3 8 0-16,-1 14 0 15,1 5 0-15,0 8 0 16,0 7 0-16,-4-3 0 16,0 0 0-16,-1-1 0 15,-2-4 0-15,-8-6 0 16,-1-3-361-16,-13-43-1482 16,-7 25 160-16,-10-12 135 15,-3-3 119-15</inkml:trace>
  <inkml:trace contextRef="#ctx0" brushRef="#br0" timeOffset="-99264.87">17624 3053 5183 0,'0'-4'271'0,"0"1"29"0,0 0 4 15,-1 1 3 1,0 4 7-16,-1 11 5 15,2 7 5-15,-1 13 5 16,1 7 6-16,1 9-158 16,3 6-149-16,1 2-28 15,3 5 0-15,1 4 0 16,0 2 0-16,2 1 0 16,1 5 0-16,-3 0 0 15,2 1 0-15,-2 0 0 16,-3-1 0-16,-1 2 0 15,4-1 0-15,-3 2 0 16,1 0 0-16,0 1 0 16,-1-2 0-1,1 0 0-15,-3-1 0 16,-1 0 0-16,-1 3 0 16,-2 1 0-16,0 2 0 15,0 2 0-15,0 0 0 16,1 0 0-16,1-3 0 15,1 3 0-15,0-2 0 16,-1 1 0-16,0 1 0 16,-1-1 0-16,-1 3 0 15,0-4 0 1,0 2 0-16,0-2 0 0,0-1 0 16,0-1 0-1,0 0 0-15,0 3 0 16,0-1 0-16,0 0 0 15,0 2 0-15,0-2 0 16,0 0 0-16,0 2 0 16,0-4 0-16,-1 6 0 15,-2 0 0-15,0 0 0 16,0 1 0-16,0-2 0 16,-1 0 0-1,2-2 0-15,2-1 0 0,-1 3 0 16,1 3 0-16,0 0 0 15,-2 5 0 1,2-1 0-16,0 0 0 16,0 0 0-16,0 3 0 15,0-1 0-15,0 5 0 16,0-1 0-16,0 0 0 16,2 0 0-16,-1 0 0 15,2-1 0-15,3 6 0 16,1 2 0-16,0 0 0 15,1 3 0 1,-4 3 0-16,-1 1 0 16,-2 0 0-16,1 5 0 15,-1 0 0-15,-1-1 0 16,2 1 0-16,1-2 0 16,1-2 0-16,2 6 0 15,-1-3 0-15,0 4 0 16,1-2 0-16,1 2 0 15,1-1 0-15,-3 3 0 16,-1 2 0-16,-1-1 0 16,0 1 0-16,0 0 0 15,0 0 0 1,0 2 0-16,1 0 0 16,-1 2 0-16,0 0 0 15,-2-2 0-15,1 1 0 16,-1 1 0-16,-1 0 0 15,0-1 0-15,0-2 0 16,0 2 0-16,-3-1 0 16,0 1 0-16,0-3 0 15,-2 3 0-15,0-4 0 16,5-3 0-16,0 3 0 16,0-1 0-1,0 0 0-15,0 2 0 16,0-1 0-16,2-1 0 15,-2 1 0-15,1 1 0 16,1-2 0-16,-1 0 0 16,3-5 0-16,1 0 0 15,-4 2 0-15,1-4 0 16,0-2 0-16,-2-1 0 16,0-4 0-16,3-5 0 15,0 5 0 1,-1-1 0-16,-1-1 0 15,-1 1 0-15,0-2 0 16,-1-2 0-16,-2-2 0 16,0 0 0-16,-3 0 0 15,2 0 0-15,-3-2 0 16,2-1 0-16,1 0 0 16,1-2 0-16,2 2 0 15,-1 1 0-15,1 1 0 16,-1-2 0-16,4-7 0 15,-4-2 0 1,2-8 0-16,2-5 0 16,-2-5 0-16,0-5 0 15,0-7 0-15,0-4 0 16,0-2 0-16,0-7 0 16,0-7 0-16,0-7 0 15,0-8 0-15,0-10 0 16,0-5 0-16,0-5 0 15,0-5 0-15,0-9 0 16,-5-8-421-16,-1-41-1406 16,-3 9 156-16,-3-13 134 15</inkml:trace>
  <inkml:trace contextRef="#ctx0" brushRef="#br0" timeOffset="-96864.43">1860 10586 4424 0,'7'0'256'0,"-3"0"106"15,-1-1 6-15,4-1 8 16,-3 1 7 0,1-2 7-16,-2-1 9 15,1-3 8-15,-3 1 8 16,0 0-125-16,-5-1-169 16,-11 2-121-16,-16 1 0 15,-9 3 0-15,-15 1 0 16,-7 5 0-16,3 7 0 15,8 3 0-15,12 8 0 16,17 6 0-16,15 3 0 16,23 6 0-1,18-1 0-15,20 2 0 16,9-4 0-16,9 1 0 16,-9-5 0-16,-14-1 0 15,-21-4 0-15,-17 0 0 16,-25-1 0-16,-21-2 0 15,-14-2 0-15,-10-4 0 16,-12-7 0-16,6-6 0 16,13-4-369-16,35-7-1472 15,-2-6 158-15,16-3 137 16,12-6 119 0</inkml:trace>
  <inkml:trace contextRef="#ctx0" brushRef="#br0" timeOffset="-96307.61">1621 10353 5688 0,'-1'-8'263'0,"-1"2"3"16,2 0 4-16,-3 14 4 15,9 18 4-15,0 24 3 16,4 27 5-16,0 23 4 15,5 14 5-15,-5 11-295 16,-1 0 0-16,0-7 0 16,-1-9 0-16,-3-16 0 15,-1-16 0-15,0-17 0 16,-4-16 0 0,0-16 0-16,0-12 0 15,0-16-312-15,1-14-1544 16,0-16 161-16,3-12 138 15,4-7 120-15</inkml:trace>
  <inkml:trace contextRef="#ctx0" brushRef="#br0" timeOffset="-95777.46">2104 10735 7542 0,'0'-6'72'0,"0"-1"-1"15,0 3 0-15,-2 0 1 16,-4 11 0-16,-2 11-1 15,-7 8 2-15,1 10 0 16,1 11 1-16,3 2-74 16,7 3 0-16,1-1 0 15,4-4 0-15,1-5 0 16,7-8 0-16,7-7 0 16,11-9 0-1,11-9 0-15,7-5 0 16,2-8 0-16,-1-8 0 15,-4-5-32-15,-6-8-412 16,-9-14-1368-16,-10 2 153 16,-8 0 134-16</inkml:trace>
  <inkml:trace contextRef="#ctx0" brushRef="#br0" timeOffset="-95528.69">2076 10721 6286 0,'-1'-9'202'0,"1"-6"3"15,0-1 3-15,8-7 0 16,10 4 3-16,9-2 4 16,9 0 1-16,7 2 2 15,-2 1 4-15,-8 3-222 16,-4 5-3-16,-9 4-310 15,-8 3-226-15,-6-42-1172 16,-3 45 139 0,-9 4 120-16</inkml:trace>
  <inkml:trace contextRef="#ctx0" brushRef="#br0" timeOffset="-95332.94">2031 10865 5147 0,'0'6'306'0,"0"0"6"16,3-1 4-16,9-1 7 16,15 0 4-16,7-8 5 15,13-1 7-15,6-4-143 16,-3-1-265-16,42-4-1693 16,-56-2 146-1,-10-2 126-15,-4-1 111 16</inkml:trace>
  <inkml:trace contextRef="#ctx0" brushRef="#br0" timeOffset="-94860.09">2465 10155 6253 0,'0'-13'207'0,"0"-1"0"16,0 0 4-16,0 3 2 15,0 7 2-15,0 9 2 16,0 4 3-16,0 9 2 16,0 8 4-16,1 8-226 15,1 4 0 1,-1 1 0-16,3-1 0 16,-1-7 0-16,1-4 0 15,-2-4 0-15,-1-7 0 16,1-6 0-16,-2-3 0 15,0-5 0-15,0-2 0 16,0 0 0-16,-3-1 0 16,-1-4-302-16,2-24-1557 15,1 11 161-15,-2-4 139 16,4-5 120 0</inkml:trace>
  <inkml:trace contextRef="#ctx0" brushRef="#br0" timeOffset="-92665.16">3452 9704 3118 0,'-1'0'126'16,"-1"0"41"-16,1 0 23 15,-2 0 15-15,3 0 24 16,0 0 25-16,0 0 35 16,-1 0 60-16,1 0 64 15,-2 0-2-15,-1 0-33 16,-1 0-38-1,-3 0-20-15,1 0-11 16,2 0-21-16,-2 0-23 16,3 0-32-16,3 0-63 15,0 0-66-15,0 0-71 16,0 0-33-16,4-1 0 16,7-2 0-16,7-1 0 15,3-5 0-15,6 3 0 16,2-4 0-16,-2 0 0 15,-1 4 0 1,3-3 0-16,0 3 0 0,-2-1 0 16,-2 2 0-1,-3-1 0-15,-5 2 0 16,-8 1 0-16,-5 2 0 16,-2 0 0-16,-5 1 0 15,-6 0 0-15,-8 0 0 16,-7 2 0-16,-6 2 0 15,-6 2 0-15,0 2 0 16,3 1 0-16,0 1 0 16,-1 1 0-16,4 0 0 15,1 0 0 1,5 0 0-16,8-1 0 16,3-4 0-16,8-3 0 0,4 0 0 15,1-2 0 1,1-1 0-16,8 0 0 15,7-1 0-15,10-2 0 16,7-2 0-16,9-2 0 16,1-2 0-16,-2-3 0 15,-4 2 0-15,-5 1 0 16,-6-1 0-16,-7 5 0 16,-9-1 0-16,-7 4 0 15,-2 1 0 1,-1 1 0-16,-7 0 0 15,-10 0 0-15,-7 2 0 16,-9 2 0-16,-8 3 0 16,1 2 0-16,4 1 0 15,4 0 0-15,7-1 0 16,4-2 0-16,10-1 0 16,3-3 0-16,7-1 0 15,1-2 0 1,0 0 0-16,6 0 0 15,7 0 0-15,9-4 0 0,8-1 0 16,8-3 0 0,1-2 0-16,-2 0 0 15,-8-2 0-15,-9 2 0 16,-6 3 0-16,-8 4 0 16,-4 0 0-16,-13 0 0 15,-10 3 0-15,-11 0 0 16,-12 2 0-16,-10 2 0 15,2 2 0-15,10 1 0 16,10 0 0-16,11-1 0 16,10-3 0-16,6 0 0 15,4-2 0 1,1 1 0-16,1-2 0 16,0 1 0-16,3-1 0 15,-1-1 0-15,2 1 0 16,-1 0 0-16,-1 0 0 15,-1 0 0-15,-2 0 0 16,0 0 0-16,0 0 0 16,0 0 0-16,0 0 0 15,0 0 0-15,0 0 0 16,0 0 0 0,0 0 0-16,0 0 0 0,0 0 0 15,0 0 0-15,0 0-313 16,21 0-607-1,-17 0-691-15,1 0 125 16,1 0 107-16</inkml:trace>
  <inkml:trace contextRef="#ctx0" brushRef="#br0" timeOffset="-91259.53">16473 10494 8159 0,'2'0'4'15,"-2"-2"0"-15,1 2-2 16,2 0 2-16,0 0 0 15,0 0-2-15,0 0 2 16,-2 0-281-16,3 0-281 16,-6-2-1156-16,-4 0 139 15,-6-5 120-15</inkml:trace>
  <inkml:trace contextRef="#ctx0" brushRef="#br0" timeOffset="-90983.79">15698 10614 3909 0,'7'-2'-850'0,"-2"2"36"16,-1-4 34-16,2 0 33 16</inkml:trace>
  <inkml:trace contextRef="#ctx0" brushRef="#br0" timeOffset="-89584.74">2983 10729 5971 0,'0'-3'235'16,"0"-2"2"-16,0 2 4 16,0-1 1-16,0 3 5 15,0 1 2-15,0 7 4 16,0 9 3-16,-2 10 4 16,2 11-260-16,-4 9 0 15,1 3 0-15,-2 0 0 16,3-6 0-1,1-5 0-15,1-7 0 16,0-8 0-16,0-6 0 16,-3-8 0-16,-1-2 0 15,-1-5 0-15,-1-2 0 16,2-6-490-16,-2-36-1318 16,2 22 153-16,-2-8 133 15,0-3 114-15</inkml:trace>
  <inkml:trace contextRef="#ctx0" brushRef="#br0" timeOffset="-89209.1">2737 10765 4741 0,'-1'-3'336'15,"0"-2"5"1,-1-2 7-16,1 0 5 16,6-3 7-16,16-2 8 15,12-1 6-15,13-4 6 16,12 1 9-16,6 0-188 15,-5 3-201-15,-10 4 0 16,-10 3 0-16,-10 1 0 16,-9 1 0-1,-7 1 0-15,-7 2 0 0,-5-1-133 16,2 2-290-16,-1 0-1367 16,0 0 151-16,3-2 129 15,3-4 113 1</inkml:trace>
  <inkml:trace contextRef="#ctx0" brushRef="#br0" timeOffset="-88684.58">3302 10304 4964 0,'0'-8'328'15,"0"-2"7"1,0 1 5-16,2 0 6 16,-2 5 7-16,0 3 6 15,0 2 6-15,1 6 8 16,-1 7 6-16,2 7-330 15,-2 6-49-15,0 4 0 16,0 2 0-16,0-2 0 16,0-4 0-16,0-4 0 15,0-2 0-15,0-7 0 16,0-4 0 0,0-1 0-16,0-5 0 0,0-3-275 15,0-1-1591-15,1-2 163 16,3-6 139-1,0 0 120-15</inkml:trace>
  <inkml:trace contextRef="#ctx0" brushRef="#br0" timeOffset="-88008.42">3463 10717 6544 0,'1'0'176'0,"-1"0"2"16,3 0 2-16,0 4 1 15,-1 7 1-15,1 7 3 16,3 7 1-16,-1 7 2 16,1 6 3-16,-1 2-191 15,1 4 0 1,-2-2 0-16,2-3 0 16,-3-3 0-16,1-6 0 15,-1-7 0-15,-1-7 0 16,0-5 0-16,0-5 0 15,-4-5 0-15,2-1 0 16,0-4 0-16,-5-7 0 16,-1-7 0-16,-1-10 0 15,-1-12 0-15,0-6 0 16,5-5 0-16,3-2 0 16,0 1 0-16,8 5 0 15,4 3 0 1,7 2 0-16,6 4 0 15,6 3 0-15,4 5 0 16,-1 0 0-16,0 7 0 16,-1 4 0-16,-3 7 0 15,-2 3 0-15,-2 7 0 16,-5-1 0-16,0 4 0 16,-4 3 0-16,0 2 0 15,-4 0 0 1,0 3 0-16,-4 2 0 0,-5-2 0 15,-1 1 0-15,-1 1-388 16,-2-2-1448 0,-3 4 158-16,-4 1 136 15,-8-1 117-15</inkml:trace>
  <inkml:trace contextRef="#ctx0" brushRef="#br0" timeOffset="-87780.63">3563 10854 5915 0,'-3'4'240'16,"1"-2"3"-16,-1 3 3 16,3-2 4-16,19 0 2 15,10-6 4-15,8-1 3 16,9-4 3 0,4 0 6-16,-9-1-268 15,-11-3 0-15,-11 4 0 16,-7 3-65-16,-8 2-363 15,-2-4-1379-15,-7 6 152 16,-2-2 133-16,-3 0 114 16</inkml:trace>
  <inkml:trace contextRef="#ctx0" brushRef="#br0" timeOffset="-85449.48">6942 10568 4784 0,'1'-1'344'0,"0"-3"4"15,2 1 7-15,-2 1 7 16,1 0 7-16,-2 1 6 16,0 6 7-16,0 6 10 15,1 8 5-15,-1 7-314 16,0 9-83-16,0 3 0 15,0-3 0-15,0-1 0 16,0-8 0 0,0-6 0-16,0-3 0 15,0-6 0-15,0-6 0 16,0-3 0-16,0-5-274 16,0-7-327-16,-3-9-1104 15,-1-10 138-15,-1-6 119 16,-3-7 105-16</inkml:trace>
  <inkml:trace contextRef="#ctx0" brushRef="#br0" timeOffset="-85144.77">6894 10428 5621 0,'4'-8'222'0,"6"-5"33"15,9-7 2-15,7-5 5 16,6 2 3-16,-2-4 3 16,-4 0 4-16,-9 0 4 15,-11-2 5-15,-3 0-104 16,-3 4-142-16,-7 0-35 16,-6 6 0-1,-6 4 0-15,-8 8 0 0,-5 6 0 16,2 7-52-1,6 11-319-15,56 7-593 16,-29 9-605-16,9 5 117 16,13 1 103-16,12 3 92 15</inkml:trace>
  <inkml:trace contextRef="#ctx0" brushRef="#br0" timeOffset="-84652.22">7422 10582 5653 0,'-3'-11'266'0,"-4"-1"4"15,-6-1 4-15,-6 2 3 16,-4 6 5-16,-13 8 3 16,0 8 6-16,-3 9 2 15,6 7 7-15,7 8-300 16,8 4 0-16,11 1 0 15,3-2 0-15,4-5 0 16,8-8 0-16,6-5 0 16,7-9 0-16,9-7 0 15,8-10 0 1,1-9 0-16,-3-9 0 0,-5-12 0 16,-8-12 0-16,-6-12 0 15,-10-5 0 1,-4-8 0-16,-4-3 0 15,-4-2 0-15,-4 9 0 16,0 9 0-16,1 15 0 16,0 17 0-16,2 17 0 15,4 19 0-15,2 18 0 16,0 15 0-16,8 13 0 16,3 8 0-16,8 2 0 15,1 1 0 1,5-4 0-16,-5-5 0 15,0-6 0-15,0-10-354 16,3-10-1491-16,0-8 159 16,6-14 136-16</inkml:trace>
  <inkml:trace contextRef="#ctx0" brushRef="#br0" timeOffset="-84421.44">7824 10694 8191 0,'20'-8'0'16,"10"-1"0"-16,9-4 0 15,12-2 0-15,-9 5 0 16,0-3 0-16,-4 3 0 16,-7 2 0-16,-9 0 0 15,-8 4-329-15,-7 2-293 16,-4-2-1063-16,-7-4 136 15,-7 1 116-15,-1-9 102 16</inkml:trace>
  <inkml:trace contextRef="#ctx0" brushRef="#br0" timeOffset="-84161.15">7997 10393 8191 0,'-2'-2'0'0,"2"2"0"15,0 4 0-15,0 9 0 16,-1 7 0-16,2 9 0 16,2 9 0-16,2 3 0 15,1 2 0-15,-1 2 0 16,0-2 0-16,-2-3 0 16,1-10 0-16,-4-5 0 15,3-9 0-15,4-3-263 16,5-8-219-1,8-2-1258-15,3-5 144 16,4-4 122-16,2-8 109 16</inkml:trace>
  <inkml:trace contextRef="#ctx0" brushRef="#br0" timeOffset="-83964.82">8323 10541 5859 0,'2'-8'246'16,"-1"1"3"-16,1 2 2 15,-1-1 5-15,-1 10 3 16,4 10 2-16,1 5 5 16,-2 4 4-1,-2 7 4-15,2 2-274 16,-3-2 0-16,0-2-305 16,7-3-1554-16,-4-6 162 15,0-12 138-15</inkml:trace>
  <inkml:trace contextRef="#ctx0" brushRef="#br0" timeOffset="-83677.09">8366 10492 6241 0,'6'-20'207'0,"3"-9"3"15,1-4 1-15,5-8 3 16,-7 5 3-16,-5 4 1 16,0 3 4-16,-3 5 2 15,-7 5 3-15,-3 4-227 16,-6 5 0-16,-3 7 0 16,-4 1 0-16,6 6-255 15,8 7-236-15,12-7-1249 16,13 18 144-16,11 5 122 15,9 3 109 1</inkml:trace>
  <inkml:trace contextRef="#ctx0" brushRef="#br0" timeOffset="-83225.09">8754 10472 5697 0,'-2'-8'261'0,"-2"-3"5"16,-8 0 3-16,-8-2 4 15,-4 10 3-15,-8 3 5 16,-1 7 3 0,4 9 5-16,4 7 6 15,8 5-295-15,8 7 0 16,5-2 0-16,8 0 0 16,3-3 0-16,5-7 0 15,7-5 0-15,5-9 0 16,2-7 0-16,6-10 0 15,0-9 0-15,-2-12 0 16,-5-6 0-16,-5-17 0 16,-10-7 0-16,-6-12 0 15,-2-8 0-15,-4 0 0 16,1 3 0 0,-3 12 0-16,1 19 0 15,-2 17 0-15,-6 18 0 16,-1 16 0-16,2 18 0 15,1 14 0-15,2 18 0 16,4 8 0-16,8 7 0 16,0 3 0-16,3-2 0 15,3-3 0 1,15-3-286-16,52-4-1578 0,-27-14 162 16,11-12 140-16</inkml:trace>
  <inkml:trace contextRef="#ctx0" brushRef="#br0" timeOffset="-82833.37">9622 10324 8191 0,'0'-2'0'0,"-2"2"0"15,-8 4 0-15,-9 9 0 16,-8 9 0-16,-15 11 0 16,-13 8 0-16,-4 4 0 15,1 1 0-15,2 0-263 16,10-4-236 0,14-34-1236-16,11 9 142 15,12-11 123-15,4-12 108 16</inkml:trace>
  <inkml:trace contextRef="#ctx0" brushRef="#br0" timeOffset="-82618.06">9206 10390 6011 0,'0'-8'231'0,"5"0"2"16,7 3 3-16,8 7 3 16,12 13 3-16,7 11 2 15,4 5 5 1,-1 4 2-16,-3 0 4 15,-6-4-255-15,-11-3 0 16,-3-6 0-16,-9-6-278 16,-1-3-315-16,-5-9-1113 15,-1-9 138-15,-8-10 119 16,-5-14 105-16</inkml:trace>
  <inkml:trace contextRef="#ctx0" brushRef="#br0" timeOffset="-82409.25">9405 10149 8191 0,'0'0'0'16,"0"2"0"-16,3 12 0 15,1 13 0 1,3 13 0-16,7 13 0 16,3 7 0-16,-1 0 0 15,1 0 0-15,-8-6 0 16,-5-5 0-16,-2-3-263 15,0-7-531-15,-13-10-863 16,-2-10 130-16,-7-8 114 16</inkml:trace>
  <inkml:trace contextRef="#ctx0" brushRef="#br0" timeOffset="-82059.58">9297 10546 6936 0,'8'-7'136'15,"12"-5"0"-15,12-1 2 16,12-2-1-16,13 4 3 16,6 3 0-16,2 3-218 15,-3-1-78-15,-3 2-39 16,-9 4-144-16,-9 0 9 16,-9 0 45-16,-8 0 104 15,-9 0 181-15,-3 0 0 16,-4 0 0-1,-1 0 203-15,1 4 77 16,-2 3 45-16,0 5 14 16,0 4 2-16,0 5-36 15,-3 2-106-15,-1 1-199 16,0 3 0-16,-6-2 0 16,-4 0 0-16,-3-3-398 15,-5-19-1434-15,-1 8 156 16,-2-10 136-16,6-6 117 15</inkml:trace>
  <inkml:trace contextRef="#ctx0" brushRef="#br0" timeOffset="-81792.83">9845 10410 4726 0,'13'-17'307'0,"8"-9"29"16,2-4 6-16,-2-10 6 16,-5 2 7-16,-9 2 6 15,-4 4 6-15,-4 0 9 16,-6 8 6 0,-8 6-121-16,-5 9-231 15,-10 4-30-15,-2 5-232 16,3 9-335-16,12 3-1158 15,12 6 140-15,17 4 122 16,17 5 107-16</inkml:trace>
  <inkml:trace contextRef="#ctx0" brushRef="#br0" timeOffset="-81298.77">10380 10436 5747 0,'-5'-14'257'16,"-3"0"3"-16,-8-1 4 16,-7-1 4-16,-2 11 3 15,-12 7 4-15,2 6 4 16,0 7 4-16,8 9 4 16,3 5-287-16,12 4 0 15,6 2 0-15,3-4 0 16,3-1 0-16,6-5 0 15,4-9 0-15,7-7 0 16,8-5 0-16,4-8 0 16,2-11 0-1,-4-8 0-15,-4-9 0 16,-5-14 0-16,-6-10 0 16,-5-11 0-16,-3-9 0 15,-4-7 0-15,0-1 0 16,-4 8 0-16,1 15 0 15,-1 15 0-15,0 21 0 16,-5 17 0-16,-1 19 0 16,1 18 0-16,5 18 0 15,-1 13 0-15,8 15 0 16,5 1 0-16,7 1 0 16,0-5 0-1,7-5 0-15,6-8 0 16,7-9-378-16,9-33-1461 15,3 6 158-15,2-17 137 16</inkml:trace>
  <inkml:trace contextRef="#ctx0" brushRef="#br0" timeOffset="-80713.3">11389 10219 7216 0,'0'-23'106'16,"0"-2"0"-16,-3-6 1 16,-7-1 1-16,-7 10 0 15,-14 10 0-15,-12 6 2 16,-9 3 0-16,-6 6 2 15,1 7-112 1,3 6 0-16,11 7 0 16,11 7 0-16,15 4 0 15,14 2 0-15,17 1 0 16,17 0 0-16,12 1 0 16,10 0 0-16,5 0 0 15,-7 0 0-15,-10 0 0 16,-16 0 0-16,-13 1 0 15,-13-3 0-15,-17-4 0 16,-11-7 0 0,-10-5 0-16,-11-9 0 15,-7-7 0-15,-1-7-382 16,43-9-1455-16,-29-13 157 16,17-7 137-16,13-14 117 15</inkml:trace>
  <inkml:trace contextRef="#ctx0" brushRef="#br0" timeOffset="-80345.64">11107 9847 5787 0,'0'-25'253'0,"0"-4"3"16,0 0 4-16,0 2 3 16,0 16 4-16,-1 27 3 15,-2 23 4-15,-2 27 5 16,-3 24 3-16,1 24-282 15,-2 12 0 1,1 3 0-16,0-5 0 16,1-5 0-16,0-10 0 15,0-16 0-15,-5-18 0 16,6-19-439-16,-6-39-1384 16,2 0 157-16,2-15 133 15</inkml:trace>
  <inkml:trace contextRef="#ctx0" brushRef="#br0" timeOffset="-74141.14">3350 11433 4264 0,'1'-1'158'0,"-1"-2"160"16,0 0 61-16,2-1 6 16,-2 1 9-1,0 2 9-15,0 0 6 16,1-1 10-16,2 2 10 15,3 0-113-15,8-1-64 16,10 1-187-16,10 0-65 16,8 0 0-16,3-4 0 15,1-1 0-15,-9-3 0 16,-5 2 0-16,-10-3 0 16,-9 3 0-16,-6 2 0 15,-3 1 0-15,-5 2 0 16,1-2 0-1,0 3 0-15,0 0-460 16,1-47-1356-16,-2 46 155 16,-2-3 132-16,0 1 116 15</inkml:trace>
  <inkml:trace contextRef="#ctx0" brushRef="#br0" timeOffset="-72640.11">7053 11214 3104 0,'0'0'139'15,"-3"0"52"-15,1 0 37 16,-1 0 28-16,0 0 68 15,2 0 95-15,-1 0 82 16,-2 0 12-16,3 0 13 16,-2 0-77-16,0 0-66 15,0 0-55 1,0 0-36-16,0 0-28 16,3 0-75-16,0 0-104 15,2 0-85-15,15 0 0 16,16-2 0-16,15 0 0 15,13-4 0-15,7-3 0 16,-6-1 0-16,-13 0 0 16,-10-1 0-16,-12 2 0 15,-8 2 0-15,-10 3 0 16,-4 1 0-16,-5 1 0 16,0 2 0-16,0 0 0 15,0 0 0-15,0 0 0 16,0 0 0-1,0 0 0-15,-1 0-327 16,-3 0-1525-16,-4 0 160 16,-6 0 138-16,-4 0 119 15</inkml:trace>
  <inkml:trace contextRef="#ctx0" brushRef="#br0" timeOffset="-60733.38">14137 12003 4632 0,'0'-3'345'15,"0"-1"6"-15,0-1 7 16,0 1 6-16,0-2 7 16,0 3 8-16,0 3 7 15,-2 0 8-15,2 6 7 16,-2 10-191-16,0 13-210 16,-1 10 0-16,-1 14 0 15,-3 2 0-15,2 0 0 16,1-5 0-16,2-5 0 15,2-7 0-15,0-8 0 16,0-7 0-16,0-10 0 16,0-6 0-16,0-1 0 15,-1-6 0 1,1-4 0-16,-3-5 0 16,3-10 0-16,-3-11 0 15,3-11 0-15,0-11 0 16,0-10 0-16,5 0 0 15,8 1 0-15,3 2 0 16,11 6 0-16,9 8 0 16,4 7 0-16,5 5 0 15,2 4 0-15,-1 6 0 16,-3 4 0 0,-2 5 0-16,-2 6 0 15,-6 4 0-15,-8 1 0 16,-5 6 0-16,-4 1 0 15,-7 4 0-15,-3 3 0 16,-1 2 0-16,-4 2 0 16,-1 1-324-16,22 1-642 15,-38-1-630-15,-6 0 123 16,-10 1 105-16,-8-2 94 16</inkml:trace>
  <inkml:trace contextRef="#ctx0" brushRef="#br0" timeOffset="-60534.56">14099 12182 5811 0,'-2'0'251'0,"2"0"2"16,-2 3 5-16,6-2 2 16,14 0 5-16,11-2 2 15,20 1-95-15,10-1-297 16,26-2-502-16,-19-3-937 15,-5 1 116-15,-9-1 103 16,-4 1 91-16</inkml:trace>
  <inkml:trace contextRef="#ctx0" brushRef="#br0" timeOffset="-60241.84">14725 12221 5618 0,'0'-1'269'15,"0"1"5"-15,0 0 3 16,1-2 4-16,10 4 5 16,14-4 3-16,20 2 5 15,20 0 4 1,16-2 7-16,3-1-305 0,-5 1 0 16,-11-2 0-1,-9-2 0-15,-13 3 0 16,-5-1 0-16,-14 1 0 15,-8-1 0-15,-6 4 0 16,-7-1 0-16,-5 1 0 16,-1-1-285-16,0 1-279 15,-7-17-1148-15,-7 9 138 16,-3-2 120-16</inkml:trace>
  <inkml:trace contextRef="#ctx0" brushRef="#br0" timeOffset="-59817.23">15029 12090 3946 0,'-7'-8'396'16,"0"-2"14"-16,-2 0 9 16,3-2 9-16,6 3 9 15,2 4 12-15,7 1 9 16,9-1 10-16,9 4 14 15,11 0-192-15,8-1-282 16,-2 4-8-16,2 2 0 16,-9 2 0-16,-3 0 0 15,-5 8 0 1,-9 2 0-16,-4 4 0 16,-5 3 0-16,-1 6 0 15,-2 0 0-15,-5 0 0 16,-2 3 0-16,0 1 0 15,-5-1 0-15,-5-3 0 16,-6 0 0-16,-7-3 0 16,-7-3 0-16,1-2 0 15,0-4 0-15,3-3 0 16,5-5 0 0,5-2 0-16,4-4 0 0,7-6-439 15,5-24-1384 1,10 14 157-16,8-6 133 15</inkml:trace>
  <inkml:trace contextRef="#ctx0" brushRef="#br0" timeOffset="-59513.52">15741 12230 8191 0,'2'-2'0'16,"-2"0"0"-16,0 2 0 15,0 0 0-15,3 5 0 16,-3 5 0-16,0 4 0 16,0 8 0-16,1 2 0 15,-1 1 0-15,-4-1 0 16,1-2 0-16,-5-5 0 15,1-5-27-15,-6-2-420 16,2-32-1366 0,-3 18 154-16,2-5 133 15,4-3 116-15</inkml:trace>
  <inkml:trace contextRef="#ctx0" brushRef="#br0" timeOffset="-59204.8">15613 12122 5655 0,'8'-15'258'16,"7"-6"3"-16,2-5 3 16,5-7 5-1,1 5 3-15,-6 0 4 16,-2-2 4-16,-10 3 4 15,-2 3 4-15,-9 2-204 16,-8 4-84-16,-6 3 0 16,-6 7 0-16,-6 4 0 15,2 4 0-15,5 6-287 16,14 8-256-16,9-46-1174 16,15 50 139-16,15 4 121 15,12 2 106 1</inkml:trace>
  <inkml:trace contextRef="#ctx0" brushRef="#br0" timeOffset="-58652.32">16112 12139 4596 0,'6'-6'364'16,"0"-4"8"-16,-3-1 7 15,1-1 7-15,-7 3 9 16,-7 0 7-16,-6 2 8 15,-5 4 10-15,-10 0 8 16,-5 9-389-16,1 1-39 16,2 6 0-1,3 8 0-15,7 6 0 16,10 1 0-16,3 2 0 16,8 2 0-16,4-4 0 15,8-1 0-15,1-4 0 16,8-7 0-16,4-4 0 15,6-5 0-15,2-7 0 16,0-3 0-16,0-8 0 16,-2-8 0-16,-5-10 0 15,-4-12 0-15,-8-11 0 16,-3-8 0-16,-4-9 0 16,-4-4 0-1,1 0 0-15,-2 2 0 16,-2 8 0-16,-1 13 0 15,0 13 0-15,-5 15 0 16,-6 14 0-16,-6 14 0 16,1 15 0-16,3 17 0 15,9 17 0-15,9 17 0 16,18 12 0-16,11 7 0 16,12 0 0-16,5-3 0 15,3-11 0-15,-5-13 0 16,-4-12 0-16,-9-17 0 15,-7-12-378 1,-7-39-1461-16,-6 13 158 16,-3-10 137-16</inkml:trace>
  <inkml:trace contextRef="#ctx0" brushRef="#br0" timeOffset="-52269.44">1763 12549 4360 0,'0'0'122'0,"0"0"87"15,0 0 75-15,1 0 37 16,1 0 38-16,-1 0 25 16,0 0 7-16,4-2 7 15,-2 1 10-15,1-2-79 16,0-3-53-16,-1 0-98 15,0-3-82-15,-3 0-40 16,0 0-36 0,-4-2-20-16,-9 0 0 15,-9 4 0-15,-12 1 0 16,-8 3 0-16,-6 5 0 16,2 5 0-16,2 4 0 15,8 4 0-15,9 6 0 16,13 6 0-16,10 1 0 15,18 2 0-15,15-1 0 16,17-2 0-16,9 0 0 16,7 0 0-16,-5-5 0 15,-12 1 0-15,-17 1 0 16,-17-1 0-16,-19-1 0 16,-21 1 0-16,-16-1 0 15,-13-4 0 1,-8-4 0-16,-2-4 0 15,6-6 0-15,11-4-417 16,17-14-1411-16,16-5 157 16,14-7 134-16,15-6 118 15</inkml:trace>
  <inkml:trace contextRef="#ctx0" brushRef="#br0" timeOffset="-51716.41">1597 12284 5300 0,'0'-7'295'0,"0"1"4"15,0 1 5-15,1 11 5 16,5 20 4-16,1 20 6 16,3 24 5-1,0 24 5-15,-1 17 5 16,-2 7-269-16,0 3-65 15,-1-4 0-15,-1-14 0 16,3-13 0-16,-2-12 0 16,-2-17 0-16,-1-15 0 15,-1-17 0-15,-1-16-340 16,6-14-1509-16,-2-16 160 16,-1-13 137-16,2-13 119 15</inkml:trace>
  <inkml:trace contextRef="#ctx0" brushRef="#br0" timeOffset="-51213.45">2099 12592 5946 0,'0'-3'237'0,"-6"2"3"15,-4 2 3-15,-7 8 3 16,-2 10 3-16,-3 10 4 16,4 8 2-16,5 11 4 15,3 2 4-15,7-1-263 16,6-3 0-16,4-4 0 15,12-6 0-15,4-7 0 16,7-8 0-16,5-7 0 16,8-6 0-1,-1-8 0-15,-1-8 0 16,0-3-365-16,45-11-1477 16,-60-4 159-16,-8-12 135 15,-9-6 120-15</inkml:trace>
  <inkml:trace contextRef="#ctx0" brushRef="#br0" timeOffset="-50985.01">1998 12621 5986 0,'-1'-7'233'15,"1"-4"3"-15,0-3 3 16,7-3 3-16,12 0 2 15,8 1 4-15,8-1 3 16,7 4 3-16,-3 1-212 16,-4 5-412-16,-10 3-241 15,-7 0-1009-15,-11 4 125 16,-10 3 110-16,-6 2 95 16</inkml:trace>
  <inkml:trace contextRef="#ctx0" brushRef="#br0" timeOffset="-50821.3">1984 12762 4807 0,'-2'7'333'0,"2"0"6"15,0 2 5-15,6-4 7 16,10-2 7-16,11-7 6 16,11-3-225-16,11-6-222 15,0-6-1526-15,0 0 124 16,-7-3 107-16</inkml:trace>
  <inkml:trace contextRef="#ctx0" brushRef="#br0" timeOffset="-50304.93">2379 12091 6371 0,'0'-6'194'0,"0"2"2"16,0-2 2-16,0 2 2 15,0 4 2-15,0 8 2 16,2 7 2 0,-1 5 3-16,1 7 2 15,2 4-211-15,-1 1 0 16,-2-3 0-16,1 3 0 16,-2-3 0-16,-2-4 0 15,-1 0-406-15,3-25-1425 16,-1 14 157-16,1-9 135 15,0-6 117-15</inkml:trace>
  <inkml:trace contextRef="#ctx0" brushRef="#br0" timeOffset="-49765.09">2746 12621 6902 0,'2'-2'139'0,"-2"1"1"15,1 0 1-15,-1 2 1 16,2 8 1-16,-2 10 1 16,3 4 1-16,1 12 2 15,-3 6 1 1,2 0-148-16,-2 0 0 0,-1-3 0 16,2-8 0-16,-1-6 0 15,-1-3 0 1,2-9 0-16,-2-5 0 15,0-4-215-15,-2-2-406 16,-4-10-1094-16,-5-11 138 16,-2-6 121-16,-4-7 106 15</inkml:trace>
  <inkml:trace contextRef="#ctx0" brushRef="#br0" timeOffset="-49505.53">2544 12668 7477 0,'0'-8'79'0,"0"-2"-1"15,6 0 0-15,11-5 1 16,9 1 0-16,13 2 0 16,12-2 1-16,3 4 1 15,-3 0 0-15,-5 3-81 16,-5 3 0-16,-12 1 0 15,-8 1-15-15,-6 0-310 16,1 2-413-16,-12-4-913 16,-1-2 129-16,0-1 114 15,-3-7 98-15</inkml:trace>
  <inkml:trace contextRef="#ctx0" brushRef="#br0" timeOffset="-49001.61">3015 12062 5383 0,'0'-10'293'0,"0"-1"4"16,0 3 5-16,0 0 4 16,1 5 5-16,2 10 6 15,3 5 4-15,0 11 6 16,2 11 7-16,0 7-334 15,-1 6 0 1,0 3 0-16,2-1 0 16,-2-4 0-16,0-4 0 15,-2-8 0-15,-2-7 0 16,-2-7 0-16,0-8 0 16,-1-6 0-16,0-2 0 15,0-3 0-15,0 0 0 16,0-4 0-16,-1-3 0 15,-3-3 0 1,-1-4 0-16,1-5-432 0,-4-54-1392 16,-1 54 156-1,0-2 134-15,-1 4 116 16</inkml:trace>
  <inkml:trace contextRef="#ctx0" brushRef="#br0" timeOffset="-47537.25">3402 12745 5577 0,'2'-4'272'15,"-2"-2"3"-15,0 1 4 16,0-2 4-16,0 5 4 16,0-1 5-16,0 3 3 15,2 5 6-15,-1 9 4 16,-1 6-280-16,2 9-25 15,-2 9 0 1,0 3 0-16,0-3 0 16,0-2 0-16,0-6 0 15,0-5 0-15,0-8 0 16,0-5 0-16,0-8 0 16,0-1 0-16,0-3 0 15,0-7 0-15,0-8-105 16,0-6-412-16,0-47-1255 15,0 29 147-15,0-2 128 16,0 0 112-16</inkml:trace>
  <inkml:trace contextRef="#ctx0" brushRef="#br0" timeOffset="-47167.53">3393 12568 6127 0,'0'-2'219'0,"0"-1"2"16,6-2 3-16,4-6 3 16,5-3 2-16,6-5 2 15,2-2 4 1,-1-6 2-16,-6 0 4 15,-7-1-241-15,-5-4 0 16,-6 3 0-16,-5 0 0 16,-5 3 0-16,-2 7 0 15,-6 8 0-15,-3 7 0 16,-3 11 0-16,0 10 0 16,3 11 0-16,10 5 0 15,7 10-298-15,7 3-190 16,10-5-1240-16,10 1 140 15,3-3 123-15,8-9 107 16</inkml:trace>
  <inkml:trace contextRef="#ctx0" brushRef="#br0" timeOffset="-46557.42">3935 12675 5751 0,'0'-10'257'16,"0"-1"3"-16,0-3 4 16,0 1 2-1,0 7 5-15,-2 2 3 0,-5 2 5 16,-7 4 3-16,-9 3 5 16,-8 6-287-1,-2 10 0-15,-2 6 0 16,8 9 0-16,5 0 0 15,9 4 0-15,7-3 0 16,5-5 0-16,1-3 0 16,6-8 0-16,4-4 0 15,6-7 0-15,7-8 0 16,6-4 0-16,4-10 0 16,0-8 0-16,-3-8 0 15,-1-14 0 1,-7-8 0-16,-3-10 0 15,-8-5 0-15,-4-8 0 16,-5-3 0-16,-8-2 0 16,-4 1 0-16,-6 0 0 15,-5 5 0-15,-4 10 0 16,-1 13 0-16,6 9 0 16,1 14 0-16,6 12 0 15,2 11 0-15,3 21 0 16,5 24 0-16,8 16 0 15,12 23 0-15,11 18 0 16,13 2 0 0,13 2 0-16,5-2 0 15,2-10 0-15,1-9 0 16,-4-12 0-16,-5-13 0 16,-4-17-161-16,26-12-686 15,-29-19-823-15,-8-9 133 16,-6-13 114-16,-5-10 102 15</inkml:trace>
  <inkml:trace contextRef="#ctx0" brushRef="#br0" timeOffset="-45141.34">7113 12369 5883 0,'0'-5'243'0,"2"1"3"15,-2-1 4 1,0 0 3-16,0 5 3 15,1 0 4-15,2 4 2 16,1 6 5-16,2 5 4 16,0 9-271-16,0 3 0 15,-2 3 0-15,-1-3 0 16,0-3 0-16,-2-5 0 16,1-6 0-16,-2-3 0 15,1-5 0-15,-1-2 0 16,0-3 0-16,0-2-68 15,0-2-441-15,-3-60-1276 16,0 46 150 0,-3-4 129-16,2-4 112 15</inkml:trace>
  <inkml:trace contextRef="#ctx0" brushRef="#br0" timeOffset="-44697.48">7076 12147 5903 0,'0'-1'241'16,"0"-2"3"-16,0-7 4 16,5-4 3-16,7-4 2 15,8-7 5-15,5-3 2 16,2-1 4 0,-5-1 5-16,-6 0-269 15,-10 1 0-15,-5 0 0 0,-7 4 0 16,-6 3 0-1,-6 7 0-15,-5 6 0 16,-8 5 0-16,-2 8 0 16,1 9 0-16,4 6 0 15,5 5 0-15,9 6 0 16,9 4-242-16,10 3-230 16,14-7-1276-16,11 5 145 15,7-2 123-15,6-4 110 16</inkml:trace>
  <inkml:trace contextRef="#ctx0" brushRef="#br0" timeOffset="-44149.79">7575 12322 5413 0,'0'-7'290'0,"0"-1"4"16,0-4 5-16,-6-3 4 15,-3 0 6-15,-5 4 4 16,-7 3 5-16,-8 3 5 16,-3 8 6-16,-4 8-329 15,-3 7 0-15,4 9 0 16,6 6 0 0,8 3 0-16,9 2 0 15,8-2 0-15,2-7 0 16,8-4 0-16,6-8 0 15,8-6 0-15,7-6 0 16,9-5 0-16,2-9 0 16,0-4 0-16,-3-8 0 15,-8-8 0-15,-7-8 0 16,-8-12 0-16,-7-6 0 16,-5-11 0-1,-7-3 0-15,-5-3 0 16,1 3 0-16,-3 12 0 15,0 14 0-15,5 14 0 16,6 14 0-16,1 15 0 16,2 20 0-16,3 14 0 15,5 19 0-15,4 10 0 16,3 9 0-16,6 1 0 16,4-5 0-16,-4-8 0 15,1-6 0 1,-2-9 0-16,-1-8 0 15,1-9-395-15,5-21-1439 16,4-1 157-16,-2-6 136 16,6-8 117-16</inkml:trace>
  <inkml:trace contextRef="#ctx0" brushRef="#br0" timeOffset="-43937.98">7896 12460 8191 0,'7'0'0'0,"8"-3"0"16,10-3 0 0,12-2 0-16,12-2 0 15,0 0 0-15,-2-1 0 16,-5 0 0-16,-10 4-257 16,-9 0-148-16,-4 2-332 15,-13 2-829-15,-9-1 117 16,-11-3 103-16,-7-1 91 15</inkml:trace>
  <inkml:trace contextRef="#ctx0" brushRef="#br0" timeOffset="-43697.21">7965 12207 6478 0,'0'-6'184'0,"0"5"0"16,0 2 3-16,0 9 1 15,4 9 2-15,5 12 2 16,3 7 2-16,4 4 1 16,2 3 4-16,0 0-199 15,-4-3 0-15,-2-4 0 16,-4-8 0-16,2-3-349 16,51-8-1497-1,-45-11 160-15,4-4 136 16,5-7 119-16</inkml:trace>
  <inkml:trace contextRef="#ctx0" brushRef="#br0" timeOffset="-43453.43">8386 12354 8191 0,'2'-4'0'16,"1"4"0"-16,4 0 0 0,2 8 0 15,-2 5 0-15,3 7 0 16,-2 6 0 0,-4 2 0-16,-1 0 0 15,-2 0 0-15,-5-5 0 16,-2-4-285-16,41-3-691 16,-44-7-627-16,-4-6 123 15,4-9 106-15,4-9 96 16</inkml:trace>
  <inkml:trace contextRef="#ctx0" brushRef="#br0" timeOffset="-43194.07">8371 12247 4622 0,'7'-23'263'0,"5"-8"81"16,4-11 6-16,-2-4 7 15,-2 4 6 1,-8 6 8-16,-1 8 6 0,-9 6 8 16,-8 7 7-16,-8 6-115 15,-10 6-187-15,-8 3-90 16,4 9-309-16,10 8-212 16,13-42-1196-1,18 49 139-15,20 2 121 16,14 3 106-16</inkml:trace>
  <inkml:trace contextRef="#ctx0" brushRef="#br0" timeOffset="-42705.52">8814 12233 4868 0,'0'-11'343'16,"2"-2"6"-16,-4-3 5 15,-2-2 8-15,-5 5 6 16,-8 7 7-16,-10 3 8 15,-5 10 7-15,-3 8 9 16,2 11-399 0,3 6 0-16,12 10 0 15,5 0 0-15,9 0 0 16,4-3 0-16,7-7 0 16,7-8 0-16,6-7 0 15,5-10 0-15,9-7 0 16,-1-9 0-16,-1-9 0 15,-5-6 0-15,-5-12 0 16,-9-9 0-16,-8-14 0 16,-3-10 0-1,-9-6 0-15,-3-8 0 16,-5 1 0-16,-1 9 0 16,-1 11 0-16,2 16 0 15,5 16 0-15,0 18 0 16,3 13 0-16,3 19 0 15,1 18 0-15,4 19 0 16,8 15 0-16,10 10 0 16,0 1 0-16,4-2 0 15,3-5 0 1,1-12 0-16,5-11-332 16,51-10-1519-16,-35-17 161 15,6-11 137-15,-1-9 119 16</inkml:trace>
  <inkml:trace contextRef="#ctx0" brushRef="#br0" timeOffset="-42313.74">9500 12079 8191 0,'-1'0'0'16,"-8"10"0"-16,-7 11 0 16,-8 8 0-16,-10 10 0 15,-9 11 0-15,3 4 0 16,-1-1 0-16,5-6-303 16,7-6-366-1,5-14-1010-15,4-13 134 16,8-13 115-16,1-12 103 15</inkml:trace>
  <inkml:trace contextRef="#ctx0" brushRef="#br0" timeOffset="-42109.92">9126 12130 7937 0,'18'0'28'16,"6"9"0"-16,12 6 0 15,8 9 0-15,3 5 0 16,-3 7 0-16,-7-2 0 15,-6-4 1 1,-7-7 0-16,-10-5-29 16,-5-6-308-16,3-3-483 15,-9-7-854-15,-6-5 128 16,-7-7 113-16,-2-13 99 16</inkml:trace>
  <inkml:trace contextRef="#ctx0" brushRef="#br0" timeOffset="-41898.12">9345 11930 8191 0,'0'0'0'15,"1"11"0"1,4 11 0-16,3 14 0 16,2 11 0-16,7 14 0 15,1-2 0-15,-6 1 0 16,-3-5 0-16,-4-4 0 15,-5-8 0-15,-9-4-384 16,-7-12-1454-16,-6-6 159 16,-7-7 136-16</inkml:trace>
  <inkml:trace contextRef="#ctx0" brushRef="#br0" timeOffset="-41544.37">9186 12362 6039 0,'24'-12'228'16,"14"-2"2"-16,19-3 3 16,17-3 3-16,3 2 3 15,-4 5 2-15,1 2 4 16,-9 0 3-16,-9 5 4 16,-11 3-252-16,-9 2 0 15,-10 1 0-15,-10 0 0 16,-6-1 0-16,-4 5 0 15,1 3 0-15,-1 4 0 16,-2 5 0 0,-3 6 0-16,1 0 0 15,-2 2 0-15,1 0 0 16,-1 1 0-16,0-3 0 16,0-3 0-16,0-3 0 15,-1-3 0-15,-2-5-286 16,3-3-550-16,-11-3-804 15,-1-6 128-15,2-10 112 16</inkml:trace>
  <inkml:trace contextRef="#ctx0" brushRef="#br0" timeOffset="-41241.52">9795 12156 4956 0,'6'-23'183'0,"4"-3"83"15,1-13 49-15,4-6 6 16,-2 2 4-16,-7 2 8 16,-4 3 3-1,-2 6 8-15,-7 8 5 16,-9 6-85-16,-3 7-119 15,-8 7-91-15,-5 2-54 16,2 6 0-16,7 7-300 16,14 7-477-16,9 4-874 15,16 6 129-15,15 1 114 16,12 4 98-16</inkml:trace>
  <inkml:trace contextRef="#ctx0" brushRef="#br0" timeOffset="-40713.27">10290 12126 5684 0,'-6'-15'263'0,"-4"-2"4"16,-8 1 4-16,-7 2 3 15,-1 12 3-15,-3 8 6 16,-1 9 3-16,7 9 4 15,1 4 6-15,10 9-296 16,4 3 0-16,6-2 0 16,4-4 0-1,6-3 0-15,3-9 0 16,3-7 0-16,11-7 0 16,4-6 0-16,1-9 0 15,0-8 0-15,0-11 0 16,-7-12 0-16,0-16 0 15,-8-11 0-15,-5-10 0 16,-6-8 0-16,-2-4 0 16,-8 5 0-16,1 10 0 15,-3 14 0-15,1 20 0 16,-3 18 0-16,1 14 0 16,-2 21 0-1,5 18 0-15,0 18 0 16,3 19 0-16,6 15 0 15,7 9 0-15,-1-3 0 16,4-2 0-16,12-6 0 16,5-12 0-16,7-13 0 15,11-12-214-15,34-17-716 16,-20-16-704-16,5-15 127 16,-1-17 111-16,-5-16 98 15</inkml:trace>
  <inkml:trace contextRef="#ctx0" brushRef="#br0" timeOffset="-40121.76">11310 11727 5601 0,'-9'-13'272'16,"-10"-4"3"-16,-8 0 4 16,-14 0 4-16,-5 11 5 15,-12 6 2 1,2 8 7-16,3 5 3 15,11 6 6-15,11 7-306 16,20 9 0-16,14 4 0 16,22 5 0-16,16 4 0 15,15 0 0-15,5 2 0 16,3-1-7-16,-18-6-4 16,-17-1 11-16,-17-7 0 15,-24-6 0-15,-23-5 0 16,-21-5 0-1,-14-7 0-15,-12-6 0 16,4-6 0-16,9-10 6 16,17-9-323-16,30-12-581 15,12-9-714-15,17-11 123 16,15 2 109-16</inkml:trace>
  <inkml:trace contextRef="#ctx0" brushRef="#br0" timeOffset="-39741.57">11040 11533 5811 0,'0'-15'251'0,"-2"0"2"15,4 2 5-15,-2 14 2 16,-2 29 5-16,4 24 2 16,-2 22 5-1,2 27 2-15,-2 15 6 0,0 11-280 16,0 1 0-1,2 1 0-15,-2-10 0 16,-4-13 0-16,1-18 0 16,-1-17-444-16,-2-27-1377 15,0-17 156-15,-1-21 133 16,-5-14 116-16</inkml:trace>
  <inkml:trace contextRef="#ctx0" brushRef="#br0" timeOffset="-15649.27">3435 11518 3166 0,'0'0'53'16,"0"0"54"-16,0-2 50 15,0 2 35-15,0 0 23 16,0 0 24-16,0 0 24 16,0 0 77-1,0 0 70-15,0 0 31 16,0 0 8-16,0-2-51 16,0 2-52-16,0 0-31 15,0 0-23-15,1-2-20 16,7-2-22-16,6-3-85 15,11-3-72-15,5-3-65 16,6 0-28-16,-4 2 0 16,-5 0 0-16,-7 1 0 15,-8 4 0-15,-6 2 0 16,-2 3 0 0,-4 0 0-16,-7 2 0 15,-9 3 0-15,-10 3 0 16,-7 3 0-16,-10 2 0 15,1 2 0-15,3 0 0 16,5-2 0-16,7-2 0 16,7-1 0-16,8-2 0 15,8-5 0-15,2 0 0 16,5-1 0-16,13-4 0 16,15-6 0-16,15-1 0 15,13-8 0-15,7-1 0 16,-5 0 0-1,-13 4 0-15,-19 3 0 16,-12 6 0-16,-13 4 0 16,-10 0 0-16,-18 4 0 15,-9 3 0-15,-15 2 0 16,-6 1 0-16,0 2 0 16,8 1 0-16,11-5 0 15,11 1 0-15,10 1 0 16,9-4-377-16,35 2-568 15,-10-4-641-15,16 0 120 16,15-9 105 0,17-4 93-16</inkml:trace>
  <inkml:trace contextRef="#ctx0" brushRef="#br0" timeOffset="-14469.82">7015 11179 4993 0,'-16'0'117'0,"-4"0"145"16,0 0 47-16,-2 0 5 15,15 0 4-15,2 0 6 16,7 0 6-16,11 0 6 16,14 0 5-16,16 0-58 15,13-1-69-15,13-2-164 16,2-5-50 0,-5 1 0-16,-7-2 0 15,-8-1 0-15,-14 2 0 0,-11 2 0 16,-11 2 0-1,-11 2 0-15,-4 0 0 16,-14 2 0-16,-15 0 0 16,-13 3 0-16,-13 1 0 15,-10 2 0-15,1 2 0 16,10-2 0-16,10 3 0 16,18-5 0-16,9 0 0 15,10-2 0-15,5 0 0 16,7-2 0-16,12 0 0 15,11 0 0-15,12-3 0 16,6-2 0 0,2 1 0-16,-9-1 0 15,-12-1 0-15,-12 2 0 16,-10 3 0-16,-3-1 0 16,-8 2 0-16,-4 0 0 15,-12 0 0-15,-6 0 0 16,-14 2 0-16,-5-1 0 15,3 3 0-15,9-2 0 16,7 0 0-16,14 1 0 16,7 0 0-1,5-3-221-15,2 2-212 16,49-2-1331-16,-40 0 147 16,4-1 126-16,0-3 111 15</inkml:trace>
  <inkml:trace contextRef="#ctx0" brushRef="#br0" timeOffset="-1333.87">3460 13369 3845 0,'0'0'166'0,"0"-1"29"16,1-1 39-16,-1 2 59 15,2 0 71-15,-2-2 64 16,1 0 13-16,-1 2 12 15,0 0 9 1,0-2-120-16,0 0-60 16,3 2-29-16,-3-1-42 15,0 0-65-15,0 1-75 16,0 0-66-16,1 0-5 16,-1-2 0-16,0 1 0 15,3-2 0-15,1-2 0 16,4-3 0-16,3 0 0 15,5-3 0-15,3 0 0 16,1-2 0 0,3 2 0-16,2 3 0 15,-1-3 0-15,1 5 0 16,-2 0 0-16,0 2 0 16,0 3 0-16,-4 1 0 15,1 3 0-15,-2 5 0 16,2 2 0-16,-3 3 0 15,-1 4 0-15,0-3 0 16,-2 1 0-16,-1-1 0 16,0-5 0-1,-1-1 0-15,4-4 0 16,0-4 0-16,1 0 0 16,4-4 0-16,0-2 0 15,0-1 0-15,1-5 0 16,-1 1 0-16,0-2 0 15,-1-1 0-15,-1 4 0 16,0 0 0-16,-2 2 0 16,-2 3 0-16,0 3 0 15,1 1 0-15,3 1 0 16,3 1 0-16,1 2 0 16,3 0 0-1,1-1 0-15,1-1 0 16,-2 1 0-16,0-4 0 15,-3-1 0-15,-2-3 0 16,-4 0 0-16,-5-5 0 16,-6 1 0-16,-3 0 0 15,-3 4 0-15,-4 0-287 16,-10 6-244 0,-9-34-1189-16,-10 36 139 0,-11 1 122 15,-4 4 105-15</inkml:trace>
  <inkml:trace contextRef="#ctx0" brushRef="#br0" timeOffset="-397.74">3327 13480 1623 0,'0'2'139'15,"0"0"43"-15,0 0 48 16,1 0 56 0,-1-1 50-16,0-2 49 0,0 1 79 15,0 0 128 1,0 0 68-16,0 0-90 15,0-2-42-15,0 2-37 16,0-1-47-16,0 0-61 16,0 1-47-16,0 0-52 15,0 0-85-15,2 0-140 16,1-4-59-16,4 0 0 16,3-3 0-1,4-1 0-15,6-4 0 16,3-1 0-16,-1 0 0 15,4-2 0-15,2 0 0 16,-2 3 0-16,1-1 0 16,-1 3 0-16,1 4 0 15,-2 2 0-15,1 3 0 16,0-1 0-16,0 5 0 16,3 1 0-16,3 0 0 15,-2 2 0-15,-1 1 0 16,0-1 0-16,-2-2 0 15,-2-1 0-15,1-3 0 16,-3 0 0 0,0 0 0-16,-1-1 0 15,-1-4 0-15,1 0 0 16,-3 0 0-16,1-4 0 16,-1 4 0-16,0 1 0 15,1-1 0-15,1 5 0 16,0-2 0-16,2 0 0 15,-2 2 0-15,-2 0 0 16,-3 0 0-16,-3-2 0 16,-4 2 0-16,-2-2 0 15,-6 0 0-15,2 0 0 16,-1 0 0 0,-2-2 0-16,0 0 0 15,0 0 0-15,0-1 0 16,0 1-80-16,0 3-274 15,-3-1-191-15,-5-5-1132 16,-4 7 133-16,-6 1 115 16,-5 4 103-16</inkml:trace>
  <inkml:trace contextRef="#ctx0" brushRef="#br0" timeOffset="1954.06">6977 12995 3283 0,'0'0'159'16,"0"0"39"-16,0 0 34 15,2 0 59-15,-2 0 106 16,0 0 81-16,0 0 14 16,0 0 12-16,0 0 14 15,0 0-103-15,0 0-66 16,0 0-44 0,0 0-32-16,0 0-66 15,0 0-117-15,0 0-90 16,0-1 0-16,3 1 0 15,1-3 0-15,3 1 0 16,5-4 0-16,4 0 0 16,2-4 0-16,3-1 0 15,3-2 0-15,1-1 0 16,1 0 0-16,-3 2 0 16,2 1 0-16,-2 1 0 15,-2 3 0 1,1 0 0-16,1 1 0 15,0 3 0-15,2 1 0 16,-2 2 0-16,0 0 0 16,0 0 0-16,0 1 0 15,-3 2 0-15,2-2 0 16,0 3 0-16,0 1 0 16,2-4 0-1,0-1 0-15,1-1 0 0,-1-5 0 16,0-1 0-16,0-4 0 15,-5-1 0-15,-3-3 0 16,0 2 0-16,-3-1 0 16,-7 2 0-1,2 2 0-15,-2 1 0 16,-5 3 0-16,1 0 0 16,-2 5 0-16,0-2 0 15,0 3-314-15,21 0-536 16,-25 3-778-16,-6 0 126 15,-5 1 111-15,-9 6 96 16</inkml:trace>
  <inkml:trace contextRef="#ctx0" brushRef="#br0" timeOffset="2461.59">7138 13090 3387 0,'-5'-1'180'0,"0"1"116"16,2 0 136-16,-2-3 30 15,5 2 11 1,0-3 12-16,5-5 14 0,5-1 11 15,3-5 14-15,10 1-110 16,6-1-94 0,4-2-136-16,3 2-159 15,3 1-25-15,1 1 0 16,1 0 0-16,-2 3 0 16,-3 3 0-16,0 0 0 15,-4 3 0-15,0 3 0 16,-2-1 0-16,0 1 0 15,2 2 0-15,-2-4 0 16,1-1 0 0,-4-3 0-16,1 0 0 15,-7-5 0-15,-4 2 0 16,-3-3 0-16,-6 1 0 16,-5 2 0-16,-1 3 0 15,0 1 0-15,-2 3-236 16,-2 2-235-16,-3-8-1278 15,-3 9 144-15,-6 1 124 16,-4 0 110-16</inkml:trace>
  <inkml:trace contextRef="#ctx0" brushRef="#br0" timeOffset="5377.99">28924 1289 4677 0,'3'0'70'0,"1"-2"101"16,2-2 88-16,0 1 25 16,-2-1 19-16,0-1 42 15,-1 2 6-15,-1 1 6 16,-1 1 7-16,-1 1-11 16,-1 0-59-16,-9 4-113 15,-15 5-99 1,-18 7-25-16,-27 11-14 15,-19 11-43-15,-13 3 0 16,-1 2 0-16,2 1 0 16,10-5 0-16,11-6 0 15,13-7 0-15,10-2 0 16,14-7 0-16,11-4 0 16,15-4 0-16,7-2 0 15,8-3 0-15,2-2 0 16,2-2 0-16,-2 1 0 15,4-2 0-15,14-1-104 16,7-6-283-16,17 1-260 16,7-5-988-1,8-3 126-15,5-3 112 16,-2 0 98-16</inkml:trace>
  <inkml:trace contextRef="#ctx0" brushRef="#br0" timeOffset="5857.57">29130 1423 3573 0,'2'-4'160'15,"-2"-2"100"-15,1 1 147 16,1-1 36-16,-2 0 11 15,0 2 10-15,0 3 13 16,1 1 11-16,-1 0 13 16,0-2-101-16,0 2-75 15,-7 2-119-15,-16 5-173 16,-22 12-33-16,-25 7 0 16,-29 12 0-16,-23 5 0 15,-10 5 0-15,3-1 0 16,11-5 0-16,23-5 0 15,23-8 0-15,25-7 0 16,18-5 0 0,13-6 0-16,10-5 0 15,3-2 0-15,3 0 0 16,0-4 0-16,3 0 0 16,-3 1 0-16,0-1 0 15,0 0 0-15,0 0 0 16,-3 0 0-16,3 0 0 15,-2 0 0-15,2 0-350 16,42 0-1496-16,-32-5 160 16,0-3 136-16,9-5 119 15</inkml:trace>
  <inkml:trace contextRef="#ctx0" brushRef="#br0" timeOffset="7127.37">30615 1155 4508 0,'0'-3'95'16,"0"2"27"-16,0-2 35 15,-6 1 71-15,-9 2 125 16,-16 5 8-16,-15 6 7 16,-19 5 7-16,-17 7 8 15,-6 9-51-15,-2 0-48 16,7 0-25 0,15-4-37-16,15-5-78 15,16-5-144-15,12-4 0 16,11-7 0-16,5-2 0 15,8-3 0-15,-1-4-2 16,8-2-329-16,13-6-184 16,41-8-1197-16,-15 0 138 15,13-8 120-15,10-1 106 16</inkml:trace>
  <inkml:trace contextRef="#ctx0" brushRef="#br0" timeOffset="7434.08">30705 1191 4062 0,'-5'2'265'15,"-8"3"125"-15,-11 3 10 16,-15 7 7-16,-9 5 8 16,-17 3 10-16,-5 1 10 15,-3 5 9-15,4-3 10 16,7-2-107-16,8-3-200 15,11-2-147-15,10-3 0 16,7-4 0-16,8-4 0 16,8-2 0-1,6-2 0-15,1-4 0 16,1 0 0-16,-1 2 0 16,-2-4 0-16,-1 2-324 15,55-1-1529-15,-60-5 161 16,-2-3 137-16,-4-5 120 15</inkml:trace>
  <inkml:trace contextRef="#ctx0" brushRef="#br0" timeOffset="8361.99">23370 392 8191 0,'0'-4'0'0,"-1"0"0"16,-6 1 0-16,-12 7 0 15,-10 13 0-15,-14 8 0 16,-14 15 0-16,-3 8 0 16,-5 6 0-16,6 0 0 15,4-1 0-15,3-3 0 16,8-6 0-16,13-8 0 15,5-7-282-15,7-7-308 16,9-14-1116 0,1-7 138-16,3-10 119 0,1-15 105 15</inkml:trace>
  <inkml:trace contextRef="#ctx0" brushRef="#br0" timeOffset="8545.82">22832 483 5826 0,'5'-10'250'15,"4"1"2"-15,6 6 3 16,6-2 4-16,7 11 4 16,2 11 3-1,5 6 3-15,2 1 4 0,1 5 5 16,1 1-278-16,3 0-356 16,50-2-1488-16,-46-4 159 15,-2-4 136-15,-4-10 119 16</inkml:trace>
  <inkml:trace contextRef="#ctx0" brushRef="#br0" timeOffset="8725.65">23578 581 8191 0,'8'-12'0'0,"6"-8"0"16,11 1 0-16,8-4-7 15,10 8-357-15,29 6-539 16,-28 3-697-16,-6 6 123 16,-11 0 106-16</inkml:trace>
  <inkml:trace contextRef="#ctx0" brushRef="#br0" timeOffset="8898.49">23642 766 7284 0,'-6'9'99'15,"2"1"0"-15,0-1 0 16,2 1 1-16,19-6 1 16,18-6 0-16,17-2 1 15,13-4-419-15,15-6-1483 16,-6-4 153-16,-9-1 130 16,-12 0 115-16</inkml:trace>
  <inkml:trace contextRef="#ctx0" brushRef="#br0" timeOffset="9349.49">24501 542 5063 0,'4'-17'310'0,"1"-5"7"16,-2-4 4-16,0 0 5 15,-3 8 6-15,-3 9 6 16,-8 5 5-16,-9 4 7 0,-8 5 6 16,-10 9-221-16,-4 5-135 15,4 4 0-15,5 6 0 16,12-1 0-16,10-2 0 16,6-5 0-16,3-2 0 15,5-7 0-15,5-2 0 16,9-7 0-16,7-3 0 15,8-6 0-15,4-4 0 16,2-6 0-16,-2-2 0 16,-6-3 0-16,-4 5 0 15,-4 1 0-15,-8 8 0 16,-1 3 0-16,2 7 0 16,2 4 0-16,2 5 0 15,2 5 0-15,-4 7 0 16,-2 5 0-16,-3 5 0 15,-1 0-356-15,34 3-1488 16,-37-3 159-16,-10-3 136 16,-5-5 119-16</inkml:trace>
  <inkml:trace contextRef="#ctx0" brushRef="#br0" timeOffset="9674.19">22878 1330 8191 0,'-7'7'0'0,"4"0"0"16,17-4 0-16,40-6 0 16,53-8 0-16,47-13 0 15,45-10 0 1,25-3 0-16,-4-2 0 15,-17 2 0-15,-26 4 0 16,-33 4 0-16,-33 2 0 16,-34 3 0-16,-27 6 0 15,-25 7 0-15,-17 4 0 16,-29 4-177-16,-34 9-322 16,-30 6-1259-16,-38 9 146 15,-36 10 126-15,-24 5 109 16</inkml:trace>
  <inkml:trace contextRef="#ctx0" brushRef="#br0" timeOffset="9982.92">22917 1492 8191 0,'-9'9'0'0,"3"2"0"16,18-2 0-16,34-4 0 16,51-11 0-16,42-17 0 15,41-5 0-15,24-8 0 16,-3-1 0-16,-15 4 0 15,-20 7 0-15,-36 3 0 16,-26 4 0-16,-26 5 0 16,-23 5 0-16,-26 2 0 15,-11 3 0 1,-12 3 0-16,-3-1 0 16,-6 2 0-16,6 0 0 15,-3-1 0-15,0 1 0 16,0 0 0-16,-6-1 0 15,3-3 0-15,2-3-351 16,0-7-1495-16,-1-4 160 16,2-4 136-16,3-3 119 15</inkml:trace>
  <inkml:trace contextRef="#ctx0" brushRef="#br0" timeOffset="16291.67">3898 13303 8191 0,'2'0'0'0,"-2"0"0"16,0 0 0-16,1 0 0 15,-1 0 0-15,0 0-226 16,0 0-291-16,2-2-1222 16,-2-1 142-16,0-5 123 15,4-1 109-15</inkml:trace>
  <inkml:trace contextRef="#ctx0" brushRef="#br0" timeOffset="17141.69">7627 12855 8191 0,'0'0'0'0,"0"2"0"16,0-2 0-16,0 1 0 15,0 0 0-15,2 1 0 16,-2 0 0-16,0 0 0 16,0-1 0-1,0-1 0-15,0 0 0 16,1 0 0-16,-1 0 0 15,0 2 0-15,2-2 0 16,-2 0 0-16,0 1 0 16,0 1-9-16,1-2-522 15,-1-2-1264-15,-3-2 152 16,-10-4 130-16,-7-5 113 16</inkml:trace>
  <inkml:trace contextRef="#ctx0" brushRef="#br0" timeOffset="17865.81">3780 12896 7105 0,'2'0'58'0,"-2"0"52"15,1-1 1-15,2 1 0 16,0-1 1-16,1-2 1 15,4 0 2-15,4-1-208 16,6 1-207-16,12-2-1438 16,7 4 143-16,8-9 122 15,10-4 109-15</inkml:trace>
  <inkml:trace contextRef="#ctx0" brushRef="#br0" timeOffset="18821.5">7705 12494 5313 0,'2'0'120'0,"-1"0"153"15,1 0 5-15,-1-1 2 16,1-1 6-16,-2 1 4 15,0 1 3-15,1-1 6 16,-1 1 4-16,0 0-21 16,0 0-108-16,0 0-174 15,0 0 0 1,0 0 0-16,0 0 0 16,0-2 0-16,0 2 0 15,0 0 0-15,3 0 0 16,-3 0 0-16,0 0 0 15,1 0 0-15,-1 0 0 16,0 0 0-16,0 0 0 16,0 0 0-16,0 0 0 15,0 0 0-15,0 0 0 16,0 0 0-16,0 0 0 16,0 0 0-16,0 0 0 15,0 0 0 1,0 0 0-16,0 0 0 15,0 0 0-15,0 0 0 16,0 0 0-16,0 0 0 16,0 0 0-16,0 0 0 15,0 0 0-15,0 0 0 16,0 0 0-16,0 0 0 16,0 0 0-16,0 0 0 15,0 0 0 1,0 0 0-16,0 0 0 15,0 0 0-15,0 0 0 0,0 0 0 16,0-1 0 0,0 1 0-16,0 0 0 15,0 0 0-15,0 0 0 16,0 0 0-16,0 0 0 16,0 0 0-16,-1-1 0 15,-5-2-334-15,0 0-383 16,-10-1-942-16,-7-3 132 15,-3 1 112-15</inkml:trace>
  <inkml:trace contextRef="#ctx0" brushRef="#br0" timeOffset="22909.91">3889 13011 7945 0,'0'0'27'15,"-2"-2"1"-15,2 2-1 16,0-1 0-16,2 2 0 15,-2-1 0-15,0-1 1 16,0 0-1-16,0-3 1 16,1-1-28-16,1-4-162 15,6-1-342-15,5-10-1256 16,7 7 145 0,5-2 126-16,2-2 111 15</inkml:trace>
  <inkml:trace contextRef="#ctx0" brushRef="#br0" timeOffset="23854.03">7645 12550 7995 0,'1'0'22'16,"-1"0"-1"0,2-1 1-16,-1 1-1 0,-1 0 1 15,0 0 0 1,0 0 0-16,0 0-1 16,0 0 2-16,0 0-23 15,0 0 0-15,0 0 0 16,0 0 0-16,0 0 0 15,0 0 0-15,0 0 0 16,0 0 0-16,0 0 0 16,0 0 0-16,0 0 0 15,0 0 0-15,2 0 0 16,-2 0 0-16,0 0 0 16,1 0 0-1,-1 0 0-15,0 0 0 16,0 0 0-16,0 0 0 15,0 0 0-15,0 0 0 16,0 0 0-16,0 0 0 16,0 0 0-16,0 0 0 15,0 0 0-15,0 0 0 16,0 0 0-16,0 0 0 16,0 0 0-16,0 0 0 15,0 0 0-15,0 0 0 16,0 0 0-16,0 0 0 15,0 0 0 1,0 0 0-16,0 0 0 16,0 0 0-16,0 0 0 15,0 0 0-15,0 0 0 16,0 0 0-16,0 0 0 16,0 0 0-16,0 0 0 15,0 0 0-15,0 0 0 16,-1 0-280-16,-1 0-394 15,-11-2-1010-15,-14-1 135 16,-16-4 116-16,-11 1 102 16</inkml:trace>
  <inkml:trace contextRef="#ctx0" brushRef="#br0" timeOffset="25255.44">4437 12858 618 0,'3'-1'-7'0,"3"1"0"15,1-2-4-15,2 1-10 16,0 1-16 0,2-1-22-16,1 1-37 15,-5 0 1-15,-3-2 0 16,1 4 0-16</inkml:trace>
  <inkml:trace contextRef="#ctx0" brushRef="#br0" timeOffset="31448.68">2010 14350 4705 0,'0'0'55'15,"0"0"51"-15,3 0 99 16,2 0 44-16,2 0 28 16,4 0 41-16,3-2 27 15,-4 2 6-15,0-1 6 16,0-1-15-16,-4-3-36 16,-3 2-54-16,-1-2-112 15,-1-1-47-15,-2-3-27 16,-9-3-42-1,-5 1-24-15,-11 0 0 16,-12 3 0-16,-6 2 0 16,-8 5 0-16,-3 6 0 15,2 10 0-15,6 2 0 16,8 10 0-16,13 7 0 16,15 7 0-16,15 2 0 15,15-2 0-15,17 2 0 16,12-6 0-16,6-3-28 15,0-3-41-15,-11-6-53 16,-18-2 0 0,-19-2 21-16,-20 0 81 0,-17-4 20 15,-14-3 0 1,-10-5 0-16,-7-5 0 16,6-1 25-16,9-4-211 15,16-5-211-15,10-55-1270 16,14 46 133-16,9-6 113 15,6-4 102-15</inkml:trace>
  <inkml:trace contextRef="#ctx0" brushRef="#br0" timeOffset="32260.92">1768 14130 4444 0,'0'-9'333'15,"0"-4"28"-15,0-1 7 16,0-1 9-16,0 4 6 15,0 2 7-15,0 3 9 16,0 1 8-16,0 1 8 16,0 3-129-16,0-1-258 15,0 2-28-15,0 0 0 16,0 0 0-16,0 5 0 16,0 6 0-1,0 12 0-15,0 17 0 16,0 19 0-16,0 15 0 15,0 14 0-15,0 11 0 16,0 2 0-16,2-2 0 16,2-4 0-16,1-8 0 15,0-11 0-15,4-10 0 16,-1-12 0-16,-2-13 0 16,-1-12 0-1,-2-12 0-15,-3-5 0 0,0-10 0 16,0 1 0-1,0-3 0-15,0 0 0 16,-3-5 0-16,-5-4 0 16,-1-8-422-16,-4-44-1404 15,1 21 156-15,6-10 134 16,5 0 118-16</inkml:trace>
  <inkml:trace contextRef="#ctx0" brushRef="#br0" timeOffset="33360.87">2518 14398 5641 0,'0'-6'267'0,"-2"0"5"0,-2 2 2 16,-7-1 5-16,-5 10 4 15,-9 10 4 1,-1 9 4-16,0 9 5 16,6 13 5-16,6 6-301 15,9 4 0-15,2-3 0 16,8-3 0-16,3-4 0 16,7-8 0-16,2-10 0 15,11-7 0-15,2-8 0 16,8-8 0-16,0-8 0 15,0-7-216-15,-2-6-287 16,-1-67-1243-16,-11 50 144 16,-5-8 123-16,-7-2 110 15</inkml:trace>
  <inkml:trace contextRef="#ctx0" brushRef="#br0" timeOffset="33609.16">2495 14462 5657 0,'-2'-12'266'15,"1"-1"3"-15,0-5 4 0,2-4 4 16,11 1 4-16,6 0 5 16,8 1 3-1,6 0 4-15,1 2 7 16,1 3-300-16,-6 3-219 15,-3 8-178 1,-5 0-321-16,-10 3-865 0,-5 2 120 16,-8 7 104-16,-13 2 93 15</inkml:trace>
  <inkml:trace contextRef="#ctx0" brushRef="#br0" timeOffset="33782">2462 14545 5472 0,'-5'8'284'15,"2"-3"4"1,0 4 5-16,-1-3 4 16,11-2 5-16,12-6 4 15,12-2-19-15,9-6-376 16,38-3-1649-16,-28-4 143 16,-5-3 122-16,-13-1 109 15</inkml:trace>
  <inkml:trace contextRef="#ctx0" brushRef="#br0" timeOffset="34189.7">2879 13931 8191 0,'0'-5'0'0,"0"1"0"16,0 0 0-16,0 1 0 15,3 2 0-15,-2 8 0 16,2 5 0-16,2 7 0 16,-1 4 0-16,-1 7 0 15,1 0 0-15,-2 1 0 16,-2-2 0-16,-2-2 0 16,-1-1 0-16,3-2-528 15,-3-9-1270-15,2-4 152 16,1-7 131-16,4-1 113 15</inkml:trace>
  <inkml:trace contextRef="#ctx0" brushRef="#br0" timeOffset="35805.77">3345 14502 6343 0,'2'-8'197'0,"-1"3"2"16,1 1 1-16,-1 0 3 16,1 8 3-16,-1 11 0 15,4 8 4-15,-1 8 2 16,2 11 3-1,-2 3-215-15,0-1 0 16,-2-3 0-16,-2-5 0 16,0-8 0-16,0-7 0 15,0-6 0-15,0-6 0 16,-2-4 0-16,-5-4-316 16,0-7-328-16,-8-7-1038 15,-5-4 134-15,-1-5 116 16,0-7 103-16</inkml:trace>
  <inkml:trace contextRef="#ctx0" brushRef="#br0" timeOffset="36033.56">3163 14582 5986 0,'0'-11'233'0,"2"-6"3"15,10-3 3-15,11-6 3 16,11 2 2-16,14-2 4 15,7 2 3 1,0 2 3-16,-3 2 4 0,-12 10-258 16,-7 0 0-16,-10 5-156 15,-4 4-256-15,38 1-519 16,-45-1-610-16,0-1 114 16,-4-2 100-16,1-8 89 15</inkml:trace>
  <inkml:trace contextRef="#ctx0" brushRef="#br0" timeOffset="36361.26">3718 14001 8191 0,'0'-12'0'0,"0"0"0"0,0 2 0 16,0 0 0-1,0 7 0-15,3 11 0 16,1 12 0-16,2 7 0 16,0 12 0-16,2 9 0 15,-3 4 0-15,-1-2 0 16,1-5 0-16,-4-8 0 16,2-6 0-16,-2-11 0 15,1-6 0-15,-2-5 0 16,0-4 0-16,0-4 0 15,-3-2 0-15,-4-4 0 16,-1-9-317-16,0-35-1538 16,-5 24 160-1,4-6 138-15</inkml:trace>
  <inkml:trace contextRef="#ctx0" brushRef="#br0" timeOffset="37645.62">7551 14173 5362 0,'0'0'288'16,"0"0"5"-16,0 0 4 16,0 0 4-16,0 0 5 15,1 0 6-15,12 0 4 16,16 0 5-16,17 0 5 16,18 0-257-16,15-3-69 15,-1-1 0-15,-4-3 0 16,-14-2 0-1,-12-1 0-15,-12 0 0 16,-11 1 0-16,-11 3 0 16,-8 2 0-16,-5-2 0 15,-1 2-340-15,35 1-1509 16,-39-3 160-16,-4-1 137 16,-4-1 119-16</inkml:trace>
  <inkml:trace contextRef="#ctx0" brushRef="#br0" timeOffset="38137.16">7839 13996 4487 0,'0'-9'364'0,"0"-2"9"16,0-3 5-1,0 0 8-15,0 3 8 16,0 4 9-16,0 2 8 15,0 3 8-15,0 1 10 16,2 6-282-16,1 12-147 16,3 10 0-16,-2 11 0 15,0 14 0-15,-1 8 0 16,0 0 0-16,-3-4 0 16,0-3 0-16,2-8 0 15,-2-10 0-15,0-8 0 16,1-9 0-1,-1-3 0-15,0-9 0 16,3 1 0-16,-3-7 0 16,0 1 0-16,0-2-455 15,3-62-1363-15,7 44 156 16,3-10 132-16,6-6 116 16</inkml:trace>
  <inkml:trace contextRef="#ctx0" brushRef="#br0" timeOffset="38581.75">8508 13990 8191 0,'0'-3'0'16,"2"1"0"-1,-2 0 0-15,0 1 0 16,0 2 0-16,0 7 0 15,1 5 0-15,-1 6 0 16,3 4 0-16,1 6 0 16,-1 1 0-16,0-5 0 15,0-3 0-15,-3-4 0 16,1-2 0-16,-1-9 0 16,2-1 0-16,-2-1 0 15,0-4-24 1,1-4-649-16,-1-7-1079 15,2-13 144-15,-5-7 125 16,3-8 110-16</inkml:trace>
  <inkml:trace contextRef="#ctx0" brushRef="#br0" timeOffset="38933.42">8443 13869 7198 0,'3'-6'108'0,"8"-3"1"16,6-5-1-16,6-4 2 16,4-4 0-16,5-1 0 15,-5-1 2-15,-6-1 0 16,-9 1 2-16,-7-3-114 15,-8 3 0-15,-8 0 0 16,-8 2 0-16,-6 6 0 16,-7 10 0-16,-1 3 0 15,0 10 0-15,1 6 0 16,6 7 0 0,13 5-309-16,6 5-333 15,15 5-1043-15,13-1 136 16,11-3 116-16,12-1 102 15</inkml:trace>
  <inkml:trace contextRef="#ctx0" brushRef="#br0" timeOffset="39489.91">9076 13962 5978 0,'0'-12'235'0,"-2"-1"1"15,-1-2 3-15,-5 0 4 16,-2 6 3-16,-9 5 1 16,-4 0 6-16,-9 9 2 15,-4 9 4-15,0 7-259 16,0 7 0-16,5 11 0 16,10 1 0-16,6 4 0 15,8-3 0-15,5-5 0 16,7-8 0-16,6-7 0 15,14-13 0 1,7-9 0-16,10-11 0 16,7-9 0-16,-3-12 0 15,-3-7 0-15,-8-10 0 16,-8-10 0-16,-9-7 0 16,-10-8 0-16,-5-6 0 15,-7-4 0-15,-5 3 0 16,1 11 0-16,-1 13 0 15,-2 18 0-15,6 18 0 16,1 14 0-16,1 20 0 16,3 24 0-16,3 18 0 15,6 14 0 1,6 17 0-16,8 2 0 16,6-4 0-16,4-8 0 15,-2-7 0-15,-4-9 0 16,-5-12 0-16,1-13 0 15,6-14-280-15,10-10-465 16,3-14-920-16,1-12 132 16,7-10 113-16,1-7 102 15</inkml:trace>
  <inkml:trace contextRef="#ctx0" brushRef="#br0" timeOffset="39713.7">9990 13686 8191 0,'-1'0'0'16,"-2"4"0"-16,-6 7 0 15,-7 12 0-15,-6 7 0 16,-5 11 0-16,-6 4 0 16,-2 0 0-16,-2 0 0 15,3-7 0-15,6-7-292 16,4-5-333-16,3-11-1068 15,3-7 135 1,5-12 118-16,0-9 103 16</inkml:trace>
  <inkml:trace contextRef="#ctx0" brushRef="#br0" timeOffset="39925.5">9639 13776 8191 0,'10'0'0'0,"9"4"0"15,7 5 0-15,7 6 0 16,2 4 0 0,1 6 0-16,-1 0 0 15,-4 0 0-15,-6-5 0 16,-5-4 0-16,-7-4-190 16,-6-5-282-16,-3-11-1290 15,-2 2 146-15,-6-8 126 16,-1-9 111-16</inkml:trace>
  <inkml:trace contextRef="#ctx0" brushRef="#br0" timeOffset="40157.28">9902 13527 7616 0,'0'-1'63'15,"1"4"0"-15,-1 9 1 0,3 9-1 16,1 11 1-1,5 13 0-15,5 9 0 16,-1-1 1-16,-2 1 0 16,-4-4-65-16,-4-5 0 15,-5-3-302-15,8-8-624 16,-19-9-685-16,-3-10 123 16,-7-8 109-16,-7-7 95 15</inkml:trace>
  <inkml:trace contextRef="#ctx0" brushRef="#br0" timeOffset="40524.94">9714 13950 7629 0,'7'-9'62'0,"6"-5"0"16,12-2-1-16,12-6 2 16,14 2-1-16,8 3 0 15,3 1 1-15,2 1-104 16,-4 5-182-1,-7 3-93-15,-5 3 0 0,-8 4 8 16,-9 0 31-16,-8-1 150 16,-6 1 127-16,-6-1 0 15,-5-1 0 1,1 1 96-16,-2-1 173 16,1 2 36-16,1 5 10 15,-1 4 3-15,0 3-24 16,1 9-156-16,-4 5-138 15,-2 3 0-15,1 2 0 16,-2 0 0-16,-3-1 0 16,0-5 0-16,2-4-80 15,-2-5-381-15,2-45-1334 16,1 26 152-16,1-5 130 16,-1-10 113-16</inkml:trace>
  <inkml:trace contextRef="#ctx0" brushRef="#br0" timeOffset="40789.21">10355 13811 5941 0,'5'-18'235'16,"6"-4"5"-1,2-10 3-15,6-8 3 0,-5 1 3 16,-4 0 3-1,-5 3 4-15,-4 1 3 16,-8 10 3-16,-9 4-254 16,-8 6-8-16,-10 7 0 15,-6 6 0-15,2 4 0 16,9 10-75-16,14 10-368 16,15-1-1358-16,18 10 152 15,17 0 131-15</inkml:trace>
  <inkml:trace contextRef="#ctx0" brushRef="#br0" timeOffset="41276.75">10791 13701 5716 0,'2'-11'260'16,"0"0"4"-16,0-2 3 15,-8 3 3-15,-7 7 5 16,-5 6 3-16,-10 5 4 15,-3 8 5-15,0 9 5 16,5 7-292-16,4 8 0 16,8 1 0-16,10-1 0 15,1-7 0-15,6-6 0 16,5-6 0-16,7-10 0 16,5-7 0-1,7-8 0-15,5-9 0 16,-2-10 0-16,-1-12 0 15,-7-10 0-15,-2-16 0 16,-8-11 0-16,-1-8 0 16,-6-10 0-16,-4 3 0 15,0 9 0-15,-2 16 0 16,1 17 0-16,-3 17 0 16,-1 19 0-16,-6 13 0 15,0 18 0-15,-2 17 0 16,5 19 0-16,4 14 0 15,2 10 0-15,5 1 0 16,6-3 0 0,6-6 0-16,8-11 0 15,11-15-161-15,41-13-764 16,-30-17-725-16,-5-16 130 16,-2-13 113-16</inkml:trace>
  <inkml:trace contextRef="#ctx0" brushRef="#br0" timeOffset="41853.24">11901 13356 6421 0,'0'-17'189'16,"-5"-1"1"-16,-8-4 3 16,-10 0 1-16,-9 7 3 15,-13 9 1-15,-10 4 2 16,-5 4 3-16,0 8 3 16,3 5-206-16,12 5 0 15,12 5 0-15,17 2 0 16,15 2 0-16,15 5 0 15,18 1 0 1,15 3 0-16,12 0 0 16,6 3 0-16,-8-1 0 15,-11-3 0-15,-19-5 0 16,-15 2 0-16,-23-6 0 16,-17-2 0-16,-17-2 0 15,-9-5 0-15,-11-5 0 16,2-8 0-16,9-6 0 15,12-13-393-15,16-13-1441 16,15-10 157-16,13-12 136 16,13-4 117-1</inkml:trace>
  <inkml:trace contextRef="#ctx0" brushRef="#br0" timeOffset="42177.94">11651 13131 8191 0,'0'-9'0'0,"0"3"0"15,-2 6 0-15,2 12 0 16,2 25 0-1,2 23 0-15,1 26 0 16,-2 15 0-16,7 8 0 16,-2 5 0-16,0-6 0 15,1-8 0-15,-6-13 0 16,-1-20 0-16,-1-15-64 16,-1-16-605-16,-3-17-1074 15,0-15 144-15,-4-13 123 16,-9-14 109-16</inkml:trace>
  <inkml:trace contextRef="#ctx0" brushRef="#br0" timeOffset="44157.42">7681 14711 2519 0,'-5'0'119'16,"0"0"65"-16,0 0 39 16,1 0 34-16,1 0 33 15,3 0 42-15,0-2 116 16,0 1 88-16,0-2 37 15,0 2-67-15,0-1-47 16,-2 2-66-16,2 0-41 16,0 0-31-16,-1 0-31 15,-1-2-43-15,2 2-132 16,0 0-88 0,-2 0-27-16,4 0 0 15,-2 0 0-15,0 0 0 16,0 0 0-16,0 0 0 15,2 0 0-15,5 0 0 16,6 0 0-16,13 0 0 16,6 0 0-16,7-1 0 15,4-2 0-15,1 1 0 16,-4-2 0-16,-2-3 0 16,-5 3 0-1,-6-2 0-15,-8 2 0 16,-4 0 0-16,-10 2 0 15,-2 1 0-15,-3 0 0 16,0 1 0-16,0 0 0 16,0 0 0-16,-3-2 0 15,-8 2 0-15,-12 2 0 16,-14 2 0-16,-14 3 0 16,-9 2 0-16,0 6 0 15,2 0 0-15,12-1 0 16,11-2 0-1,13-4 0-15,14-3 0 16,5 0 0-16,3-2 0 16,6-3 0-16,5 0 0 15,8 1 0-15,10-3-48 16,58-1-1880-16,-40-6 172 16,2-6 148-16,-4-6 128 15</inkml:trace>
  <inkml:trace contextRef="#ctx0" brushRef="#br0" timeOffset="46961.09">3377 15129 4039 0,'-7'0'141'16,"1"0"100"-16,-2 0 137 16,-1 0 23-16,4 0 10 15,1 0 8-15,4 0 8 16,0 0 11-16,0 0 9 16,9 0-87-16,10-2-67 15,11 0-117-15,10-4-156 16,8 2-20-1,0-6 0-15,-9 0 0 0,-10 5 0 16,-9 0 0 0,-12 2 0-16,-8 0 0 15,-15 3 0-15,-18 0 0 16,-17 6 0-16,-10 3 0 16,-11-1 0-16,8 3 0 15,13-3 0-15,14 0 0 16,14-2-297-16,56-1-1564 15,-28-4 162-15,4 3 139 16,13-8 120-16</inkml:trace>
  <inkml:trace contextRef="#ctx0" brushRef="#br0" timeOffset="49705.57">14137 13563 3496 0,'2'0'186'16,"0"0"132"-16,0-1 127 15,-1-2 12-15,1-1 11 16,2 1 12-16,-1-1 10 16,-2 0 15-16,-1 1 12 15,0 3-144-15,0-1-68 16,1 1-154-16,-1 0-151 16,0 3 0-1,0 6 0-15,0 12 0 16,0 10 0-16,-1 14 0 15,-3 10 0-15,0 3 0 16,-3 1 0-16,-1-3 0 16,3-3 0-16,1-10 0 15,-1-7 0-15,3-9 0 16,1-8 0-16,1-6 0 16,-4-6 0-16,2-2 0 15,-4-4 0-15,1-6-516 16,1-40-1285-16,3 22 152 15,-2-9 131-15,6-5 115 16</inkml:trace>
  <inkml:trace contextRef="#ctx0" brushRef="#br0" timeOffset="49985.31">14089 13709 4408 0,'0'-24'183'16,"8"-12"178"-16,9-8 7 15,12-6 7-15,8 9 9 16,10 8 6-16,3 11 9 16,-2 13 7-1,-8 10 10-15,-8 16-125 16,-12 11-81-16,-13 10-210 16,-11 7 0-16,-15 1 0 15,-11-3 0-15,-6-3 0 16,-3-7 0-16,1-6 0 15,7-9 0-15,8-5-296 16,14-9-329-16,3-6-1068 16,10-8 136-16,11-9 117 15</inkml:trace>
  <inkml:trace contextRef="#ctx0" brushRef="#br0" timeOffset="50344.97">14539 13529 5521 0,'0'0'267'16,"-2"1"4"-16,-1 10 3 15,-5 7 6-15,2 9 3 16,0 9 4-16,0 4 5 16,6-1 3-16,0-3 5 15,6-5-179-15,4-6-121 16,3-5 0-16,10-8-13 15,8-8-175 1,1-3-76-16,-1-9-2 16,-6-7 3-16,-8-10 5 15,-11-7 45-15,-8-10 91 16,-8-4 109-16,-7-2 13 16,-2 7 11-16,-4 5 165 15,3 11 75-15,0 9 10 16,4 9-189-16,5 4-236 15,5 3-1509-15,3 3 133 16,8 0 115-16,8 1 101 16</inkml:trace>
  <inkml:trace contextRef="#ctx0" brushRef="#br0" timeOffset="51045.39">14802 13499 6031 0,'0'-4'229'16,"2"0"2"-16,-1 1 3 0,1 0 2 15,0 2 5-15,0 1 1 16,0 0 4-16,-2 0 2 16,1 0 5-16,-1 0-253 15,0 0 0-15,0 0 0 16,0 0 0-1,0 0 0-15,0 0 0 16,0 0 0-16,0 0 0 16,0 0 0-16,0 0 0 15,0 0 0-15,0 0 0 16,0 1 0-16,2 5 0 16,-1 4 0-16,2 8 0 15,3 13 0-15,1 8 0 16,-2 13 0-16,-1 8 0 15,-3 10 0-15,-1-1 0 16,0 0 0 0,-1-10 0-16,-1-9 0 15,-2-13 0-15,4-11 0 16,-2-11 0-16,2-6 0 16,-1-7 0-16,1-8 0 15,-6-7 0-15,-1-12 0 16,3-11 0-16,1-16 0 15,-1-9 0-15,8-10 0 16,3-10 0-16,11-2 0 16,9 3 0-16,9 10 0 15,10 12 0 1,6 17 0-16,-3 16 0 16,-4 14 0-16,-7 11 0 15,-10 15 0-15,-11 11 0 16,-11 10 0-16,-12 4 0 15,-15 5 0-15,-9-3 0 16,-9-3 0-16,-9-4 0 16,1-8 0-16,5-5 0 15,4-6 0-15,8-6 0 16,10-3-309 0,37-4-580-16,-16-3-731 0,4-6 125 15,10-1 110 1</inkml:trace>
  <inkml:trace contextRef="#ctx0" brushRef="#br0" timeOffset="51837.04">16134 13727 5151 0,'3'-7'315'16,"-2"0"6"-1,1-1 4-15,-1 2 7 0,-1 4 5 16,0 2 6 0,3 0 5-16,2 8 8 15,1 4 7-15,0 5-363 16,2 4 0-16,-4 4 0 16,-1-4 0-16,-2 0 0 15,1 0 0-15,-2-9 0 16,0 0-303-16,47-4-1556 15,-50-4 161-15,-4-10 139 16,-3-5 120-16</inkml:trace>
  <inkml:trace contextRef="#ctx0" brushRef="#br0" timeOffset="52117.79">16105 13602 5195 0,'13'-17'157'0,"9"-5"131"16,5-7 4-16,5-9 3 15,-5 5 6 1,-9 5 5-16,-7 2 5 0,-6 3 3 16,-7 3 7-16,-8 4-57 15,-7 3-117 1,-3 2-147-16,-9 7 0 15,-1 0 0-15,8 8-302 16,6 7-206-16,10-1-1214 16,12 9 140-16,13 6 121 15,9 2 107-15</inkml:trace>
  <inkml:trace contextRef="#ctx0" brushRef="#br0" timeOffset="52617.32">16595 13614 4305 0,'5'-2'383'0,"0"-2"8"16,-2-3 8 0,0-1 8-16,-3 4 10 15,-3-4 7-15,-6 2 11 16,-4 6 9-16,-13 2 11 16,-7 4-324-16,-9 9-131 15,4 8 0-15,4 5 0 16,6 5 0-16,10 2 0 15,9-2 0-15,6-2 0 16,4-5 0 0,10-5 0-16,6-6 0 15,7-11 0-15,10-1 0 0,5-7 0 16,1-8 0 0,-1-8 0-16,-3-9 0 15,-7-10 0-15,-10-14 0 16,-6-9 0-16,-7-6 0 15,-6 0 0-15,-2 1 0 16,1 12 0-16,-1 15 0 16,2 12 0-16,-1 17 0 15,-1 12 0-15,2 16 0 16,0 16 0-16,3 15 0 16,6 10 0-16,5 8 0 15,2-1 0-15,6-4 0 16,-1-10 0-1,-3-8 0-15,-2-8 0 16,-2-11-327-16,38-9-1525 16,-39-12 160-16,3-6 138 15,-1-15 119-15</inkml:trace>
  <inkml:trace contextRef="#ctx0" brushRef="#br0" timeOffset="52815.13">17155 13062 8191 0,'-19'0'0'16,"-8"0"-275"-16,-11 2-252 15,-8 0-1197-15,-3-2 140 16,-2 0 122-16,-7 2 107 15</inkml:trace>
  <inkml:trace contextRef="#ctx0" brushRef="#br0" timeOffset="52970.99">15916 13052 8191 0,'-6'0'0'0,"-4"0"-30"15,4 4-312 1,55 4-1499-16,-47 6 159 0,-2 1 137 16</inkml:trace>
  <inkml:trace contextRef="#ctx0" brushRef="#br0" timeOffset="64041.29">14418 15607 5152 0,'2'-2'305'16,"4"-2"4"-16,-1-5 4 15,0 2 6-15,-2-2 6 16,-2 3 5-16,-1 2 4 16,0 2 8-16,0 2 5 15,0 4-232-15,0 8-115 16,0 13 0-16,0 9 0 16,0 13 0-1,0 7 0-15,0-1 0 16,0-2 0-16,0-6 0 15,0-7 0-15,0-7 0 16,0-6 0-16,0-9 0 16,0-6 0-16,0-4 0 15,0-6 0-15,-4-2 0 16,2-8-437-16,-1-16-1385 16,-2 2 155-16,-1-9 134 15,0-3 116-15</inkml:trace>
  <inkml:trace contextRef="#ctx0" brushRef="#br0" timeOffset="64329.02">14130 15599 5863 0,'0'-9'245'0,"1"-4"3"16,11-3 5-16,16-1 1 0,21 2 4 16,18 1 5-1,17 1 2-15,6 1 3 16,-5 5 6-16,-9 1-274 16,-15 2 0-16,-14 1 0 15,-16 3 0-15,-13 0-308 16,-9 0-251-16,-6-2-1148 15,-1 2 137-15,-2-3 120 16</inkml:trace>
  <inkml:trace contextRef="#ctx0" brushRef="#br0" timeOffset="64752.75">15083 15041 7259 0,'0'-7'101'16,"0"-1"1"-16,-2 0 0 16,4 5 1-16,1 10 0 15,-1 14 1-15,4 6 1 16,-1 11 0-16,-2 4 2 16,0-1-107-16,-3-1 0 15,0-2 0-15,0-7 0 16,0-1 0-16,-5-5 0 15,1-3 0-15,-1-5 0 16,-3-2 0 0,3-6-431-16,4-36-1393 15,-2 31 156-15,3-1 134 16,3 1 116-16</inkml:trace>
  <inkml:trace contextRef="#ctx0" brushRef="#br0" timeOffset="65072.45">15067 15765 7534 0,'0'4'72'16,"0"-1"0"-16,0 1 1 15,7 1-1-15,24 0 1 16,18-5 0-16,21 0 1 15,22 0-1-15,14 0 2 16,-5-1-75-16,-5 1 0 16,-10 0 0-1,-15 0 0-15,-15 0 0 0,-17 0 0 16,-16 0 0-16,-12 0 0 16,-6 0 0-16,-10 0 0 15,-4 0-40-15,-4-1-365 16,-2-2-1416-1,-7 2 156-15,-1-6 133 16</inkml:trace>
  <inkml:trace contextRef="#ctx0" brushRef="#br0" timeOffset="65417.13">15470 15641 4250 0,'-5'-6'380'16,"1"-3"9"-16,1 0 7 16,0-1 9-1,11 8 8-15,12 0 10 16,17 7 8-16,20 7 10 16,12 7 11-16,6 8-241 15,-4 9-211-15,-15 2 0 16,-17 3 0-16,-17-1 0 15,-17-1 0-15,-19-1 0 16,-13-2 0-16,-17-5 0 16,-5-2 0-16,-3-8 0 15,5-4 0-15,13-8-281 16,21-5-355-16,5-4-1057 16,21-4 135-1,14-3 118-15,11-5 103 16</inkml:trace>
  <inkml:trace contextRef="#ctx0" brushRef="#br0" timeOffset="65849.36">16716 15554 8191 0,'-20'-9'0'16,"-8"-2"0"-16,-11 2 0 16,-11 0 0-16,2 8 0 15,-1 9 0-15,3 9 0 16,1 10 0-16,6 8 0 15,4 14 0-15,5 3 0 16,6 5 0 0,9 1 0-16,8-3 0 15,6-6 0-15,9-5 0 16,8-7 0-16,10-10 0 16,6-7 0-16,8-8 0 15,5-8 0-15,-2-4 0 16,-4-4 0-16,-3-4-280 15,-7-2-364-15,-13-5-1048 16,-10-5 136-16,-7-5 117 16,-11-1 104-16</inkml:trace>
  <inkml:trace contextRef="#ctx0" brushRef="#br0" timeOffset="66041.18">16232 15857 6087 0,'0'-4'223'15,"0"-1"2"-15,5 1 3 16,10-5 3-16,14 4 3 16,13-2 2-16,13 0-13 15,6 0-266-15,-7 4-153 16,14 2-701-16,-39 1-606 16,-16-1 108-16,-16 1 96 15,-15 0 85-15</inkml:trace>
  <inkml:trace contextRef="#ctx0" brushRef="#br0" timeOffset="70101.46">2099 16043 5533 0,'-21'-3'103'0,"-17"0"149"15,-17 2 5 1,-11 1 2-16,-4 5 4 16,2 5 3-16,8 6 5 15,12 5 2-15,17 4 6 16,16 6-13-16,15 2-97 15,20 2-169-15,21 0 0 16,13-1 0-16,8-4 0 16,5-5 0-16,-12-2 0 15,-17-5 0-15,-17-1 0 16,-22 2 0 0,-25 1 0-16,-20 0 0 15,-17-1 0-15,-6-1 0 16,-3-6 0-16,11-5 0 15,22-5-413-15,20-19-1417 16,15 0 158-16,19-9 134 16,14-9 118-16</inkml:trace>
  <inkml:trace contextRef="#ctx0" brushRef="#br0" timeOffset="70572.87">1857 15741 5645 0,'0'-11'267'16,"1"2"3"-16,1 5 5 15,5 14 4-15,-3 26 3 16,-1 30 5-16,0 21 3 15,0 26 5-15,-6 15 6 16,0 3-301-16,3-4 0 16,0-10 0-16,-2-15 0 15,4-21 0 1,-2-16 0-16,0-17 0 16,0-15 0-16,0-15 0 15,4-13-362-15,9-16-1481 16,8-11 160-16,3-13 135 15,6-10 119-15</inkml:trace>
  <inkml:trace contextRef="#ctx0" brushRef="#br0" timeOffset="70989.48">2593 16203 8191 0,'0'-2'0'0,"0"-2"0"16,0 2 0-16,-7 1 0 15,-5 9 0-15,-4 10 0 16,-2 9 0 0,-1 12 0-16,2 9 0 15,8 7 0-15,6 0 0 16,2-2 0-16,8-3 0 16,7-11 0-16,5-6 0 15,10-9 0-15,7-10 0 16,9-9 0-16,3-9 0 15,3-10 0-15,-3-8-461 16,-3-38-1355-16,-13 18 155 16,-15-6 132-1,-8-2 117-15</inkml:trace>
  <inkml:trace contextRef="#ctx0" brushRef="#br0" timeOffset="71225.26">2560 16212 7139 0,'-4'-9'114'16,"-1"-1"0"-16,2-4 2 15,5-5 0-15,14 0 0 16,16 1 3-16,9-3-1 16,7 0 0-16,7 2 3 15,-8 4-121 1,-8 4-289-16,-11 5-168 15,-2 3-329-15,-19 6-745 16,-11 5 111-16,-16 4 100 16,-8 5 88-16</inkml:trace>
  <inkml:trace contextRef="#ctx0" brushRef="#br0" timeOffset="71405.1">2521 16323 4732 0,'-9'15'340'0,"2"1"8"16,0-3 5-16,1 3 8 15,9-13 6 1,13-4 7-16,9-7 7 16,12 0 8-16,11-7-91 15,11 1-515-15,1-7-443 16,-5 3-979-16,-7 0 128 16,-6-2 112-16,-13 1 97 15</inkml:trace>
  <inkml:trace contextRef="#ctx0" brushRef="#br0" timeOffset="71869.34">3120 15709 8191 0,'0'-12'0'0,"0"-2"0"16,0 3 0-1,0-2 0-15,2 9 0 16,3 11 0-16,0 10 0 16,2 6 0-16,0 11 0 15,1 9 0-15,-2 3 0 16,0-4 0-16,-4-4 0 16,1-5 0-16,-2-8 0 15,-1-4 0-15,0-7 0 16,2-7 0-16,-4-1 0 15,1-4 0 1,-4-2-460-16,-1-6-1356 16,0-3 155-16,0-5 132 15,3-3 116-15</inkml:trace>
  <inkml:trace contextRef="#ctx0" brushRef="#br0" timeOffset="72969.52">7549 15995 4884 0,'-11'0'336'16,"-4"-1"5"-16,4-1 7 15,-1 0 6-15,8 4 7 16,6-2 7-16,12-2 6 16,17-1 7-16,17-1 8 15,20-3-334-15,13-2-55 16,0 0 0 0,-9 1 0-16,-10-1 0 15,-16 2 0-15,-14 0 0 16,-10 2 0-16,-12 1-285 15,-7 2-315-15,-5-1-1103 16,-5-1 138-16,-4 0 118 16</inkml:trace>
  <inkml:trace contextRef="#ctx0" brushRef="#br0" timeOffset="73313.79">7772 15760 5621 0,'-3'-16'270'0,"0"-2"3"16,0 0 3-16,0 1 6 16,3 12 3-16,2 12 3 15,2 11 6-15,0 12 5 16,3 10 4-16,1 11-303 15,-1 6 0 1,-1 1 0-16,-2-6 0 16,3-3 0-16,-4-8 0 15,-2-5 0-15,2-9 0 16,-1-8 0-16,-2-4 0 16,1-7 0-16,7-5-333 15,15-6-1518-15,3-8 161 16,4-8 137-16,7-6 119 15</inkml:trace>
  <inkml:trace contextRef="#ctx0" brushRef="#br0" timeOffset="73548.62">8368 15834 8191 0,'0'0'0'15,"3"0"0"-15,0 4 0 16,0 5 0-16,3 7 0 16,1 8 0-16,-2 5 0 15,0 2 0-15,-2-3 0 16,-2-3 0-16,-1 0-418 16,-1-41-1410-16,-2 28 157 15,-9-11 134 1,-1-4 118-16</inkml:trace>
  <inkml:trace contextRef="#ctx0" brushRef="#br0" timeOffset="73821.36">8281 15795 4701 0,'11'-20'83'15,"7"-10"145"-15,5-7 104 0,2-8 7 16,-3 5 5-16,-8 3 8 16,-7 5 5-1,-4 5 7-15,-7 5 6 16,-8 7-54-16,-2 5-31 16,-6 3-165-16,-1 7-201 15,3 4-297-15,10 8-361 16,7 7-881-16,13 0 125 15,14 6 110-15</inkml:trace>
  <inkml:trace contextRef="#ctx0" brushRef="#br0" timeOffset="74321.46">8824 15734 5484 0,'2'-4'283'0,"-2"-1"4"16,0-1 4-16,0 2 5 15,-6 2 4 1,-1-3 5-16,-9 5 5 0,-9 7 4 16,-5 4 7-16,-6 7-321 15,3 10 0-15,4 5 0 16,7 3 0-16,9 0 0 16,6-1 0-16,6-4 0 15,5-7 0 1,9-7 0-16,7-7 0 0,12-6 0 15,5-8 0 1,5-11 0-16,-1-9 0 16,-5-11 0-16,-7-13 0 15,-12-13 0-15,-5-9 0 16,-7-5 0-16,-6-5 0 16,-6 3 0-16,0 11 0 15,-2 13 0-15,1 13 0 16,2 18 0-16,3 14 0 15,3 18 0 1,0 17 0-16,8 17 0 16,4 16 0-16,4 12 0 15,8 3 0-15,5 3 0 16,1-7 0-16,-1-9 0 16,2-9 0-16,2-12-267 15,11-13-436-15,0-12-977 16,2-14 135-16,6-11 115 15,6-13 103-15</inkml:trace>
  <inkml:trace contextRef="#ctx0" brushRef="#br0" timeOffset="74533.26">9798 15503 8191 0,'-2'0'0'0,"-5"6"0"15,-10 8 0-15,-10 10 0 16,-8 8 0-16,-13 15 0 16,-1 4 0-16,1-1 0 15,4-4 0-15,7-1-334 16,43-12-624-16,-32-9-637 16,7-13 122-16,2-10 105 15</inkml:trace>
  <inkml:trace contextRef="#ctx0" brushRef="#br0" timeOffset="74749.06">9370 15589 8191 0,'12'0'0'0,"4"1"0"16,11 7 0-16,6 7 0 15,7 6 0 1,0 6 0-16,-4 3 0 0,-6-3 0 15,-4-4 0 1,-8-4-300-16,-4-3-342 16,-7-7-1045-16,-4-5 135 15,-1-7 117-15,-7-13 102 16</inkml:trace>
  <inkml:trace contextRef="#ctx0" brushRef="#br0" timeOffset="74960.86">9604 15398 8191 0,'0'0'0'16,"0"4"0"-16,2 12 0 15,1 9 0-15,4 11 0 16,6 10 0 0,-2 5 0-16,0 3 0 15,-5-3 0-15,-4-1 0 16,-4-5-504-16,-9-6-1300 15,-8-7 152-15,-5-12 132 16,-11-6 115-16</inkml:trace>
  <inkml:trace contextRef="#ctx0" brushRef="#br0" timeOffset="75312.92">9318 15785 8075 0,'13'-13'12'0,"13"-5"1"15,16-5 0-15,16-3 0 16,11 5-1-16,6 3 2 16,-1 3-28-16,-6-1-250 15,-7 7-68-15,-9 1-59 16,-13 6-1 0,-11 1 11-16,-6 1 47 0,-7 0 63 15,-3 0 167-15,-3 0 104 16,-1 0 23-16,1 1 224 15,-1 4 72-15,0 6 53 16,1 5 18 0,0 6 4-16,-2 6-35 15,-3 0-61-15,-1 4-178 16,-3-2-120-16,2-2 0 16,-8-3 0-16,0-3-497 15,-3-10-1310-15,-5-3 154 16,-2-6 132-16,2-10 114 15</inkml:trace>
  <inkml:trace contextRef="#ctx0" brushRef="#br0" timeOffset="75577.17">9974 15585 5317 0,'15'-26'283'0,"5"-6"4"16,1-9 5-16,-2-8 4 16,-10 14 4-16,-5 3 5 15,-8 7 5-15,-9 5 4 16,-5 7 6-16,-6 6-153 16,-8 4-167-1,2 9-281-15,8 6-319 16,12 7-1103-16,8 3 137 15,16 3 119-15,13 1 105 16</inkml:trace>
  <inkml:trace contextRef="#ctx0" brushRef="#br0" timeOffset="76061.72">10437 15568 6294 0,'2'-9'202'0,"-2"-5"2"0,-2-1 2 15,-3-2 2-15,-10 9 3 16,-7 5 1 0,-9 3 4-16,-8 9 1 15,0 9 4-15,4 7-221 16,6 12 0-16,9 6 0 16,10 0 0-16,7-2 0 15,3-5 0-15,7-9 0 16,9-8 0-16,5-10 0 15,9-6 0-15,8-13 0 16,3-8 0-16,-2-13 0 16,-3-9 0-1,-7-15 0-15,-7-8 0 16,-10-7 0-16,-7-8 0 16,-2-7 0-16,-6 3 0 15,-2 10 0-15,-1 14 0 16,0 17 0-16,-4 22 0 15,-5 19 0-15,1 19 0 16,1 22 0-16,1 16 0 16,6 15 0-16,8 11 0 15,1 4 0 1,7 1 0-16,6-4 0 16,4-8 0-16,12-12-435 15,11-44-1388-15,6 11 156 16,0-16 134-16,-2-13 116 15</inkml:trace>
  <inkml:trace contextRef="#ctx0" brushRef="#br0" timeOffset="76681.25">11513 15280 6643 0,'3'-13'167'0,"-3"-6"0"16,0 2 2-16,-6-2 1 15,-13 7 2-15,-12 8 1 16,-14 2 2-16,-14 5 1 16,-6 5 3-16,-4 8-179 15,4 0 0-15,11 9 0 16,14 4 0-16,15 0 0 16,21 1 0-1,26 3 0-15,25 0 0 0,13-1 0 16,12 3 0-1,0-3 0-15,-13 0 0 16,-21-3 0-16,-23 0 0 16,-19-3 0-16,-20 0 0 15,-20-6 0-15,-9-3 0 16,-10-3 0-16,-7-5 0 16,8-8-363-16,16-6-1480 15,15-5 160-15,17-7 135 16,17-6 120-16</inkml:trace>
  <inkml:trace contextRef="#ctx0" brushRef="#br0" timeOffset="77008.94">11284 14955 8191 0,'-2'-4'0'0,"-3"4"0"16,-3 15 0-16,4 18 0 16,1 21 0-1,0 23 0-15,7 19 0 16,5 5 0-16,1 6 0 15,-4-1 0-15,2-5 0 16,-6-8 0-16,-2-12 0 16,-1-17 0-16,-4-16-311 15,-2-28-1546-15,-1-4 161 16,-3-13 138-16</inkml:trace>
  <inkml:trace contextRef="#ctx0" brushRef="#br0" timeOffset="80069.28">2514 16998 4246 0,'0'0'49'0,"0"0"25"16,7 0 2-16,9 0-75 15,14 0-293-15,7 0-616 16,6-2 42-16,2-2 38 15,-2-1 37-15</inkml:trace>
  <inkml:trace contextRef="#ctx0" brushRef="#br0" timeOffset="81437.83">7725 16518 4563 0,'0'-2'139'0,"0"2"204"15,0 0 6 1,0-1 6-16,0 2 7 16,0-2 7-16,6 1 7 15,7 0 6-15,12 0 9 16,8 0-67-16,9 0-86 16,1-2-296-16,5 1-446 15,-5-13-1284-15,-4 6 150 16,-4-3 129-16,-9-1 114 15</inkml:trace>
  <inkml:trace contextRef="#ctx0" brushRef="#br0" timeOffset="87273">14452 17395 6063 0,'0'-8'225'0,"1"-2"3"15,-1 0 3-15,2 1 2 16,-2 5 3-16,0 3 4 16,-6 6 1-16,-4 9 4 15,-7 8 4-15,-1 8-249 16,-4 12 0-16,5 7 0 16,5 2 0-16,8 0 0 15,3-1 0-15,6-4 0 16,8-4 0-16,12-7 0 15,10-8 0-15,11-8 0 16,6-7 0 0,3-8 0-16,4-8-27 15,-3-4-450-15,-6-52-1327 16,-10 35 152-16,-11-11 132 16,-11-6 115-16</inkml:trace>
  <inkml:trace contextRef="#ctx0" brushRef="#br0" timeOffset="87532.76">14499 17394 5744 0,'-3'-7'257'0,"2"-5"3"16,-1-2 5-16,6-5 2 15,13 3 5-15,13-2 4 16,10-1 3-16,10 0 3 16,6 3 7-16,-3 3-459 15,-5 5-206-15,-9 4-201 16,-13-10-1062-16,-13 18 128 16,-12-2 112-16,-15 7 97 15</inkml:trace>
  <inkml:trace contextRef="#ctx0" brushRef="#br0" timeOffset="87728.58">14501 17498 4351 0,'-9'11'312'0,"0"-1"59"16,2-1 6-16,1-1 8 16,8-4 8-16,15-6 7 15,8 0 9 1,9-1 8-16,13-2-276 15,12-1-381-15,-2-37-1465 16,1 30 138-16,-7-2 119 16,-4-2 105-16</inkml:trace>
  <inkml:trace contextRef="#ctx0" brushRef="#br0" timeOffset="88138.2">15105 16812 5943 0,'0'-4'237'0,"0"-2"3"16,0 2 4-16,0 1 2 15,0 9 3-15,0 5 4 16,0 9 3-1,0 7 3-15,-3 8 5 16,-3 5-264-16,-3 3 0 16,-1 3-8-16,-2 2-450 15,7-39-1356-15,-3 38 154 16,4-4 132-16,1-8 117 16</inkml:trace>
  <inkml:trace contextRef="#ctx0" brushRef="#br0" timeOffset="88456.9">15048 17557 7012 0,'0'0'127'16,"-3"0"1"-16,3 0 2 15,-3 1 0-15,6 2 0 16,3-1 3-16,10 2-1 15,19-1 1-15,15-2 3 16,15 1-136-16,10-2 0 16,-3-3 0-16,-5-1 0 15,-8 0 0-15,-13-1 0 16,-11-3 0-16,-16 4 0 16,-11 1 0-16,-2 1 0 15,-8 2-313 1,-3-2-424-16,-10-2-921 15,-3-1 130-15,-7-5 113 16,-4-7 101-16</inkml:trace>
  <inkml:trace contextRef="#ctx0" brushRef="#br0" timeOffset="88748.63">15288 17406 3962 0,'-1'-7'407'0,"1"-1"9"15,-2 1 11-15,2-1 8 16,13 6 10 0,10 2 12-16,13 3 9 15,12 7 12-15,7 5 11 16,1 7-280-16,-13 9-209 16,-8 7 0-16,-16-1 0 15,-8 2 0-15,-22 3 0 16,-12-2 0-16,-16-1 0 15,-10-3 0-15,1-5-428 16,10-9-1397 0,15-12 157-16,28-13 133 15,41-13 118 1</inkml:trace>
  <inkml:trace contextRef="#ctx0" brushRef="#br0" timeOffset="89222.19">15846 17620 8191 0,'0'0'0'0,"5"0"0"16,11 0 0-16,17-3 0 15,18 1 0 1,14-4 0-16,7-1 0 16,-3-2 0-16,-10 3 0 15,-14-1 0-15,-15 1 0 16,-12 2 0-16,-11 3-313 15,0-1-560-15,-14 2-750 16,-6-2 125-16,-1-2 110 16</inkml:trace>
  <inkml:trace contextRef="#ctx0" brushRef="#br0" timeOffset="89524.91">16056 17367 7826 0,'0'-4'41'15,"0"-2"-1"-15,0 3 0 16,0 1 0-16,0 11 1 16,3 10-1-1,0 12 0-15,-2 5 1 16,1 12 1-16,-2-2-42 15,0 1 0-15,0-4 0 16,0-3 0-16,0-8 0 16,0-5 0-16,0-8 0 15,0-6-344-15,4-9-1503 16,6 0 159-16,6-9 137 16,4-5 119-16</inkml:trace>
  <inkml:trace contextRef="#ctx0" brushRef="#br0" timeOffset="89829.62">16690 17354 8191 0,'0'-1'0'0,"0"-1"0"16,1 0 0-16,-1 6 0 15,5 11 0-15,-4 8 0 16,4 8 0-16,-2 8 0 16,4 1 0-16,-3-3 0 15,0-4 0 1,-2-2 0-16,-2-6 0 16,0-4 0-16,0-9 0 15,-2-4-83-15,2-5-496 16,-6-7-1183-16,-3-9 146 15,-3-6 126-15,-5-7 111 16</inkml:trace>
  <inkml:trace contextRef="#ctx0" brushRef="#br0" timeOffset="90032.43">16433 17402 8191 0,'1'-7'0'0,"8"-4"0"15,18-2 0-15,17-4 0 16,14 1 0-16,15 1 0 16,7 1 0-16,-9 2 0 15,-12 4-263-15,-9 3-219 16,-17-3-1258-16,-11 5 144 16,-12 3 122-16,-5-2 109 15</inkml:trace>
  <inkml:trace contextRef="#ctx0" brushRef="#br0" timeOffset="90320.92">17087 17277 5736 0,'0'0'258'16,"0"0"3"-16,0 0 4 16,0 0 4-16,0 8 3 15,-6 9 4-15,-4 8 4 16,-1 9 4-16,-5 10 6 15,3 2-290-15,4 2 0 16,5 0 0-16,2-3 0 16,4-3 0-1,5-8 0-15,5-4 0 16,8-8 0-16,9-8 0 16,5-9 0-16,8-6-76 15,3-11-407-15,-5-35-1307 16,-8 16 151-16,-7-9 129 15,-11-6 114-15</inkml:trace>
  <inkml:trace contextRef="#ctx0" brushRef="#br0" timeOffset="90532.93">17054 17335 5680 0,'0'-9'264'16,"0"-2"3"-16,3-4 3 15,8-4 5-15,15 1 4 16,11-3 3 0,9 1 5-16,4-1 4 0,1 3 5 15,-9 1-296-15,-9 8-294 16,-8 3-219-16,-13-9-1211 16,-10 13 141-16,-8 4 122 15</inkml:trace>
  <inkml:trace contextRef="#ctx0" brushRef="#br0" timeOffset="90731.74">16979 17430 5739 0,'0'8'258'0,"0"-1"4"16,1 3 2-16,12 0 4 15,10-5 4-15,9-4 3 16,9-1 5-16,6-5-135 15,2 0-327-15,-5-21-1594 16,-5 13 149-16,-8-4 128 16,-5 1 112-16</inkml:trace>
  <inkml:trace contextRef="#ctx0" brushRef="#br0" timeOffset="91151.76">17611 16731 8191 0,'2'-8'0'16,"-2"-2"0"-16,0 4 0 15,0-1 0-15,1 9 0 16,-1 11 0-16,2 6 0 16,-2 8 0-16,1 5 0 15,1 3 0-15,1-1 0 16,-2-2 0-1,0-4 0-15,-1-3 0 16,0-3 0-16,0-3 0 16,0-4 0-16,-5-5 0 15,-6 0-275-15,11-4-1591 16,-23-4 163-16,-5-6 139 16,-3-7 120-16</inkml:trace>
  <inkml:trace contextRef="#ctx0" brushRef="#br0" timeOffset="97812.61">2042 17652 3458 0,'4'-8'165'0,"0"-3"29"16,-1-5 20-16,0 1 12 15,-8-2 33-15,-4 3 83 16,-9 1 66-16,-12 3 71 15,-15 3 13-15,-13 4-120 16,-7 3-56-16,-4 3-28 16,4 7-15-1,11 5-10-15,13 3-32 16,16 7-91-16,15 8-69 16,21 8-71-16,16 2 0 15,18 5 0-15,11-3 0 16,7-3 0-16,-2-6 0 15,-9-4 0-15,-19-4 0 16,-20-2 0-16,-16-3 0 16,-20-1 0-16,-19-1 0 15,-10-7 0-15,-9-3 0 16,-2-6 0 0,9-4-70-16,11-2-357 15,20-33-1380-15,12 15 154 16,11-5 132-16,21-11 114 15</inkml:trace>
  <inkml:trace contextRef="#ctx0" brushRef="#br0" timeOffset="98300.21">1640 17317 6952 0,'0'-11'134'16,"0"-2"1"-16,2 4 0 15,3 8 2-15,5 22 0 16,3 27 2-16,5 24 1 16,-7 29 0-1,-2 21 2-15,-5 10-142 0,-4 1 0 16,-1-6 0-1,1-12 0-15,1-18 0 16,-1-18 0-16,0-22 0 16,0-16 0-16,0-17 0 15,0-9 0-15,0-8 0 16,0-10-260-16,0-53-1611 16,0 29 164-1,1-14 139-15,8-12 122 16</inkml:trace>
  <inkml:trace contextRef="#ctx0" brushRef="#br0" timeOffset="100040.81">2309 17726 5672 0,'0'-4'265'16,"0"-1"3"-16,-2 4 4 15,-4 0 3-15,-4 10 5 16,-1 8 3-16,-2 12 5 16,-2 8 3-16,7 10 6 15,5-1-297-15,1 3 0 16,5-3 0-16,9-2 0 15,3-6 0-15,7-4 0 16,6-9 0-16,5-4 0 16,6-9 0-1,0-8 0-15,3-7-40 16,2-5-397-16,-4-65-1374 16,-9 43 153-16,-9-7 133 15,-12-6 116-15</inkml:trace>
  <inkml:trace contextRef="#ctx0" brushRef="#br0" timeOffset="100308.56">2272 17722 5095 0,'0'-9'305'15,"0"-2"5"-15,0-2 4 0,5-5 7 16,8 0 4-16,9 2 5 16,6-1 6-16,9 1 7 15,-1 2 5 1,1 4-184-16,-4 1-458 16,-4 7-181-16,-8-27-1258 15,-10 29 141-15,-5 2 124 16,-12 3 106-16</inkml:trace>
  <inkml:trace contextRef="#ctx0" brushRef="#br0" timeOffset="100489.39">2203 17896 5354 0,'0'7'286'15,"-2"-2"5"-15,2 0 3 16,9-1 5-16,16-4 4 15,9-8-249-15,16-4-159 16,16-4-347-16,-6-6-993 16,-7-3 100-16,-9 4 90 15</inkml:trace>
  <inkml:trace contextRef="#ctx0" brushRef="#br0" timeOffset="100965.01">2707 17247 5297 0,'0'-7'301'0,"0"-1"5"16,0-1 5-16,0 5 5 16,0 4 5-16,0 10 5 15,0 8 6-15,0 6 5 16,2 3 7-16,-2 6-344 16,0-1 0-1,0-1 0-15,0-3 0 16,0 3 0-16,0-4-235 15,40-1-1642-15,-40-3 164 16,0-7 141-16,2-3 122 16</inkml:trace>
  <inkml:trace contextRef="#ctx0" brushRef="#br0" timeOffset="101400.6">3119 17798 8191 0,'1'0'0'0,"-1"0"0"16,2 0 0-16,-1 3 0 16,3 5 0-16,2 11 0 15,1 7 0-15,2 8 0 16,-3 4 0-16,1 0 0 15,-3-1 0-15,-2-4 0 16,-1-8 0-16,-1-1 0 16,0-9 0-16,0-4 0 15,-1-7-275-15,40-2-1591 16,-45-8 163-16,-1-9 139 16,-5-9 120-16</inkml:trace>
  <inkml:trace contextRef="#ctx0" brushRef="#br0" timeOffset="101672.35">2904 17809 8191 0,'0'-6'0'0,"0"-2"0"15,3-3 0-15,15-3 0 16,17-1 0-1,12 0 0-15,16-1 0 16,6-1 0-16,-5 3 0 16,-5 0 0-16,-13 2 0 15,-7 2 0-15,-13 4 0 16,-10 2 0-16,-7 1-302 16,56 3-1557-16,-56-2 161 15,0-2 139-15,2-1 120 16</inkml:trace>
  <inkml:trace contextRef="#ctx0" brushRef="#br0" timeOffset="102445.14">3589 17653 8191 0,'0'-5'0'0,"0"-1"0"0,0 2 0 15,2 0 0-15,-2 3 0 16,6 9 0 0,2 8 0-16,3 10 0 15,0 10 0-15,-2 11 0 16,-2 0 0-16,-2 3 0 16,-2-5 0-16,0-6 0 15,-1-10 0-15,-2-6 0 16,1-9 0-16,-1-3 0 15,0-9 0-15,2 0 0 16,-2-2 0 0,0-6 0-16,0-7 0 15,0-5 0-15,0-5 0 16,0-7 0-16,0 0 0 16,0-2 0-16,0-2 0 15,0 1 0-15,1 3 0 16,1 2 0-16,-1 7 0 15,2 2 0-15,0 6 0 16,-1 5 0-16,-1 2 0 16,-1 5 0-16,1 1 0 15,-2 0 0 1,1 0 0-16,1 0 0 16,-1 0 0-16,0 0 0 15,0 0-50-15,0 0-551 16,0 0-1164-16,0 0 146 15,0 0 127-15</inkml:trace>
  <inkml:trace contextRef="#ctx0" brushRef="#br0" timeOffset="102904.55">3447 17917 6818 0,'0'-1'148'16,"0"1"1"-16,7-1 1 16,14-3 1-16,17 0 2 15,14-7-1-15,14-2 4 16,5-4 0-16,-6 2 2 15,-11 2-158-15,-15 4 0 16,-13 4 0-16,-14 2 0 16,-7 1 0-16,-5 2-104 15,-3 2-414 1,-4-1-1254-16,-2-1 147 16,-1 0 128-16,0 2 112 15</inkml:trace>
  <inkml:trace contextRef="#ctx0" brushRef="#br0" timeOffset="104585.83">17401 17871 4495 0,'0'0'114'0,"1"0"147"16,0 0 93-1,-1 0 7-15,2 0 6 16,-2 0 7-16,0 0 7 16,0 0 7-16,1 0 9 15,-1 0-77-15,0 0-352 16,12 0-666-16,-11 0-945 15,-1-1 128-15,-4 0 112 16,-6-6 99-16</inkml:trace>
  <inkml:trace contextRef="#ctx0" brushRef="#br0" timeOffset="105137.9">16754 17929 5438 0,'2'0'206'0,"1"0"68"0,0 0 6 16,0 0 2 0,-1 0-150-16,-2 0-209 15,21 0-493-15,-16 0-784 16,-4 0 90-16,-1-3 79 16</inkml:trace>
  <inkml:trace contextRef="#ctx0" brushRef="#br0" timeOffset="112032.99">7609 17611 3512 0,'-2'0'194'16,"-1"0"152"-1,-1-2 98-15,-2 2 13 16,-1-1 9-16,1 1 11 15,0-1 14-15,3 0 11 16,0 1 13-16,2 0-134 16,1 0-89-16,1 0-178 15,13 0-114-15,17-3 0 16,20-3 0-16,15-1 0 16,12-2 0-16,0-5 0 15,-10 1 0 1,-12 1 0-16,-11 3 0 15,-16 1 0-15,-12 4 0 16,-9 2 0-16,-7 0 0 16,-1 2 0-16,0 0-216 15,-1 0-197-15,5 0-484 16,-13 0-636-16,-2-2 112 16,-7-4 100-16,-2 3 88 15</inkml:trace>
  <inkml:trace contextRef="#ctx0" brushRef="#br0" timeOffset="112371.88">7809 17417 4910 0,'0'-12'336'16,"0"-3"6"-16,0 2 6 15,0 0 8-15,0 7 4 16,1 5 8-16,1 8 8 16,5 9 6-16,2 12 7 15,0 9-365 1,2 13-24-16,-1 2 0 16,-4-2 0-16,-3-3 0 15,4-7 0-15,-4-8 0 16,-2-7 0-16,-1-3 0 15,2-8 0-15,-2-4 0 16,1-3-477-16,4-6-1334 16,7-10 153-16,11-7 133 15,11-9 116 1</inkml:trace>
  <inkml:trace contextRef="#ctx0" brushRef="#br0" timeOffset="112812.86">8567 17561 8191 0,'0'-7'0'15,"0"2"0"-15,0 1 0 16,2 0 0-16,-2 5 0 15,1 9 0-15,-1 4 0 16,2 5 0-16,-2 3 0 16,1 4 0-16,-1-5 0 15,0 0 0 1,2-2 0-16,-4-6 0 16,2-1 0-16,-1-3-429 15,-5-44-1396-15,-4 29 157 16,-6-5 134-16,4-5 116 15</inkml:trace>
  <inkml:trace contextRef="#ctx0" brushRef="#br0" timeOffset="113104.59">8482 17430 6981 0,'10'-13'68'16,"3"-5"49"-16,7-4 8 16,3-6 0-16,-1 2 1 15,-4 0 1-15,-8 2 1 16,-6 0 1-16,-7 3 0 16,-6 2-61-16,-6 3-9 15,-7 4-50-15,-4 5-9 16,-1 4-125-16,-1 8-252 15,13 8-364-15,6 4-866 16,4 3 123 0,14 6 107-16,14-1 95 15</inkml:trace>
  <inkml:trace contextRef="#ctx0" brushRef="#br0" timeOffset="113605.12">8902 17454 4665 0,'3'-1'353'0,"2"-1"8"16,-2-5 6-16,-2 2 6 16,2 2 9-16,-3-2 7 15,-4 0 7 1,-5 5 9-16,-6-2 9 16,-9 4-328-16,-9 4-86 15,-2 7 0-15,3 8 0 16,5 7 0-16,7 6 0 15,11 1 0-15,3 1 0 16,6-5 0-16,6-5 0 16,6-6 0-16,6-9 0 15,10-8 0-15,6-6 0 16,4-9 0-16,-2-9 0 16,-1-7 0-1,-8-11 0-15,-5-10 0 16,-11-9 0-16,-5-7 0 15,-6-9 0-15,-4-2 0 16,-3 4 0-16,-1 10 0 16,2 14 0-16,-1 19 0 15,6 19 0-15,0 17 0 16,2 18 0-16,2 19 0 16,7 15 0-16,3 13 0 15,4 6 0-15,2 1 0 16,3-6 0-16,2-3-432 15,6-31-1392 1,10 8 156-16,4-17 134 16,5-14 116-16</inkml:trace>
  <inkml:trace contextRef="#ctx0" brushRef="#br0" timeOffset="114064.4">9710 17308 8191 0,'0'0'0'0,"0"7"0"15,-8 7 0-15,-3 9 0 16,-11 8 0-16,-2 8 0 16,-8 1 0-16,3-1 0 15,0-2 0-15,5-6 0 16,5-6 0-16,2-4-53 16,5-6-325-16,8-10-419 15,-9-2-814-15,3-10 123 16,-2-9 109-1,-1-9 95-15</inkml:trace>
  <inkml:trace contextRef="#ctx0" brushRef="#br0" timeOffset="114260.22">9402 17395 6383 0,'0'-5'193'16,"5"2"2"-16,3 3 1 15,5 3 3-15,7 9 2 16,8 8 1-16,2 2 3 15,0 4 2-15,-5-2 3 16,-2-3-210-16,-4-2 0 16,-6-2-306-1,49-5-1552-15,-48-4 162 16,-6-5 138-16,-7-8 120 16</inkml:trace>
  <inkml:trace contextRef="#ctx0" brushRef="#br0" timeOffset="114504.99">9583 17183 7730 0,'0'0'51'16,"0"6"-1"0,1 8 2-16,1 9-2 0,2 13 2 15,3 9-2 1,0 5 2-16,3-4-1 0,-2 2 2 15,-3-9-53-15,-2-3 0 16,-3-4-376 0,6-9-1463-16,-9-7 158 15,-8-7 137-15,-4-6 117 16</inkml:trace>
  <inkml:trace contextRef="#ctx0" brushRef="#br0" timeOffset="114692.82">9263 17519 6639 0,'0'-8'166'0,"9"0"2"16,13-5 1-16,18 2 2 15,15-1 2-15,17 2 1 16,9-2 1-16,-3 3 2 16,-3-1-331-1,3 4-675-15,-17 1-800 16,-14 1 126-16,-9 1 111 15,-9 1 96-15</inkml:trace>
  <inkml:trace contextRef="#ctx0" brushRef="#br0" timeOffset="114928.6">10072 17405 7284 0,'2'0'99'16,"-1"0"0"-16,1 1 0 15,-1 6 1-15,-1 6 1 16,1 6 0-16,-1 7 1 16,0 5 0-16,2-3 2 15,-2-1-104-15,1-3 0 16,-2-5-13-16,1-4-463 16,-3-42-1332-16,-3 27 153 15,0-7 133 1,-2-13 114-16</inkml:trace>
  <inkml:trace contextRef="#ctx0" brushRef="#br0" timeOffset="115205.34">9989 17339 5451 0,'18'-18'6'0,"4"-7"16"16,3-8 86-16,-1-5 77 16,-13 7 62-16,-6 0 19 15,-10 6 3-15,-7 5 3 16,-11 1 6-16,-5 9-4 16,-11 4 5-16,3 2-16 15,3 4-93-15,8 5-370 16,12 5-240-16,10-1-1301 15,9 8 143-15,15 2 123 16</inkml:trace>
  <inkml:trace contextRef="#ctx0" brushRef="#br0" timeOffset="115755.94">10498 17375 5535 0,'0'-12'278'0,"0"-2"4"16,0-1 4-16,-6-2 4 15,-5 7 5-15,-7 3 4 16,-6 4 5-16,-5 2 4 16,-1 8 6-1,-1 5-314-15,4 7 0 16,3 7 0-16,6 5 0 15,7 4 0-15,6 1 0 16,2-3 0-16,3-3 0 16,6-8 0-1,6-4 0-15,5-10 0 0,8-5 0 16,9-6 0-16,2-8 0 16,3-9 0-16,-3-7 0 15,-4-12 0-15,-6-11 0 16,-8-11 0-1,-6-10 0-15,-6-8 0 16,-4-9 0-16,-4 2 0 16,-1 8 0-16,-1 16 0 15,-2 16 0-15,2 21 0 16,-3 15 0-16,-1 16 0 16,3 21 0-16,2 18 0 15,-1 20 0-15,12 15 0 16,10 8 0-16,9-2 0 15,2-3 0-15,6-11 0 16,-2-10 0 0,0-13-270-16,9-13-1598 15,-5-17 164-15,2-13 138 16,4-12 122-16</inkml:trace>
  <inkml:trace contextRef="#ctx0" brushRef="#br0" timeOffset="117241.12">11535 17207 4818 0,'8'-12'318'0,"0"-4"10"15,1-4 6-15,-1-1 5 16,-6 2 7-16,-4 5 5 16,-9 2 7-16,-8 2 7 15,-13 3 7-15,-15 3-117 16,-13 4-248-16,-11 7-7 16,1 5 0-16,1 6 0 15,11 5 0 1,14 6 0-16,20 4 0 15,17 5 0-15,21 3 0 16,23 1 0-16,19-1 0 16,12-2 0-16,2-4 0 15,-5-4 0-15,-18-5 0 16,-21-4 0-16,-14-5 0 16,-24-1 0-16,-20-1 0 15,-16-5 0-15,-13-3 0 16,-14-1 0-1,0-5 0-15,6-1-154 16,9-4-298-16,17-2-1325 16,17-3 148-16,15-5 129 15,11-4 112-15</inkml:trace>
  <inkml:trace contextRef="#ctx0" brushRef="#br0" timeOffset="117740.81">11252 16867 5835 0,'-1'-10'248'0,"1"0"4"16,0 6 2-16,0 12 4 15,1 27 3-15,-1 24 4 16,0 19 3-16,0 17 4 16,0 4 6-16,0-4-278 15,0-6 0-15,0-7 0 16,0-11 0-16,0-8 0 15,0-12 0-15,0-12-225 16,36-7-742 0,-40-16-654-16,-2-10 124 15,-6-10 111-15</inkml:trace>
  <inkml:trace contextRef="#ctx0" brushRef="#br0" timeOffset="125462.41">19330 4663 3861 0,'4'-2'208'16,"5"0"167"-16,-2-1 43 15,4-2 9-15,-3 1 10 16,-2-4 10-16,-3 0 9 15,-2 1 13-15,1 0 10 16,-11 0-149-16,-13 2-90 16,-15 1-196-16,-14 1-44 15,-15 4 0 1,-2 7 0-16,4 9 0 16,12 7 0-16,18 7 0 15,20 8 0-15,20 3 0 16,26 2 0-16,17 2 0 15,12-1 0-15,1-1 0 16,-7-6 0-16,-15-6 0 16,-21-7 0-16,-16-6 0 15,-22-3 0-15,-21-3 0 16,-11-6 0-16,-8-1 0 16,-3-5 0-16,11 0 0 15,20-2-267-15,20 0-430 16,17-1-984-1,22-3 134-15,12-5 116 32,11-5 103-32</inkml:trace>
  <inkml:trace contextRef="#ctx0" brushRef="#br0" timeOffset="125688.2">19557 4805 5986 0,'1'-6'233'16,"0"0"3"-16,1 5 3 0,1 6 3 16,0 13 2-16,0 13 4 15,-2 7 3-15,-1 9 3 16,-1 1 4-16,-4 0-258 16,-3-2-102-1,-3-4-427-15,-7-11-1241 0,-2-9 147 16,1-10 128-16,-1-9 110 15</inkml:trace>
  <inkml:trace contextRef="#ctx0" brushRef="#br0" timeOffset="125911.99">19318 4920 5986 0,'20'-21'233'0,"9"-5"3"16,13-4 3-16,12-4 3 0,2 10-176 15,0 9-261 1,-4-2-1375-16,-1 10 117 0,-9 2 103 16,-7 0 92-16</inkml:trace>
  <inkml:trace contextRef="#ctx0" brushRef="#br0" timeOffset="126220.71">19902 4785 5891 0,'4'19'243'0,"2"5"2"15,-3 12 4-15,-1 10 3 16,-2 0 3-16,-2 0 3 16,-5-2 5-16,1-5 2 15,1-8 5-15,-2-9-270 16,3-7 0-16,1-9 0 16,-1-8 0-16,1-9 0 15,1-14 0-15,2-15 0 16,0-14 0-16,7-10 0 15,4-4 0-15,2 7 0 16,8 12 0 0,5 16 0-16,4 15 0 15,7 13 0-15,2 12 0 16,2 12 0-16,0 9 0 16,-5 7 0-16,-6 6 0 15,-5 1 0-15,-9 1 0 16,-6-1 0-16,-7-3-389 15,-6-5-1447-15,-10-8 158 16,-7-6 136-16,-8-7 117 16</inkml:trace>
  <inkml:trace contextRef="#ctx0" brushRef="#br0" timeOffset="126410.53">19929 5092 8089 0,'-1'-7'11'16,"1"-3"0"-16,0-2 0 15,10-5 0-15,7 4 0 16,13 1 1-16,11-2-196 16,12 2-349-16,4-1-1205 15,0 1 142 1,-3-2 124-16,-4-2 108 0</inkml:trace>
  <inkml:trace contextRef="#ctx0" brushRef="#br0" timeOffset="126660.3">20570 4742 6383 0,'0'-5'193'0,"0"-1"2"15,0 2 1-15,-14-2 3 16,-8 12 2-16,-7 8 1 16,-3 11 3-16,-2 10 2 15,12 11 3-15,12 9-210 16,5 4 0-16,7-3 0 15,7-3 0 1,7-8 0-16,4-9 0 16,7-8 0-16,5-11 0 15,4-8-23-15,3-5-345 16,35-10-598-16,-41-10-611 16,-4-10 119-16,-7-12 104 15,-6-14 91-15</inkml:trace>
  <inkml:trace contextRef="#ctx0" brushRef="#br0" timeOffset="126873.1">20764 4744 5598 0,'4'9'272'0,"3"11"3"16,1 11 4-16,2 12 5 16,-4 5 3-1,2 7 5-15,-1 1 4 16,-1-5 5-16,-1-4 6 15,0-9-307 1,-2-8 0-16,1-11 0 0,1-8-220 16,3-7-289-16,6-50-1236 15,4 27 145-15,5-13 123 16</inkml:trace>
  <inkml:trace contextRef="#ctx0" brushRef="#br0" timeOffset="127129.86">21084 4737 5055 0,'-7'0'325'0,"-1"4"5"15,-6 7 5-15,-3 7 7 16,0 9 5-16,4 9 7 16,6 3 6-16,4 2 7 15,7 1 9-15,12-2-376 16,10-2 0-16,6-5 0 15,11-6 0-15,0-5 0 16,2-6 0-16,-3-2-279 16,-4-5-183-16,-5-3-1279 15,-9 0 143-15,-13-4 123 16</inkml:trace>
  <inkml:trace contextRef="#ctx0" brushRef="#br0" timeOffset="127468.54">19262 5538 8191 0,'-16'4'0'0,"4"-2"0"0,5 4 0 16,26-1 0-16,50-1 0 15,40-2 0-15,42-4 0 16,35 0 0 0,17-3 0-16,5-1 0 15,-6-2 0-15,-16 1 0 16,-23 0 0-16,-22 4 0 16,-35 1 0-16,-35 1 0 15,-29 1 0-15,-28 1 0 16,-14 1 0-16,-13 2-49 15,-7 0-487-15,-6 1-1247 16,9-1 150-16,4-8 128 16</inkml:trace>
  <inkml:trace contextRef="#ctx0" brushRef="#br0" timeOffset="128069.43">24357 4931 8191 0,'1'-6'0'16,"-1"2"0"-16,5 0 0 16,2 4 0-16,0 14 0 15,0 7 0-15,0 10 0 16,-2 9 0-16,-4 8 0 16,-7 0 0-16,-4-2 0 15,-7-2-473-15,-6-57-1340 16,-6 40 154-16,-1-12 133 15,0-10 116-15</inkml:trace>
  <inkml:trace contextRef="#ctx0" brushRef="#br0" timeOffset="128270.24">23988 5137 5675 0,'0'-25'262'16,"2"-6"4"-16,11-6 6 15,16-8 1 1,20 9 5-16,19 4 5 15,16 2 2-15,8 2 5 16,-1 6 4-16,-10 5-281 16,-13 4-243-16,-23 7-268 15,-27-40-1247-15,-22 43 145 16,-22 7 123-16,-26 8 109 16</inkml:trace>
  <inkml:trace contextRef="#ctx0" brushRef="#br0" timeOffset="128428.09">23963 5279 5554 0,'5'10'277'16,"13"0"2"-16,15-2 6 15,20-2 2-15,15-1 6 16,17-10 4 0,9-3-331-16,51-4-1650 15,-62 1 135-15,-6-10 116 16,-19-2 102-16</inkml:trace>
  <inkml:trace contextRef="#ctx0" brushRef="#br0" timeOffset="128616.92">24760 5078 7464 0,'5'0'79'16,"-2"5"1"-16,3 9 0 15,4 5 1-15,-7 8-1 16,0 10 1-16,-3 3 1 15,-4 1-146 1,-5-1-430-16,-2-4-1252 16,3-9 144-16,2-10 124 15,4-9 108-15</inkml:trace>
  <inkml:trace contextRef="#ctx0" brushRef="#br0" timeOffset="128793.75">24855 5215 7560 0,'13'-6'69'0,"7"0"0"16,12 4 1-16,3-3-1 16,1 5 1-16,1 6-110 31,1 1-269-31,18-1-548 0,-26 0-685 16,-9-3 113-16,-4-3 101 15,-7-10 89-15</inkml:trace>
  <inkml:trace contextRef="#ctx0" brushRef="#br0" timeOffset="128982.68">25190 4905 5678 0,'0'-6'261'0,"0"2"5"16,0 4 2-16,2 11 5 16,2 13 3-16,0 13 6 15,5 6 2 1,-1 6 5-16,-4-3 3 15,1-2-480-15,1-6-316 16,4-53-1244-16,3 35 145 16,5-9 123-16,-1-12 110 15</inkml:trace>
  <inkml:trace contextRef="#ctx0" brushRef="#br0" timeOffset="129411.75">25426 4996 5975 0,'4'0'234'0,"0"5"3"16,3 11 3-16,2 11 3 16,3 14 2-16,-2 12 4 15,0 10 3 1,3-1 4-16,-2 0 4 16,-1-5-260-16,-6-11 0 15,-2-8 0-15,-1-12 0 16,-1-11 0-16,-1-9 0 15,-1-8 0-15,-7-13 0 16,0-12 0-16,0-17 0 16,3-11 0-16,6-16 0 15,11-10 0-15,12-2 0 16,4 8 0-16,8 14 0 16,5 17 0-16,-4 23 0 15,-2 21 0 1,-7 17 0-16,-7 11 0 15,-11 11 0-15,-5 4 0 16,-12 4 0-16,-8-5 0 16,-9-4 0-16,-2-6 0 15,-6-8 0-15,3-7 0 16,6-8-268-16,15-6-277 16,1-47-1177-16,16 28 140 15,9-11 122-15</inkml:trace>
  <inkml:trace contextRef="#ctx0" brushRef="#br0" timeOffset="129732.47">25877 4952 5128 0,'2'14'318'16,"0"9"4"-1,4 9 7-15,4 10 4 16,1 1 7-16,5 1 5 15,4-3 8-15,5-4 4 16,4-8 9-16,5-9-366 16,1-9 0-16,7-6 0 15,-4-7 0-15,-3-11 0 16,-3-8 0-16,-12-12 0 16,-13-11 0-16,-1-8 0 15,-10-1 0-15,-7 5 0 16,-5 3 0-16,-1 13 0 15,-4 7-112-15,6 10-330 16,7-3-1350 0,6 11 152-16,12 1 129 15</inkml:trace>
  <inkml:trace contextRef="#ctx0" brushRef="#br0" timeOffset="129924.29">26504 4872 5224 0,'4'15'309'16,"3"9"3"-16,-3 9 7 16,1 9 4-16,1 3 7 15,-6-3 4-15,0 1 7 16,3-5-31-16,-6-4-376 16,-1-9-1752-16,-5-9 156 15,-2-9 132 1,-9-9 116-16</inkml:trace>
  <inkml:trace contextRef="#ctx0" brushRef="#br0" timeOffset="130104.12">26385 4869 4805 0,'29'-18'225'16,"13"-2"102"-16,13-3 7 15,10-2 5-15,-7 8 5 16,-2 8-48-1,-11 5-229-15,-9 3-187 16,-13 1-1401-16,-15 4 111 16,-12 1 97-16,-13 0 88 15</inkml:trace>
  <inkml:trace contextRef="#ctx0" brushRef="#br0" timeOffset="130444.81">24014 5729 8191 0,'6'6'0'15,"26"-3"0"-15,36 0 0 16,46-6 0-16,49 0 0 15,48-9 0-15,21-2 0 16,15-2 0-16,-7 4 0 16,-15-3 0-16,-21 2 0 15,-31 4 0-15,-41 3 0 16,-44 1 0 0,-36 1 0-16,-35 2 0 15,-19-2-373-15,-15-9-1467 16,-6 5 159-16,7-3 136 15,7-5 119-15</inkml:trace>
  <inkml:trace contextRef="#ctx0" brushRef="#br0" timeOffset="131216.5">29330 4948 6936 0,'0'-8'136'15,"0"2"0"-15,-6 2 2 16,-7 5-1-16,-12 18 3 16,-6 13 0-16,-6 13 2 15,4 7 0-15,12 7 2 16,12-6-144 0,7-1 0-16,16-7 0 15,13-8 0-15,14-10 0 16,9-10 0-16,11-11 0 15,-2-7 0-15,-8-10 0 16,-11-11 0-16,-13-8 0 16,-15-10 0-16,-9-11 0 15,-12-5 0-15,-7-2 0 16,-4 5 0-16,-3 10 0 16,-5 10 0-16,0 11 0 15,-1 11 0-15,1 7-264 16,9 6-234-1,5-20-1237-15,8 26 142 16,12-1 123-16,7 1 108 16</inkml:trace>
  <inkml:trace contextRef="#ctx0" brushRef="#br0" timeOffset="131548.19">29684 4946 6940 0,'1'0'135'15,"-1"1"1"-15,0 11 1 16,0 11 1-16,1 9 0 16,-1 11 2-1,2 8 1-15,4-2 1 0,3-4 2 16,6-4-144-16,7-9 0 16,7-6 0-1,4-12 0-15,6-8 0 16,2-6 0-16,-1-10 0 15,-4-12 0-15,-7-10 0 16,-10-8 0-16,-11-12 0 16,-3-2 0-16,-8 0 0 15,-7 7 0-15,-3 7 0 16,0 12-352-16,4 7-462 16,-4 6-814-16,8 4 126 15,8 1 111-15,11 4 96 16</inkml:trace>
  <inkml:trace contextRef="#ctx0" brushRef="#br0" timeOffset="131736.34">30276 4864 5605 0,'1'1'262'0,"4"7"5"16,-2 8 2-16,2 12 5 15,-1 10 3-15,1 9 4 16,-2 3 5-16,0 2 4 15,-2-2-1-15,1-3-609 16,8-8-1509-16,-12-8 156 16,-4-10 135-16,-5-12 117 15</inkml:trace>
  <inkml:trace contextRef="#ctx0" brushRef="#br0" timeOffset="131900.19">30091 4988 5699 0,'20'-17'258'16,"15"-3"5"-16,13-3 3 16,12 0-4-16,5 7-277 15,0 11-184-15,-8-7-1300 16,-12 9 108-16,-8-1 96 16,-13 2 84-1</inkml:trace>
  <inkml:trace contextRef="#ctx0" brushRef="#br0" timeOffset="132100.01">30621 4891 4996 0,'3'12'327'15,"2"9"5"-15,0 8 7 16,-1 14 5-16,0 6 6 16,-1 5 8-16,0 0 5 15,-1 0 7-15,-1 0 7 16,-1-8-342-16,-1-5-163 15,-2-8-256-15,3-9-384 16,-7-13-830-16,-6-7 122 16,0-13 106-16</inkml:trace>
  <inkml:trace contextRef="#ctx0" brushRef="#br0" timeOffset="132335.79">30915 4855 4317 0,'11'5'305'16,"3"10"68"-16,-1 9 8 15,-4 9 8-15,-14 4 7 16,-8 8 8-16,-13-3 10 16,-7-1 8-16,-3-7 8 15,-1-6-145-15,3-5-210 16,11-9-360-16,9-5-267 15,8-9-1164-15,10-9 140 16,13-11 120-16</inkml:trace>
  <inkml:trace contextRef="#ctx0" brushRef="#br0" timeOffset="132666.65">31100 4905 5476 0,'2'19'284'16,"1"8"4"-16,1 11 4 16,3 9 4-16,3-4 6 15,5-2 3 1,2-2 6-16,3-9 4 0,6-5 7 16,5-8-322-16,2-8 0 15,7-5 0-15,-2-8 0 16,-2-11 0-16,-4-9 0 15,-8-11 0-15,-9-12 0 16,-7-8 0 0,-5 2 0-16,-6 3 0 15,-5 3 0-15,2 13-198 16,0 9-248-16,2-6-1321 16,7 13 147-16,10 1 127 15,10 5 111-15</inkml:trace>
  <inkml:trace contextRef="#ctx0" brushRef="#br0" timeOffset="132852.37">31776 4774 5480 0,'1'19'284'0,"1"9"3"16,1 12 5-16,-2 9 4 15,-1-2 4-15,2 2 5 16,-5-3 5-16,0-5-264 15,-3-3-308-15,-8-9-1449 16,-7-10 139-16,-2-11 119 16,-3-8 106-16</inkml:trace>
  <inkml:trace contextRef="#ctx0" brushRef="#br0" timeOffset="133028.21">31649 4774 5370 0,'35'-18'285'0,"14"-2"4"16,13-3 5-16,11-1 4 16,-15 10 5-16,-8 12-217 15,-10 0-140-15,-17 6-223 16,-12-33-1238-16,-15 36 110 16,-20 6 97-16,-20 3 87 15</inkml:trace>
  <inkml:trace contextRef="#ctx0" brushRef="#br0" timeOffset="133417.59">28977 5645 8191 0,'0'0'0'16,"12"1"0"-16,34 1 0 16,48-2 0-16,56 0 0 15,54-3 0-15,44-5 0 16,27 0 0-16,2-6 0 15,-7-5 0-15,-14 1 0 16,-27-1 0-16,-38 2 0 16,-44 0 0-16,-49 5 0 15,-43 1 0-15,-36 4-255 16,-26-2-290-16,-24 0-1180 16,-8-2 140-1,-4-4 122-15,-2-4 107 16</inkml:trace>
  <inkml:trace contextRef="#ctx0" brushRef="#br0" timeOffset="141231.82">19119 6463 4192 0,'1'-6'132'0,"1"3"45"15,1-5 88 1,-2 0 32-16,1-3 29 16,-8 2 30-16,-8-3 51 15,-10 5 8-15,-13 3 10 16,-11 2-110-16,-8 6-33 16,-3 6-46-16,0 10-100 15,8 4-32-15,6 8-28 16,19 6-26-16,15 2-50 15,25 1 0-15,28 0 0 16,21-1 0-16,17-1 0 16,7 0 0-1,-13-5 0-15,-20-1 0 16,-24-4 0-16,-24-3 0 16,-29 1 0-16,-25-5 0 15,-17-1 0-15,-10-5 0 16,-10-4 0-16,4-9 0 15,15-1 0-15,16-9-325 16,29-3-519-16,8-5-783 16,12-2 125-16,13-6 111 15</inkml:trace>
  <inkml:trace contextRef="#ctx0" brushRef="#br0" timeOffset="141780.45">18907 6222 4825 0,'0'-16'338'16,"0"-1"5"-16,0 2 7 16,3 0 8-16,0 19 4 15,1 19 8-15,2 23 7 16,7 23 7-16,-2 21 8 16,2 19-300-16,2 6-92 15,2 1 0 1,-3-4 0-16,1-6 0 15,-4-12 0-15,0-13 0 16,-7-15 0-16,0-15 0 16,-4-14 0-16,0-15 0 15,0-12-75-15,7-10-698 16,-5-15-939-16,-1-19 138 16,5-14 120-16,4-10 106 15</inkml:trace>
  <inkml:trace contextRef="#ctx0" brushRef="#br0" timeOffset="142628.76">19743 6550 6548 0,'-9'0'176'0,"-8"2"2"16,-6 9 0-16,-2 8 3 15,-4 10 2-15,6 10 0 16,9 7 3-16,7 1 2 16,4 1 2-16,9-2-190 15,8-6 0-15,5-5 0 16,5-6 0-16,10-7 0 15,6-7 0-15,0-9 0 16,5-3 0 0,1-6-383-16,-4-16-1454 15,-10-1 157-15,-12-6 137 16,-11-11 117-16</inkml:trace>
  <inkml:trace contextRef="#ctx0" brushRef="#br0" timeOffset="142832.66">19673 6561 6586 0,'2'-7'172'0,"7"-7"1"16,12-3 2-16,14-4 1 16,6 0 2-1,10 3 2-15,0 1 2 16,-8 5-298-16,-11 3-254 15,-9 3-1341-15,-13 5 139 16,-8-3 120-16</inkml:trace>
  <inkml:trace contextRef="#ctx0" brushRef="#br0" timeOffset="143028.48">19558 6731 8191 0,'0'4'0'15,"4"0"0"-15,14-2 0 16,12 0 0 0,15-3 0-1,14-5 0-15,8-1-182 0,-2 0-261 16,-6-4-1329-16,-12 5 148 16,-11-3 128-16,-11 2 110 15</inkml:trace>
  <inkml:trace contextRef="#ctx0" brushRef="#br0" timeOffset="143396.38">20167 6070 7113 0,'3'-11'117'0,"0"-2"1"16,0 4-1-16,3 0 3 15,-2 18-1-15,3 13 1 16,-1 6 1-16,0 7 2 15,-2 8 0-15,-2 1-123 16,-1-1 0-16,-1 1 0 16,-3-3 0-1,0-3-165-15,3-6-495 16,-4-7-1059-16,1-10 140 16,3-9 121-16</inkml:trace>
  <inkml:trace contextRef="#ctx0" brushRef="#br0" timeOffset="143956.04">20876 6551 6677 0,'0'-3'162'0,"0"0"1"16,2 3 3-16,1 9 1 15,1 10 1-15,1 10 2 16,0 10 1-16,1 7 1 16,-2 3 3-16,1-2-175 15,-1-1 0-15,0-5 0 16,-1-7 0-16,-1-7 0 16,-1-5 0-16,-1-8 0 15,0-7 0 1,-3-5-343-16,18-4-1504 15,-23-9 159-15,-3-6 137 16,2-7 119-16</inkml:trace>
  <inkml:trace contextRef="#ctx0" brushRef="#br0" timeOffset="144395.66">20572 6574 7735 0,'0'-7'50'15,"9"0"0"-15,16-3 0 16,21-3 1-16,18 5-1 16,17-2 1-1,7 2-1-15,-4 2 1 16,-13 0 2-16,-12 2-53 15,-19 2 0-15,-15 2 0 16,-15 0 0-16,-9 0 0 16,-12 0 0-16,-1 0-297 15,6 4-491-15,-8-1-861 16,4-1 128-16,4 1 114 16,5-2 99-16</inkml:trace>
  <inkml:trace contextRef="#ctx0" brushRef="#br0" timeOffset="147296.78">24228 6727 8191 0,'0'0'0'0,"2"-2"0"15,2 6 0-15,2 8 0 16,1 4 0-16,3 8 0 15,-1 8 0-15,0 1 0 16,-4 2 0-16,0-2 0 16,-3-4 0-16,0-3 0 15,-2-7 0 1,0-5 0-16,0-6-361 16,-2-51-1482-16,-3 32 160 15,-1-10 135-15,-1-10 119 16</inkml:trace>
  <inkml:trace contextRef="#ctx0" brushRef="#br0" timeOffset="147588.5">24271 6581 2859 0,'19'-20'127'16,"2"-6"58"-16,4-9 54 16,-3-8 85-16,-16 5 177 15,-3 5 14-15,-7 3 12 16,-11 5 17-16,-10 7 15 16,-2 8-63-16,-9 6-67 15,3 8-61-15,7 8-361 16,13 13-383-16,10 7-1326 15,16 5 138 1,14 5 118-16,14 0 105 16</inkml:trace>
  <inkml:trace contextRef="#ctx0" brushRef="#br0" timeOffset="148080.54">24871 6635 5998 0,'-16'-10'233'16,"-6"0"1"-16,-8 1 3 16,-10 3 4-1,-4 8 2-15,-2 11 3 16,3 6 3-16,1 7 4 0,10 5 4 16,8 5-257-1,6 0 0-15,12-2 0 16,5-4 0-16,10-7 0 15,11-5 0-15,10-8 0 16,9-6 0-16,10-5 0 16,2-12-74-16,-1-7-13 15,-8-10 5-15,-8-12 40 16,-10-12 42-16,-8-14 0 16,-10-8 0-16,-3-2 0 15,-6 3 0-15,0 13 0 16,-3 15 73-16,6 20 12 15,-6 17-1 1,5 19-41-16,1 18-43 16,1 15 0-16,8 14 0 15,2 10 0-15,6 5 0 16,4-6 0-16,2-6 0 16,-3-2 0-16,-2-12 0 15,2-8-216-15,9-8-553 16,-2-14-907-16,5-8 134 15,4-8 115-15,4-12 101 16</inkml:trace>
  <inkml:trace contextRef="#ctx0" brushRef="#br0" timeOffset="148282.36">25500 6518 8191 0,'0'1'0'0,"0"5"0"15,-4 10 0-15,-5 6 0 16,-9 4 0-16,-7 12 0 16,-7 0 0-16,-4-1 0 15,-4-1 0-15,-1-4-297 16,11-5-510-16,0-9-838 16,7-8 129-16,5-7 112 15</inkml:trace>
  <inkml:trace contextRef="#ctx0" brushRef="#br0" timeOffset="148484.17">25228 6599 6491 0,'7'-6'181'0,"6"6"2"16,7 3 3-16,7 6 1 16,2 9 1-16,3 9 3 15,1 3 2-15,-7 0 0 16,-2-2 5-16,-6-7-198 15,-5-3-253-15,-3-6-257 16,-3-63-1225-16,-1 45 142 16,-6-6 124-16,-2-9 106 15</inkml:trace>
  <inkml:trace contextRef="#ctx0" brushRef="#br0" timeOffset="148695.97">25428 6380 7155 0,'-2'0'113'16,"2"7"0"-16,0 11 0 16,0 11 2-16,4 10 0 15,3 13 0-15,2 4 1 16,3-3 2-16,-1-1 0 16,-8-6-118-16,0-5 0 15,-3-8-115-15,-3-6-499 16,-11-6-1131-16,-5-11 145 15,-10-4 123-15</inkml:trace>
  <inkml:trace contextRef="#ctx0" brushRef="#br0" timeOffset="148880.8">25207 6757 8191 0,'10'-10'0'0,"13"-2"0"16,16-4 0-16,16-4 0 15,8 7 0-15,4 1 0 16,-2 1-231 0,-5 4-224-16,-11-7-1301 15,-9 7 146-15,-13 4 125 16,-8-1 110-16</inkml:trace>
  <inkml:trace contextRef="#ctx0" brushRef="#br0" timeOffset="149057.63">25756 6627 4799 0,'2'-2'347'15,"3"0"7"-15,1 2 7 16,3 0 5-16,0 6 9 16,0 8 7-16,0 8 6 15,-4 5 9-15,-3 5 8 16,0 1-388-16,-6-4-17 16,-3 0-355-16,-4-16-1489 15,1 3 159 1,2-8 136-16,1-6 119 0</inkml:trace>
  <inkml:trace contextRef="#ctx0" brushRef="#br0" timeOffset="149292.44">25760 6635 5042 0,'3'-22'291'16,"2"-11"20"-16,1-12 6 15,2-11 3-15,1 5 6 16,-5 5 7-16,-3 7 5 16,-2 11 5-16,-13 9 7 15,-4 8-148-15,-9 7-436 16,-2 5-248 0,8-31-1261-16,10 44 144 15,13 1 123-15,16 4 109 16</inkml:trace>
  <inkml:trace contextRef="#ctx0" brushRef="#br0" timeOffset="149771.53">26163 6496 7028 0,'-3'-3'126'0,"-4"-1"1"15,-8 3 0-15,-10 1 1 16,-6 11 2-16,-5 5-1 15,4 7 2-15,7 9 1 16,7 6 1-16,11 1-133 16,5-2 0-16,3-2 0 15,7-8 0 1,4-6 0-16,3-11 0 16,8-6 0-16,4-7 0 15,0-8 0-15,0-12 0 16,-5-8 0-16,-2-15 0 15,-9-13 0-15,-3-11 0 16,-6-5 0-16,0-8 0 16,-4 7 0-16,2 10 0 15,0 17 0-15,-2 17 0 16,2 18 0-16,-7 18 0 16,4 18 0-16,-1 18 0 15,4 14 0 1,7 15 0-16,11 9 0 15,7 1 0-15,6-1 0 16,9-3 0-16,5-8 0 16,9-6 0-16,6-9 0 15,5-15-437-15,0-39-1385 16,2 9 155-16,-5-12 134 16,-8-14 116-16</inkml:trace>
  <inkml:trace contextRef="#ctx0" brushRef="#br0" timeOffset="150268.39">27245 6270 8191 0,'0'-14'0'16,"0"0"0"-16,-2-3 0 16,-6 2 0-16,-11 7 0 15,-10 5 0-15,-14 6 0 16,-8 8 0-16,-1 7 0 15,2 8 0-15,5 10 0 16,14 8 0-16,18 2 0 16,13 2 0-1,21-1 0-15,23 0 0 16,13-1 0-16,9 0 0 16,0-7 0-16,-16 0 0 15,-15-6 0-15,-24-4 0 16,-18-3 0-16,-18-4 0 15,-18-9 0-15,-8-4 0 16,-7-7 0-16,4-7 0 16,5-9-206-16,17-7-356 15,12-7-1171-15,13-9 141 16,14-5 124 0,8 1 106-16</inkml:trace>
  <inkml:trace contextRef="#ctx0" brushRef="#br0" timeOffset="150624.03">27122 6039 6160 0,'0'-23'215'15,"0"-1"4"-15,0-1 0 16,0 3 4-16,4 27 3 16,0 24 1-16,1 21 4 15,4 23 3-15,0 27 3 16,-2 13-237-16,-1 4 0 16,-1 3 0-16,-3-3 0 15,2-13 0-15,-4-9 0 16,3-12 0-16,-3-10 0 15,0-14 0-15,0-18-8 16,20-15-877 0,-14-16-815-16,-2-16 137 15,2-20 118-15,1-13 105 16</inkml:trace>
  <inkml:trace contextRef="#ctx0" brushRef="#br0" timeOffset="151224.47">30003 6364 8191 0,'0'-1'0'0,"0"3"0"15,3 15 0-15,1 7 0 16,3 12 0-16,2 11 0 16,1 6 0-16,0-2 0 15,-6 3 0 1,-1-5 0-16,-3-7 0 15,0-9-394-15,-3-34-1440 16,2 10 157-16,-4-10 136 16,-3-10 117-16</inkml:trace>
  <inkml:trace contextRef="#ctx0" brushRef="#br0" timeOffset="151460.3">30091 6225 5393 0,'32'-15'285'0,"8"0"5"16,8 3 5-16,5 6 4 16,-23 15 5-16,-11 20 4 15,-9 6 5-15,-14 7 6 16,-12 4 5 0,-14-2-263-16,-5-7-61 15,-8-2 0-15,0-10-144 16,6-9-283-16,14-9-1360 15,10-7 151-15,10-13 128 16,16-9 114-16</inkml:trace>
  <inkml:trace contextRef="#ctx0" brushRef="#br0" timeOffset="151791.99">30426 6261 6961 0,'0'3'133'0,"0"6"1"15,0 7 0-15,1 11 2 16,1 4 0-16,-1 6 1 16,4-2 2-1,-2 0 0-15,5-6 3 16,1-3-142-16,5-7 0 16,5-7 0-16,1-7 0 15,-1-5 0-15,0-13 0 16,-8-8 0-16,-6-11 0 15,-2-9 0-15,-8-6 0 16,-3 2 0-16,-6 5 0 16,-3 11 0-16,-10 6 0 15,-3 11 0-15,1 8-285 16,15 0-555-16,-4 6-799 16,12 0 128-1,10 1 112-15,12-3 97 16</inkml:trace>
  <inkml:trace contextRef="#ctx0" brushRef="#br0" timeOffset="152244.06">30638 6261 7959 0,'6'6'26'16,"1"8"0"-16,5 11-2 15,-2 15 2 1,-1 13 0-16,-5 5-1 15,1 4 1-15,-3 0 0 16,-1-5 1-16,-1-6-27 16,0-9 0-16,0-8 0 15,0-13 0-15,0-6 0 16,-1-10 0-16,-2-10 0 16,-2-14 0-16,2-10 0 15,0-18 0-15,4-12 0 16,9-17 0-16,8-9 0 15,9-2 0-15,11 7 0 16,6 11 0 0,3 18 0-16,-2 19 0 15,-7 22 0-15,-8 10 0 16,-8 18 0-16,-13 9 0 16,-6 9 0-16,-14 4 0 15,-10 5 0-15,-9-3 0 16,-7-1 0-16,-10-4 0 15,5-7 0-15,3-7-274 16,22-6-617-16,-6-9-737 16,18-8 126-16,7-6 111 15,19-9 96-15</inkml:trace>
  <inkml:trace contextRef="#ctx0" brushRef="#br0" timeOffset="152639.95">31879 6474 8191 0,'23'1'0'0,"11"-1"0"15,14 3 0-15,11-6 0 16,1 1 0-16,-3 0 0 15,-3-2 0-15,-9-2 0 16,-11 2 0 0,-14 1-112-16,-8 0-340 15,-9-49-1336-15,-13 41 150 16,-6 1 129-16,-7-5 114 16</inkml:trace>
  <inkml:trace contextRef="#ctx0" brushRef="#br0" timeOffset="152875.73">32062 6254 8191 0,'0'0'0'0,"2"9"0"16,0 11 0-16,8 9 0 15,-4 12 0-15,6 9 0 16,1 4 0-16,-3-2 0 15,-4-4 0-15,-3-3 0 16,-3-8 0-16,0-7-285 16,27-10-1579-16,-25-9 162 15,2-7 140-15,3-16 120 16</inkml:trace>
  <inkml:trace contextRef="#ctx0" brushRef="#br0" timeOffset="153084.54">32735 5979 8191 0,'0'0'0'0,"0"3"0"16,-3 3 0-1,-8 3 0 1,-2 5 0-16,-6 6-448 0,-7-19-1371 15,-12 17 155-15,2-4 133 16,-10-10 116-16</inkml:trace>
  <inkml:trace contextRef="#ctx0" brushRef="#br0" timeOffset="153269.37">31688 6059 8191 0,'0'0'0'16,"0"0"0"-16,3 0 0 16,9 4-13-16,15 3-611 15,0 3-1144-15,4 2 146 16,-4 2 128 0,-7-2 110-16</inkml:trace>
  <inkml:trace contextRef="#ctx0" brushRef="#br0" timeOffset="156368.22">20862 7286 8191 0,'11'0'0'0,"11"0"0"16,14 0 0-16,14 0 0 15,1-2 0-15,10 1-327 16,0 0-417-16,-13-1-909 16,-11-4 130-16,-12 3 113 15,-13-3 100-15</inkml:trace>
  <inkml:trace contextRef="#ctx0" brushRef="#br0" timeOffset="157736.83">24532 7313 6519 0,'4'0'180'0,"10"-2"-1"16,19 1 4-16,12-3 0 15,17-2 3-15,9-3 1 16,1-3 3-16,-9 0 0 15,-10 2-217-15,-15 4-449 16,-13-39-1276-16,-10 36 144 16,-9-1 125-16,-4 0 110 15</inkml:trace>
  <inkml:trace contextRef="#ctx0" brushRef="#br0" timeOffset="163203.72">30254 7819 8191 0,'0'-1'0'15,"0"0"0"-15,0 2 0 16,0 12 0-16,0 11 0 15,-1 10 0-15,-2 6 0 16,0 10 0 0,-3-5 0-16,2-1 0 15,-2-5 0-15,3-4 0 16,-4-7 0-16,4-7 0 16,-3-5 0-16,3-4 0 15,-6-9 0-15,0-1-513 16,-3-8-1289-16,-2-11 153 15,-1-6 131-15,2-6 115 16</inkml:trace>
  <inkml:trace contextRef="#ctx0" brushRef="#br0" timeOffset="163482.46">29876 7892 8191 0,'-2'-13'0'16,"1"-1"0"-16,5-4 0 16,16-2 0-16,24 3 0 15,21 0 0-15,18-1 0 16,14 4 0-16,-1 4 0 16,-14 0 0-16,-16 4 0 15,-17 0 0-15,-20 2 0 16,-16 4 0-1,-7-1-127-15,-4 1-402 16,-4 0-1235-16,2 0 147 16,0 0 126-16,2 0 111 15</inkml:trace>
  <inkml:trace contextRef="#ctx0" brushRef="#br0" timeOffset="163784.18">30468 8014 8191 0,'0'3'0'0,"0"2"0"16,7-1 0-16,12 2 0 16,17 0 0-1,19-2 0-15,17 0 0 0,13-3 0 16,-3-1 0-16,-6 0 0 15,-14-1 0-15,-15 1 0 16,-15 0 0-16,-16 0 0 16,-9 0 0-16,-6 0 0 15,-3-4-290-15,0-1-445 16,-5-6-930-16,-2-5 132 16,-2-4 113-16,-2-3 102 15</inkml:trace>
  <inkml:trace contextRef="#ctx0" brushRef="#br0" timeOffset="164061.92">30765 7825 6035 0,'0'-4'228'16,"3"0"3"-16,10 0 2 15,20 3 4-15,12 12 2 16,16 11 3-16,4 8 3 15,-5 9 3-15,-12 8 5 16,-19 1-253-16,-19 0 0 16,-9-5 0-16,-15-5 0 15,-9-6 0-15,-6-6 0 16,-3-10 0-16,0-6 0 16,5-4-369-1,7-6-1472-15,11-6 158 16,9-10 137-16,9-5 119 15</inkml:trace>
  <inkml:trace contextRef="#ctx0" brushRef="#br0" timeOffset="164508.51">31500 7889 8191 0,'2'1'0'15,"1"2"0"-15,1 12 0 16,2 6 0 0,4 11 0-16,-3 10 0 0,0 6 0 15,-1 0 0-15,-3 0 0 16,-3-4 0 0,2-3 0-16,-2-8 0 15,0-7 0-15,0-10 0 16,0-6 0-16,-3-7 0 15,-5-6 0-15,-2-11 0 16,-1-11 0-16,1-11 0 16,5-15 0-16,4-11 0 15,8-6 0-15,7 2 0 16,5 6 0-16,9 7 0 16,5 11 0-16,5 8 0 15,3 9 0-15,3 5 0 16,-5 5 0-1,1 7 0-15,-7 2 0 16,-5 3 0-16,-9 3 0 16,-2 0 0-16,-7 6-366 15,-3-13-1476-15,-4 12 158 16,-3 2 137-16</inkml:trace>
  <inkml:trace contextRef="#ctx0" brushRef="#br0" timeOffset="164704.33">31528 8024 7262 0,'-3'1'101'0,"0"0"1"16,0 1-1-16,3 2 2 16,16 0 1-16,10-2-2 15,10 1 3-15,13-3 0 16,12-4-304-16,8 3-1660 15,-11-6 162-15,-5 0 138 16</inkml:trace>
  <inkml:trace contextRef="#ctx0" brushRef="#br0" timeOffset="164948.36">32245 7918 8191 0,'2'0'0'0,"-1"0"0"16,1 6 0-16,2 8 0 16,1 8 0-16,0 11 0 15,-1 5 0 1,1 1 0-16,-4 0 0 0,-1-1 0 16,0-6 0-16,0-1 0 15,0-9-258-15,0-3-321 16,-1-9-1137-1,-4-8 140-15,0-7 120 16</inkml:trace>
  <inkml:trace contextRef="#ctx0" brushRef="#br0" timeOffset="165193.14">32059 7980 7088 0,'2'-10'120'0,"1"-6"0"15,12-2 0-15,10-4 2 16,14 5 0-16,10 0 1 16,10 1 1-1,0 1 1-15,-5 4 2 0,-11 0-127 16,-9 5 0-16,-13 2 0 16,-8 2-316-1,3 0-445-15,-9 1-890 16,-1-3 129-16,4-1 114 15,3-2 98-15</inkml:trace>
  <inkml:trace contextRef="#ctx0" brushRef="#br0" timeOffset="165431.91">32776 7518 8191 0,'0'-11'0'0,"0"-1"0"16,1 3 0-16,2 2 0 15,0 18 0-15,-1 13 0 16,3 9 0-16,-1 6 0 16,-2 6 0-1,-2 2 0 1,0 0 0-16,-5 1 0 0,-6-6 0 16,19-6-893-16,-25-8-807 15,0-14 137-15,-3-8 118 16,-2-12 105-16</inkml:trace>
  <inkml:trace contextRef="#ctx0" brushRef="#br0" timeOffset="167107.91">19043 8220 6383 0,'-3'-10'193'0,"-12"-1"2"15,-12-1 1-15,-12 1 3 16,-12 8 2-16,-11 5 1 16,1 9 3-16,5 6 2 15,10 4 3-15,12 10-210 16,19 7 0-16,16 2 0 15,24 5 0-15,18-1 0 16,22-2 0-16,9 0 0 16,-1-7 0-1,-10-5 0-15,-20-4 0 16,-27-5 0-16,-27-3 0 16,-25 0 0-16,-20-5 0 15,-12-4 0-15,-7-4 0 16,9-2 0-16,11-5 0 15,20-2-182-15,21-3-358 16,12-13-1206-16,17-5 144 16,12-8 124-16,5-2 108 15</inkml:trace>
  <inkml:trace contextRef="#ctx0" brushRef="#br0" timeOffset="167551.5">18847 7996 5704 0,'0'-10'261'16,"0"-2"3"-16,0 5 6 16,0 16 1-16,0 22 5 15,0 26 4-15,3 21 4 16,0 19 3-16,2 10 7 15,-1 6-294-15,4-1 0 16,-2-7 0-16,-1-10 0 16,-1-17 0-16,-2-13 0 15,-1-14 0-15,-1-17 0 16,0-11 0 0,0-13 0-16,0-10-585 15,3-14-1198-15,5-13 150 16,6-10 128-16</inkml:trace>
  <inkml:trace contextRef="#ctx0" brushRef="#br0" timeOffset="168065.03">19402 8272 6982 0,'0'-5'131'0,"0"-1"0"0,-4 3 2 16,-5 8 0-16,-7 13 1 15,-4 10 1-15,0 9 1 16,0 13 0-1,8 1 4-15,3 3-140 16,7-1 0-16,7-4 0 16,5-10 0-16,6-4 0 15,7-8 0-15,9-8 0 16,4-7 0-16,1-8 0 16,3-8-252-16,-1-7-450 15,-10-9-982-15,-12-10 135 16,-9-12 116-16,-10-5 102 15</inkml:trace>
  <inkml:trace contextRef="#ctx0" brushRef="#br0" timeOffset="168267.83">19314 8283 5815 0,'-1'-12'250'15,"-2"-2"4"-15,1-4 2 16,7-2 4-16,12 2 4 15,8 3 3-15,9-1 4 16,6 0 3-16,4 0 6 16,-5 6-577-1,-8 2-246-15,-9-52-1171 16,-10 55 139-16,-9 5 120 0,-13 5 106 16</inkml:trace>
  <inkml:trace contextRef="#ctx0" brushRef="#br0" timeOffset="168458.65">19287 8338 5653 0,'-5'7'266'16,"2"5"4"-16,0-1 4 15,2-1 3 1,13-4 5-16,9-4 3 0,11-4 6 16,7-1 2-16,8-1-317 15,1-1-624 1,-3-2-1031-16,-10-3 134 15,-5-1 115-15,-7-4 103 16</inkml:trace>
  <inkml:trace contextRef="#ctx0" brushRef="#br0" timeOffset="168864.28">19733 7745 7995 0,'1'-7'22'16,"-1"-2"-1"-16,2 4 1 15,0-1-1-15,3 7 1 16,1 12 0-16,2 8 0 16,-2 7-1-16,0 8 2 15,0 5-23-15,-3 0 0 16,0-4 0 0,-2-2 0-16,0-7 0 15,1-3 0-15,-1-7 0 16,2-6 0-16,-3-5 0 15,1-1 0-15,-2-5 0 16,1 1-254-16,0-5-1619 16,-3-3 165-16,2-4 139 15,2-4 122-15</inkml:trace>
  <inkml:trace contextRef="#ctx0" brushRef="#br0" timeOffset="170123.32">20924 7338 4229 0,'-1'0'205'15,"-2"0"160"1,1 0 19-16,1 0 8 15,1 0 8-15,0 0 8 16,0 0 9-16,0 0 10 16,0 0 8-16,4 0-123 15,9-2-110-15,8 1-187 16,9-5-15-16,9 0 0 16,3-3 0-16,-5 1 0 15,-6 1 0-15,-11-1 0 16,-7 6 0-16,-9-1 0 15,-1 3-89 1,-6 0-249-16,3 1-295 16,-7 3-1023-16,-5 1 130 15,-8 3 114-15,-4 2 100 16</inkml:trace>
  <inkml:trace contextRef="#ctx0" brushRef="#br0" timeOffset="170408.05">20868 7431 4257 0,'-13'2'379'15,"0"2"8"-15,-1-3 9 16,2 2 8-16,10-2 8 16,8-1 9-1,14 0 9-15,11 0 9 0,12-4 11 16,12 1-234 0,5-4-216-16,-5 1 0 15,-8-3 0-15,-11 2 0 16,-10 1 0-16,-11 3 0 15,-7 2 0-15,-5 0 0 16,-3 1 0-16,0 0 0 16,0 0 0-16,0 0 0 15,0 0 0-15,-2 0-324 16,40 0-1529-16,-41 1 161 16,-1-1 137-16,-1 0 120 15</inkml:trace>
  <inkml:trace contextRef="#ctx0" brushRef="#br0" timeOffset="172871.99">20178 8381 8191 0,'1'-1'0'16,"1"-1"0"-16,-1 2 0 16,3 3 0-16,2 11 0 15,0 8 0-15,1 8 0 16,-3 12 0-16,1 1 0 16,-4-1 0-16,1-1 0 15,-2-5 0-15,0-9 0 16,0-2 0-1,0-6 0-15,0-6 0 16,-3-9 0-16,-3-1-461 16,-3-54-1355-16,-4 33 155 15,-4-8 132-15,-2-7 117 16</inkml:trace>
  <inkml:trace contextRef="#ctx0" brushRef="#br0" timeOffset="173107.76">19934 8432 6755 0,'4'-10'155'16,"12"-3"1"-16,11-5 0 15,15-4 2-15,11 3 2 16,9-2 0 0,4 8 2-16,-6 0 2 15,-9 1 1-15,-12 6-165 16,-12 2 0-16,-12 1-38 15,-5 3-320-15,53 0-612 16,-57 0-605-16,0 0 118 16,1-2 104-16,-2-3 92 15</inkml:trace>
  <inkml:trace contextRef="#ctx0" brushRef="#br0" timeOffset="173536.92">20589 7965 6003 0,'1'-11'231'0,"1"-2"3"15,-2 0 3-15,1 4 3 16,-2 9 2-16,2 5 5 16,-1 10 2-16,0 6 2 15,3 4 6-15,-1 7-257 16,2 3 0 0,-1-1 0-16,3-1 0 15,-5-1 0-15,2-4 0 16,-1-4 0-16,-1-5 0 15,-1-6 0-15,0-6 0 16,0-3 0-16,0-3 0 16,0 1 0-16,0-2 0 15,-4-2 0-15,-1-3-379 16,4-33-1459-16,-1 24 158 16,1-1 137-16,7 0 117 15</inkml:trace>
  <inkml:trace contextRef="#ctx0" brushRef="#br0" timeOffset="174479.84">20969 8332 8191 0,'0'-3'0'15,"0"2"0"-15,3 1 0 16,1 7 0 0,5 12 0-16,4 7 0 15,-2 9 0-15,2 10 0 16,-4 1 0-16,-3-3 0 15,-2-1 0-15,-2-8 0 16,-1-5 0-16,-1-10 0 16,0-5 0-16,0-8 0 15,0-4 0-15,0-4 0 16,-4-7 0-16,-2-7 0 16,-3-16 0-16,-1-7 0 15,3-12 0 1,4-6 0-16,2 0 0 15,8 0 0-15,6 5 0 16,7 7 0-16,10 3 0 16,9 7 0-16,3 7 0 15,6 2 0-15,0 4 0 16,-1 8 0-16,-4 3 0 16,-6 6 0-16,-7 2 0 15,-10 2 0-15,-8 1 0 16,-8 1 0-16,-2 3-198 15,-2 5-421 1,-8 4-1101-16,-5 2 139 16,-11 3 122-16,-10 2 105 15</inkml:trace>
  <inkml:trace contextRef="#ctx0" brushRef="#br0" timeOffset="174723.62">21051 8378 5931 0,'-13'10'239'16,"4"-1"2"-16,2 4 4 15,-1-1 2-15,21-2 4 16,17-7 3-16,12-2 4 16,14-1 2-16,14-4 5 15,0 1-265-15,-6-1 0 32,-15-4 0-32,-13 4 0 0,-16 0 0 15,-10-1 0-15,-7 4 0 16,-4-1 0-16,-3 1 0 15,1 1-395-15,-5-9-1439 16,-4 8 157-16,3-3 136 16,-2 2 117-16</inkml:trace>
  <inkml:trace contextRef="#ctx0" brushRef="#br0" timeOffset="175603.83">24351 8263 8191 0,'1'0'0'16,"-1"0"0"-16,3 0 0 15,0 7 0-15,2 4 0 16,-1 7 0-16,3 3 0 16,-1 5 0-16,-3 0 0 15,-2-2 0-15,1-3 0 16,-2-1 0-1,-3-5-270-15,8-3-613 16,-10-5-748-16,0-7 126 16,1-10 111-16,0-4 98 0</inkml:trace>
  <inkml:trace contextRef="#ctx0" brushRef="#br0" timeOffset="175907.55">24325 8151 5852 0,'13'-14'204'16,"10"-6"29"-16,6-8 4 16,6-6 1-16,-5 3 5 31,-3-2 1-31,-9 0 5 0,-13 3 2 15,-2 1 4-15,-9 7-100 16,-8 3-125-16,-10 8-30 16,-5 6 0-16,-9 6 0 15,4 7 0-15,3 6-340 16,45 7-635 0,-16 4-614-16,15 0 121 15,14 3 105-15</inkml:trace>
  <inkml:trace contextRef="#ctx0" brushRef="#br0" timeOffset="176372.11">24836 8129 5764 0,'-4'-4'255'0,"-6"2"3"16,-7 1 5-16,-9 1 2 15,-3 9 4-15,-10 5 5 16,1 8 2-16,2 3 5 15,9 8 5 1,4 0-286-16,14-1 0 0,4-5 0 16,4-3 0-1,8-7 0-15,9-4 0 16,3-10 0-16,10-2 0 16,7-5-14-16,1-12-9 15,-3-6-3-15,-7-8 16 16,-5-12 10-16,-4-9 0 15,-10-7 0-15,-3-8 0 16,-4-2 0-16,-1 4 0 16,-1 9 13-16,-3 17 10 15,4 15 4-15,-3 16-17 16,-3 16-10-16,4 15 0 16,0 11 0-1,0 13 0-15,6 10 0 16,4 1 0-16,4-3 0 15,2-1 0-15,5-8 0 16,1-6-71-16,12-7-706 16,-9-11-935-16,4-11 138 15,2-8 120-15,-2-7 106 16</inkml:trace>
  <inkml:trace contextRef="#ctx0" brushRef="#br0" timeOffset="176548.95">25116 8286 8191 0,'11'-8'0'16,"7"0"0"-16,11-4 0 16,14-1 0-16,-1 3 0 15,4 0 0-15,-2 1 0 16,-4 3-409 0,-9-25-1421-16,-12 22 156 15,-10-1 135-15</inkml:trace>
  <inkml:trace contextRef="#ctx0" brushRef="#br0" timeOffset="176779.73">25255 8048 8191 0,'0'0'0'0,"0"4"0"15,0 5 0-15,2 10 0 16,0 8 0-16,7 8 0 15,2 6 0-15,1 1 0 16,2 1 0-16,-5-1 0 16,-3-6 0-1,-6-2-74-15,4-8-506 16,-4-10-1184-16,3-7 147 16,8-8 126-16,0-8 111 15</inkml:trace>
  <inkml:trace contextRef="#ctx0" brushRef="#br0" timeOffset="176991.54">25540 8151 8191 0,'4'0'0'16,"-3"3"0"-16,3 7 0 15,3 4 0-15,-5 7 0 16,1 4 0-1,1 2 0-15,-2 0 0 16,-2-2-321-16,0-6-1533 16,-4-5 161-16,2-6 137 15,-1-6 121-15</inkml:trace>
  <inkml:trace contextRef="#ctx0" brushRef="#br0" timeOffset="177268.28">25479 8109 5946 0,'12'-18'237'0,"3"-8"3"16,6-7 3-16,1-6 3 15,-4 0 3-15,-4 3 4 16,-10 0 2-16,-2 8 4 15,-8 6 4-15,-8 7-263 16,-5 6 0-16,-6 7 0 16,-3 2 0-16,6 9-357 15,9 7-1487-15,10 4 159 16,14 6 136-16,12 3 119 16</inkml:trace>
  <inkml:trace contextRef="#ctx0" brushRef="#br0" timeOffset="177755.36">25886 8100 6241 0,'0'-5'207'16,"0"-1"3"-16,-3 3 1 16,-1-2 3-16,-9 6 3 15,-3 8 1-15,-4 4 4 16,0 7 2-16,2 7 3 15,11 3-227 1,3 1 0-16,3-1 0 16,1-4 0-16,5-6 0 15,1-3 0-15,8-9 0 16,2-4 0-16,13-7 0 16,0-5 0-16,1-8 0 15,-4-11 0-15,-7-10 0 16,-9-10 0-16,-5-12 0 15,-5-7 0-15,-5-9 0 16,-1 0 0-16,-3 3 0 16,0 11 0-16,0 15 0 15,3 18 0 1,3 14 0-16,3 19 0 16,0 20 0-16,0 16 0 15,5 15 0-15,8 12 0 16,7 8 0-16,7-5 0 15,2-3 0-15,5-6 0 16,2-7 0-16,2-8 0 16,12-11-357-16,11-7-1487 15,10-10 159-15,14-11 136 16,10-7 119-16</inkml:trace>
  <inkml:trace contextRef="#ctx0" brushRef="#br0" timeOffset="181376.33">25434 8038 5923 0,'-16'7'239'0,"-3"5"3"15,-11 4 4-15,-3 10 2 16,2 6 4 0,3 4 3-16,0 2 3 15,2-1 3-15,-1 3 6 16,2-5-267-16,-1-2 0 15,3-2 0-15,1-5-221 16,1-4-172-16,15-7-433 16,-9-8-730-16,7-6 116 15,1-7 102 1,1-8 90-16</inkml:trace>
  <inkml:trace contextRef="#ctx0" brushRef="#br0" timeOffset="181595.13">24947 8174 4886 0,'0'-4'270'0,"5"1"49"16,8 3 4-16,7 3 6 15,5 9 5-15,8 6 7 16,2 2 4-16,3 2 8 16,-2-1 5-16,-1-2-77 15,0-2-229-15,0-2-52 16,-1 0-243-16,-1 0-160 15,42-2-1363-15,-50-2 147 16,-6-5 127-16,-5 0 110 16</inkml:trace>
  <inkml:trace contextRef="#ctx0" brushRef="#br0" timeOffset="190315.91">27137 7822 7361 0,'4'-14'91'15,"-4"-2"-1"-15,3-3 2 16,-3-1-1-16,0 3 2 15,-5 6-1-15,-12 4 1 16,-17 0 0-16,-18 5 2 16,-15 6-95-16,-5 7 0 15,2 7 0-15,12 9 0 16,15 9 0 0,16 1 0-16,16 4 0 15,16 1 0-15,24 0 0 16,15-3 0-16,13 1 0 15,6-5 0-15,-7-2 0 16,-14-6 0-16,-19-5 0 16,-16-3 0-16,-25-4 0 15,-19-5 0-15,-14-1 0 16,-9-3 0-16,-11-6 0 16,8 2 0-16,10-6 0 15,12 0-372-15,51 0-1469 16,-20-4 159-1,15-5 137-15</inkml:trace>
  <inkml:trace contextRef="#ctx0" brushRef="#br0" timeOffset="190863.72">26875 7595 5926 0,'0'-16'239'0,"0"1"3"16,0 1 3-16,0 2 4 15,0 21 2-15,0 16 3 16,0 19 4-16,0 22 4 15,-3 19 3-15,3 13-265 16,-5 11 0-16,3 0 0 16,4-3 0-16,-2-8 0 15,2-12 0-15,2-14 0 16,-4-16 0-16,2-15 0 16,-2-13 0-1,0-12 0-15,0-7 0 16,0-4 0-16,0-2 0 15,-12-3 0-15,-5-10-556 16,-8-9-1234-16,-9-14 151 16,-4-16 129-16,-3-11 113 15</inkml:trace>
  <inkml:trace contextRef="#ctx0" brushRef="#br0" timeOffset="192508.24">21009 8926 8022 0,'0'0'18'0,"2"-2"1"16,11 2-1-16,14-2 1 16,14 0 0-1,12-4-1-15,9 1 1 16,-5-1 0-16,-10 0 1 15,-17 0-20-15,-9 4 0 16,-14 0 0-16,-6 1-80 16,-1 0-417-16,-3-61-1288 15,-1 55 150-15,1-3 129 16,-2-2 112-16</inkml:trace>
  <inkml:trace contextRef="#ctx0" brushRef="#br0" timeOffset="199343.69">30225 9077 5931 0,'0'-6'239'16,"0"-2"2"-1,0 1 4-15,0 0 2 16,0 5 4-16,0 0 3 16,0 2 4-16,0 3 2 15,0 7 5-15,0 9-265 16,0 10 0-16,0 10 0 16,0 9 0-16,-1 1 0 15,-4 0 0-15,4-1 0 16,-3-8 0-16,-1-7 0 15,4-6 0-15,-2-11 0 16,0-6 0-16,0-4 0 16,-1-6 0-1,-2-8 0-15,0-12 0 16,0-11 0-16,2-16 0 16,1-11 0-16,6-8 0 15,4-1 0-15,7 3 0 16,7 6 0-16,5 10 0 15,6 11 0-15,1 6 0 16,2 8 0-16,1 7 0 16,1 6 0-16,-1 5 0 15,-2 4 0-15,-4 3 0 16,-6 6 0 0,-6 4 0-16,-5-1 0 15,-6 4 0-15,-4 1 0 16,-2-3 0-16,-1 2-417 15,-4-4-1411-15,-9 1 157 16,-1 1 134-16,-8-3 118 16</inkml:trace>
  <inkml:trace contextRef="#ctx0" brushRef="#br0" timeOffset="199549.5">30222 9185 5991 0,'-4'1'233'0,"1"2"2"15,0 1 3-15,0-2 3 16,6 2 4 0,6 0 1-16,10-4 5 15,6 0 2-15,10 2 5 16,9-2-522-16,5 0-323 16,-3 0-1124-1,-3 0 138-15,-2-4 120 0,-5 0 106 16</inkml:trace>
  <inkml:trace contextRef="#ctx0" brushRef="#br0" timeOffset="199815.26">30694 9231 8191 0,'0'0'0'0,"3"1"0"15,9 0 0-15,15 1 0 16,18-1 0-16,21 1 0 15,14-4 0-15,4 2 0 16,-4 0 0-16,-10 0 0 16,-14 0 0-16,-12 0 0 15,-11 0 0-15,-13 2 0 16,-7-1 0-16,-9-1 0 16,-2 0 0-1,-2 0-376-15,36 0-1463 16,-45-3 158-16,2-4 137 15,-3 0 117-15</inkml:trace>
  <inkml:trace contextRef="#ctx0" brushRef="#br0" timeOffset="200087">31105 9116 6383 0,'-2'-10'193'0,"2"0"2"15,2 0 1-15,11 1 3 16,16 4 2-16,14 11 1 15,6 5 3 1,6 10 2-16,-8 8 3 16,-13 13-210-16,-17 3 0 15,-9 3 0-15,-16 1 0 16,-12-4 0-16,-8-6 0 16,-4-7 0-16,-4-10 0 15,7-6 0-15,8-7-258 16,12-6-353-16,6-6-1096 15,15-6 139-15,12-9 119 16,8-2 104-16</inkml:trace>
  <inkml:trace contextRef="#ctx0" brushRef="#br0" timeOffset="200311.8">31681 9233 8191 0,'1'-2'0'15,"1"2"0"-15,2 1 0 16,2 8 0-16,1 5 0 16,3 11 0-16,-3 4 0 15,4 2 0-15,-6 1 0 16,-1 2 0-16,-2-5 0 16,-1-6-95-16,-2 1-502 15,-7-9-1157-15,-4-9 145 16,-4-10 125-16,-3-6 110 15</inkml:trace>
  <inkml:trace contextRef="#ctx0" brushRef="#br0" timeOffset="200591.54">31643 9158 5434 0,'28'-17'265'16,"9"-8"4"-16,5-5 4 16,5-5 3-16,-16 1 4 15,-11 4 4-15,-11 3 4 16,-9 0 5-16,-10 6 4 16,-12 2-65-16,-8 8-232 15,-5 3 0-15,-2 5 0 16,5 6-395-16,13 6-1439 15,12 7 157 1,11 2 136-16,19 4 117 16</inkml:trace>
  <inkml:trace contextRef="#ctx0" brushRef="#br0" timeOffset="201063.09">32234 9118 5878 0,'0'-8'245'15,"1"2"2"-15,-2-1 2 16,-9-1 5-16,-9 5 2 16,-10 3 4-16,-11 7 3 15,-5 6 5-15,0 10 3 16,3 8-271-16,9 8 0 16,10 1 0-1,13 1 0-15,5-6 0 16,10-6 0-16,11-8 0 15,8-7 0-15,10-8 0 16,10-6 0-16,3-8 0 16,0-13 0-16,-5-12 0 15,-7-9 0-15,-9-13 0 16,-11-11 0-16,-7-9 0 16,-7-6 0-16,-5-3 0 15,-6 5 0-15,0 13 0 16,0 17 0-16,-5 22 0 15,1 25 0 1,3 27 0-16,6 21 0 16,10 25 0-16,19 16 0 15,17 12 0-15,14 4 0 16,10-3 0-16,5-6 0 16,-1-10 0-16,-1-18-258 15,30-16-1613-15,-41-14 164 16,-7-21 139-16,-15-14 122 15</inkml:trace>
  <inkml:trace contextRef="#ctx0" brushRef="#br0" timeOffset="202503.13">19031 9672 5791 0,'0'-13'253'0,"-2"-4"2"15,-6-2 5-15,-14 0 2 16,-13 8 5-16,-15 8 2 16,-14 4 6-16,-4 5 2 15,0 8 5-15,8 6-282 16,11 5 0-16,20 6 0 15,19 4 0-15,26 1 0 16,28 1 0 0,20 1 0-16,11-2 0 15,3-1 0-15,-13-2 0 16,-26-5 0-16,-22-2 0 16,-24 1 0-16,-32-4 0 15,-20-6 0-15,-12 2 0 16,-9-9 0-16,0-6 0 15,13-4 0-15,17-5 0 16,21-7-306-16,16-3-322 16,17-3-1060-16,13-5 134 15,7-4 117 1,3 3 104-16</inkml:trace>
  <inkml:trace contextRef="#ctx0" brushRef="#br0" timeOffset="202887.77">18722 9407 5394 0,'0'-21'292'0,"-2"2"4"16,2 3 4-16,2 6 6 15,4 29 4-15,2 24 5 16,4 21 6-16,-3 20 4 16,-2 18 7-16,-4 10-332 15,-3 1 0-15,0-2 0 16,0-10 0-16,0-13 0 15,0-15 0-15,0-17 0 16,0-18 0-16,3-15 0 16,4-14-450-1,4-66-1369-15,8 31 155 16,1-17 133-16,9-11 116 16</inkml:trace>
  <inkml:trace contextRef="#ctx0" brushRef="#br0" timeOffset="203247.44">19404 9641 8191 0,'0'-4'0'15,"-3"3"0"1,-5 2 0-16,-9 6 0 16,-2 9 0-16,-8 14 0 31,-1 8 0-31,4 8 0 0,7 6 0 0,6 3 0 16,9-5 0-16,3-3 0 15,8-3 0 1,9-11 0-16,8-6 0 0,8-10 0 15,6-8 0-15,3-8 0 16,-1-9-344 0,51-10-1503-1,-66-11 159-15,-9-9 137 0,-7-10 119 16</inkml:trace>
  <inkml:trace contextRef="#ctx0" brushRef="#br0" timeOffset="203524.18">19338 9746 5468 0,'-2'-7'285'0,"-1"-5"3"16,1 0 6-1,1-4 3-15,11 0 4 0,10 1 7 16,5-1 3-16,7 1 5 16,6 1-12-1,-4 5-698-15,28 4-1436 16,-43 2 158-16,-7 3 134 15,-12 4 118-15</inkml:trace>
  <inkml:trace contextRef="#ctx0" brushRef="#br0" timeOffset="203802.92">19282 9826 5193 0,'-7'11'311'16,"-2"2"6"-16,-1-2 4 15,4 2 6-15,9-4 6 16,12-8 4-16,8-1 7 15,13-3 7-15,7-2-291 32,8-6-603-32,-2-34-1171 0,-6 28 139 15,-5-1 120-15,-8-3 106 16</inkml:trace>
  <inkml:trace contextRef="#ctx0" brushRef="#br0" timeOffset="204051.69">19661 9242 7100 0,'0'-14'118'16,"0"0"1"-16,1 3 1 16,-1-2 0-16,4 10 1 15,2 9 1 1,1 6 1-16,4 7 0 0,0 8 2 15,-1 7-125-15,-3 3 0 16,-1 0 0 0,-2 1 0-16,-2-4 0 15,-4-2 0-15,1-4-573 16,1-5-1213-16,1-9 150 16,-5-9 129-1</inkml:trace>
  <inkml:trace contextRef="#ctx0" brushRef="#br0" timeOffset="204623.63">20144 9764 8012 0,'0'-3'20'16,"2"0"-1"-16,-1 0 1 16,2 2 0-16,3 6 0 15,2 8 0-15,1 6 0 16,1 6 0-16,0 6 0 16,-2 2-20-16,-3 0 0 15,-2-2 0-15,-1-1 0 16,-1-3 0-16,-1-2 0 15,-1-6 0-15,-1-3 0 16,-2-5-395 0,-2-6-1439-16,-4-8 157 15,-3-6 136-15,0-10 117 16</inkml:trace>
  <inkml:trace contextRef="#ctx0" brushRef="#br0" timeOffset="204867.41">19968 9874 5776 0,'-1'-9'254'0,"1"-3"3"16,3-4 4-16,12-1 3 15,14 0 4-15,12 3 3 16,12-3 5 0,6 3 3-16,1 1 6 15,-10 3-285-15,-4 1 0 16,-9 3 0-16,-12 4 0 15,-10-1 0-15,-4 3 0 16,-6 0-297 0,4 0-386-16,-7-3-994 0,1-1 133 15,0-5 115-15</inkml:trace>
  <inkml:trace contextRef="#ctx0" brushRef="#br0" timeOffset="205256.04">20578 9354 5823 0,'0'-15'249'16,"0"-1"3"-16,0 3 5 15,1-1 2-15,-1 10 3 16,2 5 5-16,-1 7 3 16,2 9 3-1,1 6 6-15,2 8-279 16,-2 9 0-16,1-2 0 16,-3-1 0-16,1-6 0 15,-3-3 0-15,0-5 0 16,0-7 0-16,0-4 0 15,0-3 0-15,0-2 0 16,-1-3 0-16,-5-3-437 16,-1-36-1385-16,-2 28 155 15,5-5 134-15,1-2 116 16</inkml:trace>
  <inkml:trace contextRef="#ctx0" brushRef="#br0" timeOffset="205815.79">21018 9822 5139 0,'0'-5'316'0,"0"0"6"16,0 1 6-16,0-1 4 15,0 3 6-15,0 2 7 16,0 0 5-16,3 2 6 15,0 5 9-15,1 5-365 16,0 5 0-16,1 5 0 16,-1 2 0-16,1 1 0 15,-4 0 0-15,-1-5 0 16,2-1 0-16,-2-2 0 16,0-4 0-1,0-5 0-15,0-4-354 16,0-10-1491-16,0-4 159 15,0-11 136-15</inkml:trace>
  <inkml:trace contextRef="#ctx0" brushRef="#br0" timeOffset="206144.48">21015 9706 6127 0,'2'-10'219'16,"5"-3"2"-16,3-5 3 16,8-5 3-1,4 2 2-15,6-4 2 16,-2 1 4-16,-6-2 2 16,-7 0 4-16,-7-1-241 15,-5 2 0-15,-7 3 0 16,-7 3 0-16,-5 6 0 15,-4 3 0-15,-4 6 0 16,-2 1 0-16,2 9 0 16,8 6-290-16,11 6-252 15,7-51-1174-15,10 60 139 16,13-3 121 0,9 3 105-16</inkml:trace>
  <inkml:trace contextRef="#ctx0" brushRef="#br0" timeOffset="206707.96">21523 9691 5066 0,'5'-8'323'15,"-4"-1"6"-15,2-4 6 16,-1-2 6-16,-7 5 5 16,-5 2 7-16,-7 2 6 15,-9 3 7-15,-7 3 7 16,-6 6-373-16,-1 8 0 15,4 3 0 1,6 6 0-16,4 8 0 16,10-2 0-16,9-1 0 15,3-1 0-15,7-5 0 16,7-5 0-16,5-5 0 16,10-6 0-16,5-3 0 15,5-6 0-15,0-5 0 16,-1-7 0-16,-5-5 0 15,-4-11 0-15,-8-11 0 16,-2-8 0-16,-7-9 0 16,0-8 0-1,-7-6 0-15,1-3 0 16,-2 7 0-16,0 9 0 16,-2 14 0-16,2 14 0 15,0 16 0-15,0 12 0 16,0 18 0-16,2 20 0 15,6 12 0-15,4 19 0 16,8 12 0-16,5 1 0 16,5-2 0-16,2-1 0 15,2-8 0-15,-1-11 0 16,0-9 0-16,2-7 0 16,0-8 0-1,-2-11 0-15,-1-7-80 16,1-8-568-16,-7-5-1097 15,-1-10 145-15,-6-4 123 16,1-1 109-16</inkml:trace>
  <inkml:trace contextRef="#ctx0" brushRef="#br0" timeOffset="209143.51">24662 9351 8191 0,'0'-4'0'0,"1"2"0"16,0 1 0-16,2 2 0 16,0 9 0-16,2 7 0 15,0 5 0-15,2 7 0 16,-4 2 0-16,3-3 0 15,-2-3 0-15,-4-3 0 16,0-4 0-16,0-4 0 16,0-3-84-1,19-5-789-15,-27-4-810 0,-1-8 135 16,0-9 116 0,-1-3 102-16</inkml:trace>
  <inkml:trace contextRef="#ctx0" brushRef="#br0" timeOffset="209481.2">24565 9265 5506 0,'8'-8'187'0,"12"-7"75"16,8-5 3-1,8-5 4-15,0 0 4 16,-2-2 4-16,-9 0 4 16,-10-1 4-16,-9-1 4 15,-5 1-75-15,-7 1-131 16,-7 3-83-16,-4 3 0 16,-7 7 0-16,-8 8 0 15,-2 1 0-15,1 8 0 16,5 7 0-16,11 6-300 15,17 7-361 1,13 8-1021-16,14 4 134 16,12 0 116-16,8 2 103 15</inkml:trace>
  <inkml:trace contextRef="#ctx0" brushRef="#br0" timeOffset="209959.75">25104 9317 5394 0,'0'-10'292'0,"-4"-1"4"16,-5-1 4-16,-5 1 6 16,-6 7 4-16,-9 4 5 15,-2 8 6-15,-3 8 4 16,5 5 7-16,4 6-332 16,6 4 0-1,11 1 0-15,4-3 0 16,6-4 0-16,6-5 0 15,8-5 0-15,6-7 0 16,8-6 0-16,7-6 0 16,-2-8 0-16,-3-10 0 15,-5-8 0-15,-9-14 0 16,-5-11 0-16,-9-8 0 16,-4-7 0-16,-6-1 0 15,-5 6 0-15,4 8 0 16,-2 15 0-16,0 13 0 15,4 16 0-15,5 15 0 16,0 17 0 0,3 14 0-16,8 15 0 15,5 13 0-15,8 8 0 16,5-5 0-16,3 2 0 16,-3-6 0-16,0-7 0 15,1-8 0-15,1-8 0 16,5-10-340-16,20-11-1509 15,-11-11 160-15,4-10 137 16,0-9 119-16</inkml:trace>
  <inkml:trace contextRef="#ctx0" brushRef="#br0" timeOffset="210195.54">25940 9193 8191 0,'0'-3'0'0,"0"2"0"15,0 1 0 1,-3 6 0-16,-7 12 0 16,-9 8 0-16,-6 8 0 15,-11 7 0-15,-4 1 0 16,-4 1 0-16,1-3 0 16,5-5 0-16,8-6-344 15,16-12-502-15,-1-9-775 16,9-10 124-16,2-10 110 15,1-12 97-15</inkml:trace>
  <inkml:trace contextRef="#ctx0" brushRef="#br0" timeOffset="210391.35">25623 9235 8191 0,'7'-4'0'0,"7"4"0"16,6 5 0-1,7 6 0-15,6 7 0 16,1 9 0-16,-1 3 0 15,0-3 0-15,-7-1 0 16,-4-4 0-16,-7-4 0 16,-4-6-273-16,-3-2-355 15,-5-8-1071 1,-3-8 138-16,-1-7 118 0,-5-14 103 16</inkml:trace>
  <inkml:trace contextRef="#ctx0" brushRef="#br0" timeOffset="210603.16">25772 9025 7344 0,'0'-4'92'0,"0"4"1"15,2 10 0-15,2 8 0 16,3 15 1-16,4 16 1 16,3 10-1-16,4-2 2 15,-5 0 1 1,-2-1-97-16,-5-6 0 0,-3-6 0 15,-4-8-278-15,34-4-1587 16,-47-12 161-16,-7-11 141 16,-4-5 120-1</inkml:trace>
  <inkml:trace contextRef="#ctx0" brushRef="#br0" timeOffset="210817.95">25548 9408 7612 0,'10'-12'63'0,"8"-2"1"16,18-3 0 0,11-1 0-16,11 4 0 0,12 3-432 15,4-30-1403-15,-4 29 148 16,-7 1 128-16,-5-1 110 16</inkml:trace>
  <inkml:trace contextRef="#ctx0" brushRef="#br0" timeOffset="210997.79">26243 9295 5433 0,'2'-2'288'0,"0"5"4"16,-2 4 5-16,3 5 4 15,-1 8 5-15,3 5 5 16,-3 5 4-16,-2-1 6 16,2 3 6-16,-2 0-327 15,-4-5 0-15,-6-2-380 16,-3-15-1458-16,-7 2 158 15,-3-8 137-15,8-4 117 16</inkml:trace>
  <inkml:trace contextRef="#ctx0" brushRef="#br0" timeOffset="211234.57">26124 9356 5851 0,'9'-15'247'16,"5"-7"2"-16,6-6 5 16,4-6 1-16,1 1 5 15,-4-1 3-15,-8-1 4 16,-6 3 3-16,-7 2 5 16,-10 5-275-1,-9 8 0 1,-10 3 0-16,-5 5 0 0,-7 4 0 15,7 4 0-15,11 7-412 16,15-1-1418-16,8 10 158 16,22 1 134-16,10 6 118 15</inkml:trace>
  <inkml:trace contextRef="#ctx0" brushRef="#br0" timeOffset="211725.74">26569 9261 6594 0,'0'-6'170'16,"0"2"3"-16,0 0 2 16,-2-1 0-16,-12 5 2 15,-1 5 3-15,-6 5 0 16,-6 5 2 0,4 6 3-16,8 9-185 15,6 3 0-15,7 1 0 16,-1-1 0-16,8-5 0 15,4-5 0-15,2-6 0 16,7-7 0-16,7-6 0 16,3-6 0-16,3-4 0 15,-5-10 0-15,-1-7 0 16,-5-15 0-16,-6-11 0 16,-3-11 0-16,-2-9 0 15,-7-5 0-15,0-1 0 16,0 1 0-1,-2 9 0-15,0 14 0 16,0 13 0-16,0 15 0 16,0 16 0-16,0 17 0 15,0 17 0-15,1 14 0 16,1 14 0-16,9 12 0 16,3-1 0-16,8 5 0 15,7-5 0-15,7-4 0 16,9-4 0-16,7-10 0 15,11-11-317-15,37-8-1538 16,-29-14 160-16,-2-9 138 16</inkml:trace>
  <inkml:trace contextRef="#ctx0" brushRef="#br0" timeOffset="212261.01">27715 9063 5648 0,'11'-16'267'0,"-2"-3"3"16,-1-2 5-1,-1-1 3-15,-11 10 4 16,-12 4 4-16,-10 4 5 16,-11 1 3-16,-10 6 6 15,-5 5-300-15,0 8 0 16,6 5 0-16,12 8 0 15,13 4 0-15,11 7 0 16,18 2 0-16,13 1 0 16,15 2 0-1,6-3 0-15,7-4 0 16,-8-4 0-16,-8-4 0 16,-16-5 0-16,-11-4 0 15,-19 0 0-15,-16-2 0 16,-16-4 0-16,-10-5 0 15,-7 0 0-15,6-8 0 16,11-4 0-16,15-6-311 16,17-9-474-16,9-12-861 15,15-12 128-15,10-8 113 16,7-4 99-16</inkml:trace>
  <inkml:trace contextRef="#ctx0" brushRef="#br0" timeOffset="212559.73">27503 8947 5190 0,'4'-19'311'0,"1"-3"6"16,-1 3 4-16,0-1 7 15,-2 14 4-15,-2 10 7 16,0 16 5-1,2 13 7-15,0 18 7 0,-2 20-358 16,0 15 0 0,0 5 0-16,0 2 0 15,0 0 0-15,2-6 0 16,-2-9 0-16,0-10 0 16,0-13 0-16,0-11-449 15,0-46-1370-15,-2 15 155 16,-2-13 133-16,-6-11 116 15</inkml:trace>
  <inkml:trace contextRef="#ctx0" brushRef="#br0" timeOffset="214099.46">21132 10218 3743 0,'-3'0'195'15,"-1"0"170"-15,-1 0 61 16,1-1 11-16,1 1 10 16,-1 0 11-16,3 0 11 15,-1 0 11-15,2 0 12 16,0 0-149-16,3 0-76 16,13 0-198-1,10-2-69-15,14 0 0 16,14-2 0-1,5-5 0-15,-4 1 0 0,-10-1 0 16,-9 1 0-16,-13 2 0 16,-9 2 0-16,-5 0 0 15,-5 2 0-15,-4 1 0 16,0 1 0-16,0-1 0 16,0 1 0-16,0 0 0 15,0 0 0 1,0 0 0-16,0 0 0 15,0 0-373-15,2 0-1467 16,-2 0 159-16,1 0 136 16,5 0 119-16</inkml:trace>
  <inkml:trace contextRef="#ctx0" brushRef="#br0" timeOffset="-214409.05">24805 9865 5452 0,'-2'0'286'15,"-2"0"5"-15,1-1 3 16,0 1 5-16,3 0 5 16,10 0 5-16,12 0 4 15,11-3 6-15,13 0 5 16,10-2-324-16,-2-1 0 15,-4-2 0 1,-10 1 0-16,-9 1 0 16,-10 2 0-16,-10 0 0 15,-7 3 0-15,-2 0 0 16,-2 1 0-16,0 0 0 16,0 0 0-16,0 0 0 15,0 0 0-15,0 0 0 16,0 0-345-16,-2 0-1503 15,-4 0 161-15,-7-2 136 16,-1 0 119-16</inkml:trace>
  <inkml:trace contextRef="#ctx0" brushRef="#br0" timeOffset="-208381.01">19217 10943 4799 0,'2'-10'220'16,"-2"-4"107"-16,1-5 5 16,-5-2 6-1,-9 4 6-15,-10 5 6 16,-12 3 6-16,-11 5 7 16,-12 3 6-16,-1 5-97 15,-2 2-151-15,6 7-121 16,11 3 0-16,15 8 0 15,17 4 0-15,13 4 0 16,21 6 0-16,13-2 0 16,10 2 0-16,2-1 0 15,-2-1 0-15,-13-2 0 16,-18 0 0 0,-15-3 0-16,-21-6 0 15,-14-2 0-15,-12-4 0 16,-6-7 0-16,-4-6 0 15,4-4 0-15,10-8-242 16,15-4-229-16,16-15-1276 16,11 7 143-16,11-7 124 15,13-2 110-15</inkml:trace>
  <inkml:trace contextRef="#ctx0" brushRef="#br0" timeOffset="-207895.29">18947 10691 5496 0,'-1'-13'282'16,"-2"0"3"-16,1 3 6 15,-2 9 3-15,3 28 5 16,-2 21 4-16,1 24 6 16,-2 21 4-16,1 13 6 15,-1 2-319-15,-2 2 0 16,2-10 0-16,-2-10 0 16,0-11 0-16,-2-13 0 15,3-18 0 1,1-14 0-16,-2-14 0 15,3-13-513-15,4-11-1289 16,7-14 153-16,2-12 131 16,12-9 115-16</inkml:trace>
  <inkml:trace contextRef="#ctx0" brushRef="#br0" timeOffset="-207505.65">19473 11107 8191 0,'-2'-3'0'15,"-5"2"0"-15,-5-1 0 16,-3 8 0-16,-3 9 0 16,-2 11 0-16,2 7 0 15,7 9 0-15,5 4 0 16,3 1 0-16,3-1 0 16,8-5 0-1,2-7 0-15,7-7 0 16,8-8 0-16,9-8 0 15,5-7 0-15,5-7 0 16,0-6-274-16,-3-6-271 16,-11-12-1175-16,-10-6 139 15,-12-7 122-15</inkml:trace>
  <inkml:trace contextRef="#ctx0" brushRef="#br0" timeOffset="-207292.85">19393 11158 6127 0,'-4'-7'219'16,"-2"-1"2"-16,5-3 3 15,-2-3 3-15,9 1 2 16,10-1 2-16,7-5 4 16,8 0 2-1,8-1 4-15,4 3-241 0,0 2-341 16,2 8-528-16,-21 2-747 15,-11 3 123 1,-7 5 110-16</inkml:trace>
  <inkml:trace contextRef="#ctx0" brushRef="#br0" timeOffset="-207081.05">19398 11233 5606 0,'-8'10'270'0,"1"0"5"16,2-1 4-16,0 2 3 15,11-6 5-15,13-5 5 16,9 0 3-16,13-6-78 16,9-2-271-16,8-2-545 15,-6-5-1062-15,-1-1 132 16,-6 3 113-16,-8-3 100 16</inkml:trace>
  <inkml:trace contextRef="#ctx0" brushRef="#br0" timeOffset="-206621.38">19899 10707 5476 0,'0'-14'284'16,"0"-2"4"-16,0 1 4 16,0 0 4-16,0 11 6 15,0 4 3-15,0 7 6 16,0 5 4-16,0 8 7 16,1 6-322-16,1 5 0 15,-2 3 0-15,1-2 0 16,-1-1 0-1,2-2 0-15,-2 0 0 16,0-3 0-16,0-3-316 16,0-8-1539-16,0-1 160 15,3-8 138-15,2-6 121 16</inkml:trace>
  <inkml:trace contextRef="#ctx0" brushRef="#br0" timeOffset="-206232.8">20387 11058 8191 0,'1'-1'0'0,"-1"-1"0"15,2 2 0-15,1-1 0 16,0 6 0 0,3 8 0-16,2 3 0 15,-1 10 0-15,-2 4 0 16,-1 3 0-16,-4 0 0 15,1-2 0-15,-3-1 0 16,-3-1 0-16,-2-5 0 16,-2-6-196-16,-5-5-365 15,-1-7-1175-15,0-9 141 16,-4-6 124-16,-3-10 108 16</inkml:trace>
  <inkml:trace contextRef="#ctx0" brushRef="#br0" timeOffset="-205993.03">20124 11139 6063 0,'3'-13'225'0,"6"-3"3"15,8-3 3-15,12-3 2 16,13 4 3-16,8 3 4 16,7 3 1-16,-3 1 4 15,-3 2 4-15,-8 2-249 16,-6 4 0-16,-12 2 0 15,-5-1 0-15,-8 2 0 16,-4-1-278 0,4 1-391-16,-6-3-1016 15,-3-2 134-15,1-3 117 16,2-4 102-16</inkml:trace>
  <inkml:trace contextRef="#ctx0" brushRef="#br0" timeOffset="-205613.87">20709 10629 8191 0,'0'-9'0'0,"3"1"0"15,-3 1 0-15,1 1 0 16,-1 4 0-1,2 9 0-15,-1 9 0 16,3 6 0 0,1 11 0-16,2 8 0 0,0 4 0 15,3-3 0-15,-2-4 0 16,-1-4 0-16,-3-5 0 16,-1-7 0-16,0-7 0 15,-3-6 0-15,0-5 0 16,0 0 0-16,0-4 0 15,0 0 0 1,-6 0 0-16,0-5 0 16,2-1-516-16,-5-2-1285 15,1-4 152-15,2-5 131 16,5 4 115-16</inkml:trace>
  <inkml:trace contextRef="#ctx0" brushRef="#br0" timeOffset="-204465.24">25365 10633 5783 0,'5'-14'253'16,"1"-1"4"-16,-1-2 4 16,-1 5 2-16,-2 5 3 15,-4 7 6-15,-9 11 2 16,-8 10 4-16,-9 8 6 15,-8 13-284-15,-7 5 0 16,-2 3 0 0,-1-1 0-16,2-4 0 15,4-4 0-15,2-5 0 16,7-8-384-16,10-12-1454 16,8-10 159-16,8-8 136 15</inkml:trace>
  <inkml:trace contextRef="#ctx0" brushRef="#br0" timeOffset="-204213.96">24997 10651 6982 0,'2'-10'131'0,"1"2"0"16,9-1 2-16,7 5 0 15,8 10 1-15,8 10 1 16,5 7 1-16,1 3 0 15,0 4 4-15,-7-1-140 16,-7-3 0-16,-6-2 0 16,-7-6 0-16,-7-1 0 15,-3-7-327-15,-1-1-340 16,-6-7-1006-16,3-3 133 16,-4-8 115-16,-2-10 101 15</inkml:trace>
  <inkml:trace contextRef="#ctx0" brushRef="#br0" timeOffset="-203969.67">25217 10473 5452 0,'-3'-18'286'15,"-1"0"5"-15,-1 2 3 16,3 0 5-16,2 10 5 16,0 17 5-16,6 12 4 15,-2 8 6-15,5 9 5 16,2 10-324-16,2 1 0 15,-2 2 0-15,-4-4 0 32,-3-1 0-32,-1-4 0 0,-3-4 0 15,-7-7 0-15,-5-2-291 16,6-7-575-16,-19-8-764 16,-6-9 125-16,-2-4 112 15</inkml:trace>
  <inkml:trace contextRef="#ctx0" brushRef="#br0" timeOffset="-203749.87">24890 10833 6991 0,'0'-10'129'0,"0"1"1"15,0-2 3 1,12-2-1-16,20 1 0 0,15 5 3 16,20-5 0-16,17-1 1 15,7 0 2 1,-5 4-138-16,-10 1 0 15,-13 0 0-15,-16 1 0 16,-13 1-284 0,-11 2-230-16,-6-44-1211 0,-5 38 140 15,1 1 122-15,-5 1 107 16</inkml:trace>
  <inkml:trace contextRef="#ctx0" brushRef="#br0" timeOffset="-203421.67">25734 10683 7131 0,'0'-1'115'0,"0"1"0"16,4 0 1 0,-2 0 1-16,-2 0 1 15,5 7 0-15,-3 5 1 16,4 5 1-16,1 10 2 15,0 4-122-15,-4 0 0 16,3 1 0-16,-2-4 0 16,-2-4 0-16,1-1 0 15,-1-8 0-15,-2-5 0 16,0-3 0-16,0-3 0 16,0-3 0-16,0-5-290 15,27-8-681-15,-31-9-632 16,-1-10 123-1,-4-8 106-15,2-8 96 16</inkml:trace>
  <inkml:trace contextRef="#ctx0" brushRef="#br0" timeOffset="-203129.94">25720 10594 7062 0,'9'-9'123'15,"9"-5"-1"-15,5-3 3 16,10-7-1-16,-3 4 1 16,-2-3 1-16,-8 1 1 15,-6-1 0-15,-10-1 3 16,-6 0-130-16,-9 1 0 31,-5 1 0-31,-9 4 0 0,-4 5 0 16,-6 5 0-16,-1 6 0 15,4 9 0-15,7 7-273 16,12 7-274-16,6 6-1172 16,16 5 139-16,11 2 122 15,7-1 105-15</inkml:trace>
  <inkml:trace contextRef="#ctx0" brushRef="#br0" timeOffset="-202581.94">26247 10672 4800 0,'10'-7'349'16,"-6"-5"6"-16,1-2 7 15,1 1 7-15,-8 1 7 16,-7 8 7-16,-7 1 8 16,-11 1 8-16,-4 7 8 31,-9 5-407-31,0 9 0 0,8 4 0 0,3 6 0 15,8 4 0-15,10 1 0 16,7-1 0 0,4-5 0-16,6-3 0 0,7-5 0 15,6-7 0-15,6-8 0 16,1-2 0 0,9-6 0-16,0-8 0 15,1-10 0-15,-7-10 0 16,-2-13 0-16,-9-14 0 15,-4-9 0-15,-8-5 0 16,-1-6 0 0,-7 4 0-16,-1 2 0 0,-3 8 0 15,-4 11 0-15,-3 13 0 16,4 14 0-16,-2 12 0 16,0 14 0-16,4 19 0 15,5 16 0 1,4 18 0-16,7 16 0 15,16 12 0-15,11 0 0 16,6-1 0-16,10-6 0 16,2-9 0-16,-2-8 0 15,-5-15 0-15,0-13 0 16,-4-9-510-16,-6-14-1293 16,-7-3 153-16,-7-9 131 15,-8-7 115-15</inkml:trace>
  <inkml:trace contextRef="#ctx0" brushRef="#br0" timeOffset="-201409.06">27415 10455 7113 0,'0'-16'117'0,"-4"-1"1"16,-5-1-1-16,-11-3 3 16,-7 10-1-16,-14 8 1 15,-11 2 1-15,-6 8 2 16,-2 7 0-16,9 6-123 16,11 6 0-16,15 8 0 15,13 4 0-15,26 1 0 16,23 5 0-16,15-5 0 15,11 0 0-15,4-6 0 16,-15-2 0-16,-16-8 0 16,-20-3 0-1,-18-5 0-15,-22-2 0 16,-22-3 0-16,-17 0 0 16,-16-3 0-16,-11-1 0 15,6-3 0-15,13-2-179 16,20-5-367-16,22-9-1198 15,17-5 143-15,24-9 124 16,15-9 108-16</inkml:trace>
  <inkml:trace contextRef="#ctx0" brushRef="#br0" timeOffset="-200953.97">27200 10175 7464 0,'0'-10'79'0,"0"4"1"16,0 4 0-16,0 14 1 16,0 23-1-16,0 22 1 15,4 21 1-15,2 19-1 16,-2 8 2-16,5 1-83 15,3 1 0-15,0-7 0 16,-1-9 0-16,-4-15 0 16,0-10 0-1,-4-16 0-15,-3-15 0 16,-2-13 0-16,2-11-3 16,2-8-621-16,-4-13-1148 15,-2-10 148-15,2-10 128 16</inkml:trace>
  <inkml:trace contextRef="#ctx0" brushRef="#br0" timeOffset="-198945.79">30302 10401 5523 0,'4'-12'279'0,"3"-2"5"16,-1-3 2-16,1 2 6 16,-5 9 4-16,0 4 4 15,1 4 5 1,3 11 5-16,0 12 6 15,2 10-316-15,-2 16 0 16,-1 9 0-16,-2 4 0 16,0-3 0-16,-2-2 0 15,-1-9 0-15,0-10 0 16,0-13 0-16,0-8 0 16,0-8 0-16,0-8 0 15,-1-3 0-15,-5-13 0 16,-3-10 0-16,-1-16 0 15,3-13 0-15,2-17 0 16,5-3 0 0,9-4 0-16,10 5 0 15,4 9 0-15,9 10 0 16,5 12 0-16,2 14 0 16,-2 14 0-16,-4 9 0 15,-6 13 0-15,-8 6 0 16,-12 10 0-16,-4 1 0 15,-12 7 0-15,-9-2 0 16,-6-2 0 0,-6-5 0-16,-6-5 0 0,3-2 0 15,4-7 0-15,10-4-25 16,9-3-354 0,10-2-360-16,10-2-895 15,9-6 127-15,7-1 111 16,3-6 98-16</inkml:trace>
  <inkml:trace contextRef="#ctx0" brushRef="#br0" timeOffset="-198610.1">30682 10327 5398 0,'1'-9'292'0,"1"1"3"16,-1-1 6-16,3 4 3 16,-3 13 7-16,-1 12 3 15,2 7 6-15,-2 8 4 16,1 5 8-16,1-2-332 15,2-5 0-15,2-3 0 16,3-8 0-16,5-6 0 16,5-6 0-1,4-7 0-15,0-9 0 16,0-4 0-16,-5-10 0 16,-7-5 0-16,-8-12 0 15,-2-3 0-15,-5-3 0 16,-4 5 0-16,-1 6 0 15,-3 6 0-15,-7 7 0 16,1 8 0-16,-1 1-97 16,5 7-363-16,5-15-1330 15,4 15 151-15,11 1 129 16,7 0 114-16</inkml:trace>
  <inkml:trace contextRef="#ctx0" brushRef="#br0" timeOffset="-198138.03">31024 10241 7310 0,'8'0'95'15,"1"5"1"-15,3 9 2 16,5 12-1-16,-4 11 0 16,-2 14 3-16,-2 7-2 15,-3 4 1-15,-3 0 2 16,-3 1-101-16,0-5 0 15,-3-7 0 1,0-10 0-16,2-9 0 0,-2-11 0 16,-2-7 0-1,1-10 0-15,-3-5 0 16,-2-15 0-16,0-11 0 16,2-16 0-16,3-16 0 15,8-13 0-15,9-9 0 16,10-6 0-16,8 2 0 15,6 10 0-15,5 8 0 16,0 18 0-16,-2 21 0 16,-5 17 0-16,-7 15 0 15,-7 17 0-15,-11 10 0 16,-5 9 0-16,-14 3 0 16,-11 2 0-1,-13-1 0-15,-6-6 0 16,-12-6 0-16,0-4 0 15,-2-5 0-15,14-7-297 16,35-5-1564-16,-12-7 162 16,14-8 139-16,22-7 120 15</inkml:trace>
  <inkml:trace contextRef="#ctx0" brushRef="#br0" timeOffset="-197229.14">32100 10424 6470 0,'0'-4'184'0,"1"1"1"16,-1 2 3-16,0-2 1 15,2 4 1-15,2 6 4 16,0 5 1-16,2 6 1 15,1 4 4-15,-2 5-200 16,-2 0 0-16,-2-2 0 16,-1-2 0-16,0-4-309 15,29-6-1549-15,-34-8 162 16,0-3 138-16,0-8 120 16</inkml:trace>
  <inkml:trace contextRef="#ctx0" brushRef="#br0" timeOffset="-196957.55">32110 10355 4261 0,'10'-14'143'16,"4"-7"162"-16,8-8 71 15,1-4 7-15,-5 2 9 16,-6 4 7-1,-6 3 8-15,-4 3 10 16,-10 5 9-16,-10 3-90 16,-10 1-68-16,-2 6-190 15,-5 3-78-15,9 5-341 16,13 5-313-16,10 5-1019 16,15 1 133-16,15 3 115 15,12 2 101-15</inkml:trace>
  <inkml:trace contextRef="#ctx0" brushRef="#br0" timeOffset="-196485.99">32475 10259 5359 0,'4'-1'296'0,"-2"-2"3"0,-1 2 6 16,1-2 3-16,-5 4 7 16,-7 3 3-1,-5 5 7-15,-6 7 5 16,-5 4 6-16,-2 10-336 15,6 0 0-15,7 3 0 16,6-1 0-16,6-1 0 16,3-4 0-16,6-6 0 15,6-4 0-15,6-6 0 16,7-7 0-16,6-5 0 16,1-6 0-16,-1-8 0 15,-7-7 0 1,-3-11 0-16,-7-8 0 15,-8-10 0-15,-3-6 0 16,-3-8 0-16,-3-2 0 16,-2 3 0-16,2 11 0 15,-1 14 0-15,-2 13 0 16,4 19 0-16,0 19 0 16,2 18 0-16,2 13 0 15,6 15 0-15,4 6 0 16,5-2 0-1,3-4 0-15,0-9 0 0,-1-6 0 16,-2-11 0 0,1-8 0-16,-1-11-398 15,3-28-1434-15,-1 8 156 16,3-11 136-16,1-10 117 16</inkml:trace>
  <inkml:trace contextRef="#ctx0" brushRef="#br0" timeOffset="-196294.17">33015 9983 8191 0,'0'-1'0'16,"-3"1"0"-16,-1 4 0 16,-7 4 0-16,-7 6 0 15,-11 9-410-15,-7-15-1419 16,-11 15 156-16,-10-2 135 15,-6-9 117-15</inkml:trace>
  <inkml:trace contextRef="#ctx0" brushRef="#br0" timeOffset="-196100.35">31562 9897 8191 0,'12'3'-220'16,"11"6"-286"-16,13 4-1238 15,7 4 143-15,-7 2 124 16,-4 1 108 0</inkml:trace>
  <inkml:trace contextRef="#ctx0" brushRef="#br0" timeOffset="-193478.32">20306 11617 6035 0,'-3'0'228'16,"0"-1"3"-16,2 1 2 15,-2 0 4-15,3 0 2 16,7 1 3-16,10 0 3 16,11 2 3-16,8 0 5 15,7-1-253 1,3-2 0-16,-9 0 0 0,-8 0 0 15,-13-2 0-15,-5 2 0 16,-8 0 0-16,-2 0 0 16,-2 0 0-1,1 0-362-15,0 0-1481 16,1 0 160-16,-1 0 135 16,5 0 119-16</inkml:trace>
  <inkml:trace contextRef="#ctx0" brushRef="#br0" timeOffset="-192710.62">25156 11229 8191 0,'0'0'0'0,"1"0"0"16,9 0 0-16,9-2 0 15,7 4 0-15,10-4 0 16,11 2-402-16,1-23-1431 16,-9 17 158-1,-4 2 135-15</inkml:trace>
  <inkml:trace contextRef="#ctx0" brushRef="#br0" timeOffset="-185885.69">30326 11918 7477 0,'3'-5'79'0,"0"-3"-1"15,1 3 0-15,-1-1 1 16,-3 3 0-16,2 5 0 15,1 6 1-15,3 8 1 16,0 12 0-16,0 9-81 16,3 13 0-1,-5 3 0-15,3-1 0 16,-2-7 0-16,-1-5 0 16,-1-9 0-16,-1-11 0 15,-2-8 0-15,0-3 0 16,0-4 0-16,-2-4 0 15,-4-3-174-15,-4-8-409 16,-4-9-1153-16,-6-7 141 16,1-9 124-16,-1-4 108 15</inkml:trace>
  <inkml:trace contextRef="#ctx0" brushRef="#br0" timeOffset="-185641.92">30063 11897 8128 0,'0'-10'8'0,"0"-2"-2"16,12-5 1-16,16-4 0 15,21 5 0-15,18 2-1 16,16 1 2 0,-1 1-2-16,-10 5 2 0,-14 0-8 15,-18 4 0-15,-15 1 0 16,-13 2 0-1,-9 0-142-15,-3 0-326 16,-6-46-1308-16,0 40 149 16,1-1 128-16,3-1 112 15</inkml:trace>
  <inkml:trace contextRef="#ctx0" brushRef="#br0" timeOffset="-185309.33">30777 11385 8101 0,'3'-14'10'0,"2"0"0"15,-2 2 0 1,0-1 0-16,-3 11 0 15,0 8 0-15,0 8 0 16,0 7 0-16,0 8 0 16,-1 8-10-16,-1 5 0 15,-1-3 0-15,-4-3 0 16,0-1 0-16,-5-2 0 16,1-4 0-16,-2-2 0 15,3-2-512-15,-3-3-1291 16,4-3 153-16,0-1 131 15</inkml:trace>
  <inkml:trace contextRef="#ctx0" brushRef="#br0" timeOffset="-185008.61">30693 12021 8191 0,'1'1'0'0,"-1"0"0"0,9 2 0 16,13 0 0-16,9 1 0 16,17-1 0-16,12-2 0 15,5-1 0-15,-3 0 0 16,-9 2 0-16,-10-1 0 16,-11 0 0-16,-13 1 0 15,-12 1 0 1,-4-3 0-16,-4 0 0 15,-4 2-328-15,5-6-481 16,-14-4-826-16,-6-5 126 16,-5 1 112-16,-1-7 98 15</inkml:trace>
  <inkml:trace contextRef="#ctx0" brushRef="#br0" timeOffset="-184769.83">30891 11900 6408 0,'0'-11'190'0,"0"0"2"0,0 2 3 15,10 0 0-15,15 7 3 16,9 9 2-16,9 6 2 16,5 13 2-16,-6 5 3 15,-12 10-207 1,-14 4 0-16,-8-2 0 16,-13-2 0-16,-11-3 0 15,-13-6 0-15,-7-6 0 16,-7-3 0-16,4-8-286 31,46-4-635-31,-23-7-696 0,16-8 124 0,22-7 110 16,24-2 95-16</inkml:trace>
  <inkml:trace contextRef="#ctx0" brushRef="#br0" timeOffset="-184305.23">31974 11914 8191 0,'0'-1'0'15,"-3"2"0"-15,-6 9 0 16,-9 7 0-16,-8 10 0 16,-10 12 0-16,-6 8 0 15,-6 0 0-15,2-1 0 16,1-2 0 0,5-7 0-16,6-8 0 15,8-9-399-15,48-8-1434 16,-38-10 158-16,6-8 135 15,3-11 117-15</inkml:trace>
  <inkml:trace contextRef="#ctx0" brushRef="#br0" timeOffset="-184086.45">31538 12007 5231 0,'3'-15'308'0,"0"1"5"16,7 4 4-16,6 1 6 15,7 13 5-15,7 15 5 16,6 10 7-1,3 1 6-15,-3 5 6 16,0-1-352-16,-7-3 0 16,-6-4 0-16,-2-5 0 15,-11-5 0 1,-2-7-95-16,-6-3-357 0,-1-27-1341 16,-2 10 151-16,-8-6 130 15,-1-11 114-15</inkml:trace>
  <inkml:trace contextRef="#ctx0" brushRef="#br0" timeOffset="-183858.16">31779 11795 8191 0,'0'-6'0'16,"0"3"0"-16,1 6 0 16,1 9 0-16,4 14 0 15,5 16 0-15,2 7 0 16,2 8 0-16,-1-3 0 15,-8 0 0 1,-3-4 0-16,-5-2 0 0,-6-11 0 16,-10-5-302-16,37-9-669 15,-52-11-629-15,-6-6 123 16,-3-8 106-16,-1-6 94 16</inkml:trace>
  <inkml:trace contextRef="#ctx0" brushRef="#br0" timeOffset="-183628.37">31473 12123 8191 0,'4'-11'0'16,"12"-3"0"-16,10-1 0 15,19-4 0-15,7 7 0 16,14 3 0-16,5 1 0 16,0 2 0-16,-5 2-311 15,-8 1-294-15,-10 2-1088 16,-14-2 135-16,-8 2 118 15,-10 1 103-15</inkml:trace>
  <inkml:trace contextRef="#ctx0" brushRef="#br0" timeOffset="-183177.28">32143 12015 5286 0,'0'-1'302'0,"1"0"5"0,-1 1 5 15,2-2 5 1,-1 4 5-16,1 3 5 15,1 10 6-15,0 7 6 16,-2 12 7-16,0 7-346 16,-1 5 0-16,0 2 0 15,0-3 0-15,0-3 0 16,0-5 0-16,0-9 0 16,0-4 0-16,0-10 0 15,0-5 0 1,0-3 0-16,-2-5 0 0,-4-6 0 15,-2-8 0-15,0-10 0 16,1-10 0 0,2-16 0-16,2-5 0 15,6-8 0-15,3 4 0 16,7 1 0-16,4 13 0 16,6 4 0-16,6 9 0 15,0 5 0-15,1 5 0 16,1 4 0-16,-1 6 0 15,0 1 0-15,-4 5 0 16,-1 3 0-16,-6 1 0 16,-2 1 0-16,-5 0 0 15,-4 1 0-15,-2 2 0 16,0 3 0 0,-5 1 0-16,-1 3-358 15,9 4-550-15,-19 1-693 16,-7 1 122-16,-8 3 106 15,-7 3 96-15</inkml:trace>
  <inkml:trace contextRef="#ctx0" brushRef="#br0" timeOffset="-182963.48">32169 12129 5523 0,'-13'8'279'16,"1"-2"5"-16,0 2 2 16,1 1 6-16,10-1 4 15,7-5 4-15,12-2 5 16,11 0 5-16,9-1 6 15,10-2-316-15,3-4 0 16,-5 3 0 0,-5-3 0-16,-8-1-285 15,-8 3-152 1,1 2-385-16,-15-2-707 0,0-2 113 16,0 3 98-16,1-4 87 15</inkml:trace>
  <inkml:trace contextRef="#ctx0" brushRef="#br0" timeOffset="-182630.28">32836 12014 8137 0,'3'-3'6'31,"0"-1"0"-31,1 1-1 0,-1 0 2 0,-3 9-1 16,0 5-1-16,0 6 1 15,0 8 0-15,1 9 1 16,-2 5-7-16,-2-3 0 16,-1 2 0-16,0-6 0 15,-2-3 0-15,1-6 0 16,-2-6 0-1,0-3 0-15,0-6-361 16,17-5-518-16,-19-4-729 16,5-6 124-16,0-7 107 15,-1-8 95-15</inkml:trace>
  <inkml:trace contextRef="#ctx0" brushRef="#br0" timeOffset="-182393.99">32693 12069 6527 0,'0'-10'178'0,"0"-3"2"0,4-1 1 16,5-3 2-16,13 5 2 16,9 4 1-1,14 0 2-15,7 1 2 16,3 3 3-16,-3 1-193 16,-7 2 0-16,-10 1 0 15,-8 0 0-15,-11-1 0 16,-6-1 0-16,-7 1-294 15,0-2-286-15,-3 0-1125 16,0-2 138 0,1-2 119-16,4-3 104 0</inkml:trace>
  <inkml:trace contextRef="#ctx0" brushRef="#br0" timeOffset="-182037.31">33356 11620 8191 0,'3'-11'0'16,"1"-1"0"-16,-1 4 0 15,1-3 0-15,-4 9 0 16,0 4 0-16,0 10 0 15,0 6 0 1,0 9 0-16,0 10 0 16,0 8 0-16,0 0 0 15,0 0 0-15,-4-5 0 16,4-5 0-16,-4-4 0 16,2-8 0-16,-2-5 0 15,0-7 0-15,-2-1 0 16,-4-7-316-16,1-3-1539 15,-4-6 160-15,-1-9 138 16,-4-7 121-16</inkml:trace>
  <inkml:trace contextRef="#ctx0" brushRef="#br0" timeOffset="-180461.53">18910 12218 6188 0,'5'-10'212'15,"-2"-3"4"-15,0-4 1 16,0-1 3-16,-4 4 2 16,-8 3 3-16,-9 2 3 15,-9 5 2 1,-10 1 3-16,-11 3-233 15,-4 6 0-15,3 6 0 16,1 1 0-16,11 8 0 16,11 6 0-16,15 3 0 15,14 1 0-15,18 5 0 16,16-2 0-16,11-1 0 16,2-4 0-16,-3 2 0 15,-9-6 0-15,-16 0 0 16,-13-3 0-16,-16-2 0 15,-11-3 0-15,-15-2 0 16,-9-6 0-16,-5-3 0 16,-1-4 0-1,5-4 0-15,9-6-324 16,23-6-549-16,-1-5-747 16,9-4 125-16,8-2 110 15,4-2 95-15</inkml:trace>
  <inkml:trace contextRef="#ctx0" brushRef="#br0" timeOffset="-180025.93">18702 11969 6952 0,'1'-8'134'15,"1"1"1"-15,3 3 0 16,4 8 2-16,-3 20 0 15,0 23 2 1,-2 14 1-16,-3 19 0 16,-1 11 2-16,-1 0-142 15,1-2 0-15,0-5 0 16,0-9 0-16,0-8 0 16,-1-12 0-16,-2-11 0 15,0-9 0-15,-2-14 0 16,1-11-56-16,17-6-857 15,-11-15-767-15,2-15 135 16,3-7 115 0,7-8 103-16</inkml:trace>
  <inkml:trace contextRef="#ctx0" brushRef="#br0" timeOffset="-179625.31">19158 12364 5468 0,'0'-10'285'15,"0"-3"3"-15,0 1 6 16,0 1 3-1,0 7 4-15,-3 3 7 0,-7 6 3 16,-6 7 5-16,-1 8 7 16,-3 6-323-16,-1 12 0 15,8 4 0-15,6 0 0 16,5 0 0-16,-1-2 0 16,6-6 0-16,6-5 0 15,4-7 0-15,8-4 0 16,7-7 0-1,6-7 0-15,2-2 0 16,-3-7 0-16,-3-5-350 16,16-6-557-16,-30-7-697 15,-3-8 123-15,-10-3 106 16</inkml:trace>
  <inkml:trace contextRef="#ctx0" brushRef="#br0" timeOffset="-179405.51">19071 12378 5340 0,'-2'-10'297'0,"-1"-2"4"16,1-3 6-1,4-4 4-15,9 4 6 16,9-4 3-16,8 0 8 16,6 0 3-16,4 1 8 15,-3 3-339-15,-2 5 0 16,-10 3-262-1,-3 4-184-15,-7 1-1303 0,-7 7 144 16,-5 4 124-16,-8 3 110 16</inkml:trace>
  <inkml:trace contextRef="#ctx0" brushRef="#br0" timeOffset="-179193.71">19047 12462 4722 0,'-6'9'356'16,"-1"1"6"-16,1-1 9 15,2 2 6-15,6-3 7 16,9-6 9-16,15-2 7 16,8 0 8-16,11-3 10 15,7-1-646-15,-1-2-231 16,6 1-1297-16,-19-1 146 31,-6 1 125-31</inkml:trace>
  <inkml:trace contextRef="#ctx0" brushRef="#br0" timeOffset="-178621.65">19508 12003 5066 0,'0'-11'323'0,"0"-1"6"16,0 0 6-16,0-1 6 16,0 8 5-16,0 4 7 15,0 1 6-15,0 1 7 16,0 6 7-16,0 7-373 15,0 4 0 1,0 11 0-16,0 5 0 16,0 0 0-16,0 1 0 15,0-6 0-15,0-3 0 16,0-4 0-16,0-6 0 16,0-4 0-16,0-5 0 15,0-3 0-15,0-2 0 16,0-1 0-16,0-1 0 15,-3 1 0-15,0-1 0 16,-3 2 0 0,19-6-921-16,-17-4-772 15,1-7 136-15,1-7 117 16</inkml:trace>
  <inkml:trace contextRef="#ctx0" brushRef="#br0" timeOffset="-173797.53">19902 12429 5205 0,'0'-7'310'0,"0"2"5"16,0-2 6-16,0 0 4 16,0 4 6-16,0 3 6 15,0 0 6-15,0 4 5 16,0 6 8-16,0 9-356 15,0 10 0-15,0 6 0 16,-3 4 0-16,1 1 0 16,-1-3 0-1,1-6 0-15,-3-6 0 0,2-5 0 16,-2-5 0-16,0-5 0 16,2-6 0-1,-1 0-122-15,14-3-734 16,-18-7-821-16,-1-7 133 15,-4-6 115-15,1-4 103 16</inkml:trace>
  <inkml:trace contextRef="#ctx0" brushRef="#br0" timeOffset="-173525.78">19653 12508 6111 0,'0'-13'221'0,"3"0"2"16,10-5 3-16,16-3 1 16,14 4 5-16,17 2 0 15,8 2 5-15,0 2 2 16,-9 5 4 0,-12 0-243-16,-14-1 0 0,-11 6 0 15,-12-2 0-15,-7 2 0 16,-1 1-306-16,16 0-606 15,-18-1-702-15,-1-3 124 16,4-2 109-16,-2-2 95 16</inkml:trace>
  <inkml:trace contextRef="#ctx0" brushRef="#br0" timeOffset="-173058.22">20270 12029 4469 0,'1'-15'372'0,"2"-4"8"16,0-1 7-16,1-2 8 15,-2 9 7-15,-2 5 10 16,0 7 8-16,1 0 10 16,-1 4 9-16,2 9-354 15,-2 5-85 1,1 8 0-16,-1 7 0 15,0 5 0-15,2-4 0 16,-1 0 0-16,1-5 0 16,-1-5 0-16,0-6 0 15,-1-3 0-15,2-7 0 16,-2-1 0-16,-2-2 0 16,-2-3 0-16,4 1-719 15,-6-2-1027-15,3-4 144 16,-1-2 123-16,13 0 110 15</inkml:trace>
  <inkml:trace contextRef="#ctx0" brushRef="#br0" timeOffset="-172365.86">20578 12410 8191 0,'1'-3'0'15,"-1"1"0"-15,3 1 0 16,1 1 0-16,3 10 0 16,-1 7 0-1,6 9 0-15,-2 7 0 16,-3 7 0-16,-3 1 0 15,-1-1 0-15,-3-5 0 16,0-6 0-16,0-4 0 16,0-8 0-16,0-8 0 15,0-4 0-15,0-3 0 16,0-5 0-16,-4-6 0 16,0-9 0-1,-2-10 0-15,-3-11 0 0,3-9 0 16,5-4 0-1,0-2 0-15,5 5 0 16,3 3 0-16,9 7 0 16,2 5 0-16,7 7 0 15,7 5 0-15,5 0 0 16,0 7 0-16,2 1 0 16,-3 4 0-16,-1 3 0 15,-7 4 0-15,-3 0 0 16,-5 3 0-16,-7 3 0 15,-6 0 0 1,-1 4 0-16,-5 1-210 16,-1 4-422-16,-8 1-1082 15,-8 4 139-15,-7 1 120 16,-12 2 106-16</inkml:trace>
  <inkml:trace contextRef="#ctx0" brushRef="#br0" timeOffset="-172148.87">20608 12520 6491 0,'-2'4'181'16,"1"0"2"-16,1 1 3 16,3 1 1-16,17-1 1 15,10-3 3-15,14-2 2 16,11-2 0 0,8-3 5-16,-1-1-485 15,2 0-424-15,-4-4-961 16,-5 1 132-16,-4 1 115 15</inkml:trace>
  <inkml:trace contextRef="#ctx0" brushRef="#br0" timeOffset="-171701.67">21760 12266 8120 0,'0'-4'7'0,"0"1"1"0,0 1 0 16,-5 6 0-1,-7 12-1-15,-11 11 2 16,-7 9-2-16,-12 6 1 15,-4 5 1-15,1-3-9 16,1 1 0-16,1-5 0 16,7-3 0-16,4-6 0 15,5-7 0-15,8-10-15 16,7-3-432-16,8-17-1369 16,3 0 155-16,1-9 132 15,2-7 117-15</inkml:trace>
  <inkml:trace contextRef="#ctx0" brushRef="#br0" timeOffset="-171457.9">21434 12364 5767 0,'1'-9'255'16,"2"0"3"-16,3-1 4 16,8 3 3-16,2 11 4 15,10 9 4-15,6 5 4 16,0 8 3-16,1 3 5 15,-2-1-285-15,-6 1 0 16,-2-1 0-16,-4-7 0 16,-3-2 0-1,-6-2 0-15,0-5-317 16,-2-4-279 0,-4-4-1099-16,-3-4 136 0,1-6 118 15,-4-11 104-15</inkml:trace>
  <inkml:trace contextRef="#ctx0" brushRef="#br0" timeOffset="-171189.15">21651 12121 6330 0,'-2'-13'198'0,"1"0"3"0,-1 4 1 16,1-2 2-1,2 14 3-15,1 13 2 16,2 9 2-1,2 9 2-15,1 11 3 0,4 7-216 16,1 1 0-16,-2 0 0 16,-1-1 0-16,-5-3 0 15,-1-5 0-15,-1-4 0 16,-4-5 0-16,-4-8 0 16,-3-8-349-16,1-5-388 15,-8-10-913-15,-7-5 130 16,-4-11 113-1</inkml:trace>
  <inkml:trace contextRef="#ctx0" brushRef="#br0" timeOffset="-170966.36">21424 12473 5998 0,'0'-8'233'16,"4"0"1"-16,12-3 3 16,17-2 4-16,15 3 2 15,17 1 3-15,10 2 3 16,1 0 4-16,-5 1 4 15,-11-1-257-15,-16 3 0 16,-14-1 0-16,-13 2 0 16,-12 0 0-1,-6 2 0-15,-9 1-345 16,31 0-1503-16,-41 0 161 16,-4-3 136-16,-2 2 119 15</inkml:trace>
  <inkml:trace contextRef="#ctx0" brushRef="#br0" timeOffset="-169974.22">25311 12050 8191 0,'0'-4'0'0,"-9"2"0"16,-6 8 0-16,-8 8 0 15,-9 16 0-15,-13 9 0 16,-4 10 0-16,2 4 0 15,-1-3 0-15,6-2 0 16,4-6 0-16,9-9 0 16,4-8 0-16,6-7-340 15,11-9-407-15,3-7-902 16,3-11 130-16,1-11 113 16,1-6 98-16</inkml:trace>
  <inkml:trace contextRef="#ctx0" brushRef="#br0" timeOffset="-169746.79">24874 12094 5566 0,'3'-12'275'16,"4"-1"3"-16,6 6 6 15,12 3 2-15,5 14 5 16,7 16 5-16,7 5 4 16,-4 4 4-16,-4 2 7 15,-3-3-311-15,-8-6 0 16,-6 0 0-16,-11-7 0 15,1-4 0-15,-9-6-278 32,0-3-252-32,-4-37-1193 0,-1 25 141 0,-8-8 121 15,-1-10 107 1</inkml:trace>
  <inkml:trace contextRef="#ctx0" brushRef="#br0" timeOffset="-169522">25067 11891 6319 0,'0'-13'199'16,"0"1"2"-16,0 2 3 16,6 4 1-16,1 18 3 15,9 15 2-15,1 14 2 16,4 10 2-16,-3 7 5 16,-3-2-219-16,-8 2 0 15,0-4 0-15,-7-7 0 16,-2-5 0-16,-10-6 0 15,-3-6-366 1,-8-7-1476-16,-6-8 158 16,-4-8 137-16</inkml:trace>
  <inkml:trace contextRef="#ctx0" brushRef="#br0" timeOffset="-169304.2">24796 12275 8191 0,'1'-7'0'15,"12"-3"0"-15,9 1 0 16,17-4 0-16,13 1 0 16,18 4 0-16,7-1 0 15,1 2 0-15,-5 0 0 16,-12 1 0 0,-4 4-422-16,-14-5-1404 15,-5 2 156-15,-6 0 134 16,-2-3 118-16</inkml:trace>
  <inkml:trace contextRef="#ctx0" brushRef="#br0" timeOffset="-168917.8">25872 12235 8191 0,'0'-2'0'16,"0"1"0"-1,0 0 0-15,1 0 0 16,-1 6 0-16,2 4 0 0,2 10 0 16,0 3 0-1,0 7 0-15,2 1 0 16,-2 1 0-16,-3-8 0 16,-1 4 0-16,1-6 0 15,-2-5 0-15,-2-2 0 16,1-5-506-16,-8-8-1298 15,2-6 152-15,-3-12 132 16</inkml:trace>
  <inkml:trace contextRef="#ctx0" brushRef="#br0" timeOffset="-168601.79">25810 12147 6183 0,'16'-14'208'0,"5"-5"4"16,11-4 1-16,9-5 2 15,-1 1 3-15,-4-1 2 16,-4 1 2 0,-8-1 4-16,-15 1 1 0,-5-2-180 15,-10 3-47-15,-3 1 0 16,-12 5 0-16,-1 2 0 15,-11 8 0 1,-1 6 0-16,0 4 0 16,3 9-5-16,11 6-362 15,31 6-581-15,-7 6-639 16,12 8 120-16,13-1 105 16,8 2 93-16</inkml:trace>
  <inkml:trace contextRef="#ctx0" brushRef="#br0" timeOffset="-168067.28">26402 12143 5394 0,'1'-10'292'15,"1"-2"4"-15,0-1 4 16,-6-1 6 0,-5 7 4-16,-12 3 5 15,-3 4 6-15,-10 2 4 16,-2 11 7-16,-2 5-332 15,9 9 0 1,4 5 0-16,12 7 0 0,8-2 0 16,5-3 0-16,7-2 0 15,6-6 0-15,5-7 0 16,9-9 0-16,5-6 0 16,4-5 0-16,-3-9 0 15,1-5 0-15,-5-9 0 16,-4-11 0-1,-10-15 0-15,-1-9 0 16,-7-7 0-16,-3-7 0 16,-2-5 0-16,-2 6 0 15,0 6 0-15,-2 11 0 16,2 13 0-16,-2 15 0 16,0 12 0-16,0 9 0 15,-1 20 0-15,3 13 0 16,-2 15 0-16,6 19 0 15,5 10 0-15,8 4 0 16,9-1 0-16,6-6 0 16,4-4 0-1,6-9 0-15,4-8 0 16,2-9 0-16,4-10 0 16,0-12-327-16,31-10-638 15,-27-7-630-15,3-10 122 16,-8-12 105-16</inkml:trace>
  <inkml:trace contextRef="#ctx0" brushRef="#br0" timeOffset="-167537.26">27660 11945 6306 0,'12'-25'201'0,"-1"-6"1"16,-3-4 4-16,1-1 0 15,-17 12 3-15,-8 8 3 16,-15 6 2-16,-14 6 1 16,-10 4 5-16,-8 5-220 15,-4 9 0-15,9 7 0 16,11 5 0-16,16 6 0 16,14 6 0-1,17 3 0-15,19 2 0 16,21 2 0-16,12 1 0 15,6 0 0-15,4-5 0 16,-11 1 0-16,-18-7 0 16,-13-5 0-16,-17-3 0 15,-18-4 0-15,-21-6 0 16,-10-3 0-16,-12-9 0 16,-7-2 0-16,2-6 0 15,8-6-95-15,9-7-390 16,14-43-1298-16,12 23 149 15,16-8 129 1,10-2 112-16</inkml:trace>
  <inkml:trace contextRef="#ctx0" brushRef="#br0" timeOffset="-167209.56">27488 11721 6127 0,'2'-25'219'16,"2"-2"2"-16,-2 0 3 15,1-1 3-15,-3 18 2 16,-3 13 2 0,-3 16 4-16,1 20 2 15,-1 18 4-15,-1 21-241 16,2 19 0-16,3 7 0 15,2 3 0-15,5-3 0 16,-3-8 0-16,2-10 0 16,-1-12 0-16,-2-11 0 15,-5-14 0-15,0-12-517 16,-5-15-1284-16,-5-15 152 16,-3-12 131-16,-4-10 115 15</inkml:trace>
  <inkml:trace contextRef="#ctx0" brushRef="#br0" timeOffset="-165949.96">21599 12922 5570 0,'0'0'274'0,"-2"-1"5"16,2 1 3-16,0-2 5 15,0 4 3-15,3-2 6 16,7-2 3 0,3 2 6-16,7 0 4 15,5 2-309-15,0-1 0 16,0 2-297-16,3 1-269 16,-2-3-1142-16,1 0 138 15,-4-1 120-15,-4-5 104 16</inkml:trace>
  <inkml:trace contextRef="#ctx0" brushRef="#br0" timeOffset="-164793.97">24940 12811 5724 0,'-1'0'259'15,"-1"-2"3"-15,2 2 5 16,-1-1 3-16,7 2 3 16,8-2 6-16,13-2 2 15,7-2 4-15,13-1 6 16,-2-1-291-16,-2-1 0 16,-9 1 0-16,-8 3-173 15,-10 0-253 1,-8-3-1353-16,-2 6 149 15,-8-1 129-15,-5 1 111 16</inkml:trace>
  <inkml:trace contextRef="#ctx0" brushRef="#br0" timeOffset="-161498">19015 13563 4044 0,'4'0'168'16,"2"0"116"-16,1 0 92 16,4-1 32-16,1-1 6 15,2 0 10-15,0-4 10 16,-1-2 9-16,-1-2 10 15,-4-2-132-15,-4 1-56 16,-2-5-135-16,-9 1-103 16,-12 0-27-16,-10 0 0 15,-13 1 0-15,-11 6 0 16,-4 4 0-16,-2 3 0 16,7 3 0-1,9 5 0-15,7 5 0 16,11 5 0-1,17 7 0-15,8 8 0 0,14 3 0 16,18 3 0-16,14 2 0 16,7-4 0-16,6-1 0 15,-9-2 0-15,-14-5 0 16,-19-4 0-16,-15-2 0 16,-24-4 0-16,-14-1 0 15,-15-10 0 1,-5-3 0-16,-6-3 0 15,4-6 0-15,9-5 0 16,14-5-279-16,14-3-355 16,12-8-1061-16,6-2 136 15,9 1 118-15,4 0 104 16</inkml:trace>
  <inkml:trace contextRef="#ctx0" brushRef="#br0" timeOffset="-161022.44">18875 13166 5598 0,'0'-13'272'16,"0"-1"3"-16,0 2 4 15,-2 1 5 1,2 17 3-1,-1 22 5-15,-2 18 4 0,-4 26 5 16,0 22 6 0,-3 13-307-16,-1 5 0 0,2-4 0 15,1-9 0-15,5-14 0 16,0-10 0-16,2-15 0 16,-1-14 0-16,-1-10 0 15,1-11 0-15,-5-10 0 16,-1-8 0-16,0-5-452 15,-2-20-1366 1,5-8 155-16,2-12 133 16,15-6 116-16</inkml:trace>
  <inkml:trace contextRef="#ctx0" brushRef="#br0" timeOffset="-160226.01">19519 13598 5787 0,'1'-9'253'0,"-1"2"3"16,0 0 4-16,-1 0 3 16,-9 12 4-16,-3 8 3 15,-3 8 4-15,-3 9 5 16,2 8 3-16,8 4-282 16,8 2 0-1,1-2 0-15,6-2 0 16,6-4 0-16,3-6 0 15,7-5 0-15,4-7 0 16,5-6 0-16,1-8 0 16,1-4 0-16,-1-8-203 15,-3-5-370-15,-14-12-1159 16,-4-8 142-16,-7-10 123 16,-7-8 107-16</inkml:trace>
  <inkml:trace contextRef="#ctx0" brushRef="#br0" timeOffset="-159985.24">19494 13529 6015 0,'0'-8'230'16,"0"-2"3"-16,3-6 3 16,5-2 2-16,10 0 3 15,10 2 4-15,8-2 2 16,3 4 4-16,-3 2 4 15,-2 4-494-15,-9 6-200 16,-8-1-1318-16,-9 3 145 16,-11 3 126-1,-7 5 109-15</inkml:trace>
  <inkml:trace contextRef="#ctx0" brushRef="#br0" timeOffset="-159797.41">19421 13669 4722 0,'0'4'346'0,"0"2"6"16,-2-2 6-16,9 0 8 16,13-1 6-16,5-6 7 15,12 1 7-15,7-4 10 16,1-1-124-16,-5 1-587 16,51 0-1475-16,-60 0 151 15,-8 0 129 1,-1-3 114-16</inkml:trace>
  <inkml:trace contextRef="#ctx0" brushRef="#br0" timeOffset="-159124.88">19962 13185 4838 0,'2'-5'344'0,"-2"1"7"15,1-1 6-15,1 0 7 16,-2 4 7-16,1 1 6 15,-1 0 8-15,0 4 8 16,0 8 8-16,2 6-391 16,-2 9-10-16,0 7 0 15,0 1 0 1,0 0 0-16,0-3 0 16,0-5 0-16,0-7 0 15,0-5 0-15,0-4 0 16,-2-5 0-16,-1 0 0 15,-1-3 0-15,-5-2-172 16,22 1-806-16,-23-6-654 16,4-5 126-16,5 0 111 15,5-1 98-15</inkml:trace>
  <inkml:trace contextRef="#ctx0" brushRef="#br0" timeOffset="-158486.34">20399 13721 6330 0,'0'-8'198'0,"0"3"3"16,0-2 1-16,0 1 2 16,0 6 3-16,0 6 2 15,0 7 2-15,0 5 2 16,0 8 3-16,0 8-216 16,0 2 0-16,0-2 0 15,0-1 0-15,0-2 0 16,0-5 0-16,0-7 0 15,0-4 0-15,0-4 0 16,-3-4 0 0,-3-6 0-16,-3-1-363 15,54-7-1480-15,-55-8 160 16,0-6 135 0,-2-2 120-16</inkml:trace>
  <inkml:trace contextRef="#ctx0" brushRef="#br0" timeOffset="-158214.59">20159 13782 6011 0,'0'-9'231'15,"0"-5"2"-15,5-1 3 16,13-5 3 0,14 1 3-16,12 4 2 15,14-2 5-15,4 2 2 16,-1 6 4-16,-9 1-255 15,-4 4 0-15,-15 1 0 16,-7 3 0-16,-10-1 0 16,-9-1 0-16,-6 2 0 15,1-1 0-15,-2 1-303 16,37 0-656-16,-29-1-644 16,0-5 123-16,2-3 106 15</inkml:trace>
  <inkml:trace contextRef="#ctx0" brushRef="#br0" timeOffset="-156726.42">20800 13222 3607 0,'3'-5'315'0,"1"-1"122"15,-1-4 10-15,1 1 10 16,1 1 13-16,-4 3 10 15,1 1 12-15,-1 2 13 16,-1 2 14-16,0-1-199 16,0 8-178-1,0 6-142-15,0 10 0 16,0 9 0-16,0 7 0 16,0 1 0-16,0-2 0 15,0-3 0-15,0-6 0 16,0-7 0-16,0-6 0 15,0-6 0-15,0-4 0 16,0-3 0-16,-1 0 0 16,-4-2 0-1,-1-1-367-15,2-31-1474 16,0 24 159-16,3-3 135 16,6 1 119-16</inkml:trace>
  <inkml:trace contextRef="#ctx0" brushRef="#br0" timeOffset="-155782.05">21200 13643 5239 0,'0'-10'307'15,"-1"0"4"-15,-1 1 6 16,2 0 5-1,-1 8 6-15,1 4 5 16,3 7 5-16,0 8 7 16,2 9 6-16,-1 10-351 15,2 5 0-15,-1 1 0 16,-2-5 0-16,0-4 0 16,-3-7 0-16,1-5 0 15,-1-9 0-15,0-1 0 16,0-9 0-16,0-2 0 15,0-2 0-15,-4-6 0 16,-2-7 0-16,0-8 0 16,0-12 0-1,1-11 0-15,3-5 0 0,9-6 0 16,5 5 0 0,5 5 0-16,2 5 0 15,11 8 0-15,2 4 0 16,3 8 0-16,3 3 0 15,3 3 0-15,-2 4 0 16,-1 4 0-16,-5 2 0 16,-3 2 0-16,-7 2 0 15,-4 0 0 1,-7 1 0-16,-5 0 0 0,-2 0 0 16,-3 2 0-1,-2 1 0-15,0 2 0 16,-3 3-276-16,-3 5-484 15,-11-1-902-15,-11 3 132 16,-6 4 113-16,-9 3 100 16</inkml:trace>
  <inkml:trace contextRef="#ctx0" brushRef="#br0" timeOffset="-155486.32">21228 13731 5680 0,'0'1'264'16,"1"-1"3"-16,2 2 3 0,14-2 5 15,9 1 4 1,12-2 3-16,11-2 5 16,4-1 4-16,-4 0 5 15,-7-1-296-15,-7 1 0 16,-9 1 0-16,-8 1 0 16,-7 1 0-1,-5 1 0-15,-2-3 0 0,-2 3 0 16,-2 0 0-16,2-1 0 15,-2 1 0-15,0-3 0 16,0 3 0-16,0 0-242 16,1 0-403-1,-1-3-1057-15,0-2 138 16,2-1 118-16,-2 1 105 16</inkml:trace>
  <inkml:trace contextRef="#ctx0" brushRef="#br0" timeOffset="-154522.15">25444 13486 8191 0,'0'-2'0'0,"0"-1"0"15,0 2 0-15,0 0 0 16,0 4 0-16,0 8 0 15,0 7 0-15,2 7 0 16,0 7 0 0,0 4 0-16,3-3 0 15,-2-1 0-15,1-6 0 16,-2-5 0-16,2-6 0 16,-2-5 0-16,0-5 0 15,-2-1 0-15,0-3 0 16,1-2 0-16,-2 0 0 15,1-5 0-15,-2-5-366 16,2-5-1476-16,-2-6 158 16,-4-4 137-16</inkml:trace>
  <inkml:trace contextRef="#ctx0" brushRef="#br0" timeOffset="-154114.53">25382 13379 6266 0,'7'-2'204'31,"5"-2"3"-31,4-3 3 0,8-5 1 15,5-1 2-15,3-5 4 0,-5-1 1 16,-4-3 2-16,-4-1 5 16,-9-2-225-16,-8-2 0 15,-4 0 0 1,-8 0 0-16,-3 4 0 16,-1 1 0-16,-10 7 0 15,-3 7 0-15,0 5 0 16,2 3 0-16,-2 8 0 15,10 3 0-15,2 8 0 16,9 5 0-16,2 7-178 16,11 1-306-16,9-20-1278 15,9 21 146-15,5-4 126 16,11-2 111-16</inkml:trace>
  <inkml:trace contextRef="#ctx0" brushRef="#br0" timeOffset="-153497.15">25891 13455 5151 0,'2'-11'312'15,"-2"-1"5"-15,0-2 4 16,2 0 7-16,-2 1 5 16,-2 7 6-16,-5-2 6 15,-4 6 6-15,-7 0 6 16,-6 4-320-16,-4 4-37 15,-1 4 0-15,0 4 0 16,4 11 0-16,2 3 0 16,6 5 0-16,8 2 0 15,4-1 0 1,2-3 0-16,3-4 0 16,6-8 0-16,5-3 0 15,2-9 0-15,9-5 0 16,8-2 0-16,-1-6 0 15,2-7 0-15,-4-12 0 16,-1-7 0-16,-5-11 0 16,-3-9 0-16,-6-7 0 15,-5-4 0-15,-3-1 0 16,-4 3 0-16,-2 1 0 16,-3 6 0-16,1 9 0 15,1 10 0 1,-3 10 0-16,3 8 0 15,1 7 0-15,0 6 0 16,0 8 0-16,2 12 0 16,0 13 0-16,2 10 0 15,9 14 0-15,5 7 0 16,2 4 0-16,9 2 0 16,4-2 0-16,-2-4 0 15,-1-6 0-15,-1-7 0 16,-5-10 0-16,-2-6 0 15,3-10 0 1,0-10 0-16,6-5-376 16,0-13-1463-16,4-8 158 15,1-14 137-15,-3-5 117 16</inkml:trace>
  <inkml:trace contextRef="#ctx0" brushRef="#br0" timeOffset="-152986.5">26937 13175 6019 0,'9'-18'230'0,"-4"-3"2"0,-1-3 3 16,3-2 3-16,-14 8 4 16,-10 6 1-1,-10 3 4-15,-5 7 4 0,-14 0 3 16,-6 5-254-16,-3 7 0 16,3 5 0-16,4 5 0 15,6 7 0-15,9 5 0 16,12 2 0-1,10 1 0-15,9 2 0 16,15 0 0-16,12 0 0 16,14-3 0-16,8-1 0 15,9 0 0-15,-4-2 0 16,-10-4 0-16,-10-1 0 16,-14-4 0-16,-11-4 0 15,-7-6 0-15,-15-1 0 16,-11-6 0-16,-10-2 0 15,-6-2 0-15,-13-2 0 16,-1-5 0-16,0-6-274 16,11-1-262-1,9-22-1186-15,14 14 140 16,15 0 121-16,7 1 107 16</inkml:trace>
  <inkml:trace contextRef="#ctx0" brushRef="#br0" timeOffset="-152429.77">26704 12931 5379 0,'0'-16'293'15,"0"-1"4"-15,0-2 6 16,0-1 4-16,0 12 5 15,0 6 5 1,0 2 5-16,-3 9 5 16,-1 13 7-16,0 15-334 15,-4 14 0-15,4 20 0 16,2 6 0-16,2 7 0 16,0 3 0-16,-2 2 0 15,2-4 0-15,0-2 0 16,0-9 0-16,0-5 0 15,0-9 0-15,0-8 0 16,0-8 0-16,0-10 0 16,0-10 0-16,0-7 0 15,0-9 0 1,0-3 0-16,-3-5 0 16,-1 0 0-16,-5-9 0 15,0-6-393-15,2-30-1441 16,-2 14 157-16,1-2 136 15,-4 0 117-15</inkml:trace>
  <inkml:trace contextRef="#ctx0" brushRef="#br0" timeOffset="-149509.7">30614 13250 5550 0,'0'-6'276'0,"0"1"5"16,0-1 3-16,0 0 5 15,0 6 4-15,0 10 4 16,0 9 5-16,0 14 5 16,0 11 5-16,0 13-312 15,0 4 0 1,0-1 0-16,0-7 0 0,0-8 0 16,0-7 0-16,0-12 0 15,0-6 0 1,0-8 0-16,-2-5 0 15,1-5 0-15,-4-2 0 16,-2-9 0-16,-1-5 0 16,-6-15 0-16,4-15 0 15,2-11 0-15,5-12 0 16,4-5 0-16,12-3 0 16,8 5 0-16,6 3 0 15,9 10 0-15,7 11 0 16,-2 13 0-16,-2 13 0 15,-4 13 0 1,-8 10 0-16,-5 11 0 16,-11 10 0-16,-4 7 0 15,-11 6 0-15,-9 3 0 16,-10-2 0-16,-2-3 0 16,-8-3 0-16,0-9 0 15,1-2 0-15,6-10 0 16,3-3 0-16,7-6-20 15,9-4-361-15,11-6-384 16,9-5-863-16,11-6 126 16,7-6 111-16,8-5 96 15</inkml:trace>
  <inkml:trace contextRef="#ctx0" brushRef="#br0" timeOffset="-149166.47">30954 13150 4426 0,'0'-3'276'0,"0"2"87"15,0-1 7-15,0 7 7 16,0 8 9-16,0 10 6 16,0 6 9-1,0 7 7-15,0 0 10 0,3-4-144 16,0-1-174-16,2-7-100 16,3-3 0-16,2-10 0 31,2-3 0-31,4-5 0 0,0-5 0 15,2-7 0-15,-2-6 0 16,-6-9 0-16,-4-5 0 16,-3-9 0-16,-3 1 0 15,-3 0 0-15,-3 6 0 16,-1 5 0-16,-9 5 0 16,-1 7 0-16,0 5-40 15,3 5-346-15,12 1-383 16,-1 3-851-1,16 0 125-15,4 0 109 16,8 0 97-16</inkml:trace>
  <inkml:trace contextRef="#ctx0" brushRef="#br0" timeOffset="-148673.98">31223 13113 5618 0,'1'-2'269'0,"1"-4"5"15,-1 5 3-15,4 5 4 16,1 10 5-16,2 15 3 15,-2 11 5-15,0 13 4 16,-2 7 7-16,-2 7-305 16,-1 2 0-1,-1-5 0 1,0-4 0-16,0-6 0 0,0-12 0 16,0-13 0-16,0-9 0 15,0-6 0-15,0-7 0 16,0-7 0-16,-3-7 0 15,-3-11 0-15,-3-12 0 16,0-18 0-16,1-13 0 16,5-12 0-16,5-3 0 15,8-6 0-15,10 5 0 16,6 6 0-16,6 9 0 16,7 13 0-1,-1 18 0-15,0 13 0 16,-2 14 0-16,-4 14 0 15,-9 10 0-15,-7 12 0 16,-8 4 0-16,-7 5 0 16,-8 2 0-16,-11-1 0 15,-6-7 0-15,-10-3 0 16,-4-7 0-16,-3-4 0 16,5-8 0-16,6-5 0 15,10-7-410-15,11-21-1419 16,12 6 156-16,17-5 135 15,15-7 117 1</inkml:trace>
  <inkml:trace contextRef="#ctx0" brushRef="#br0" timeOffset="-148381.87">32444 13087 8191 0,'0'0'0'0,"-8"2"0"15,-9 6 0-15,-11 8 0 16,-8 8 0-16,-13 11 0 16,-4 4 0-16,-2 2 0 15,1 2 0 1,2-5 0-16,2-2 0 15,9-7 0-15,7-7-302 16,9-10-272-16,8-11-1131 16,8-4 138-16,6-11 119 15,3-9 105-15</inkml:trace>
  <inkml:trace contextRef="#ctx0" brushRef="#br0" timeOffset="-148153.09">32036 13105 5461 0,'6'-14'285'0,"5"4"4"15,5 2 5-15,10 6 4 16,2 13 5-16,4 18 4 16,2 6 5-16,-1 3 6 15,-2 3 6 1,-1 0-324-16,-5-3 0 16,-7-7 0-16,-5-6 0 15,-5-6 0-15,-7-8 0 16,-1-7-268-1,-4-3-197-15,28-9-1278 0,-38-6 144 16,-5-10 123-16,-1-8 109 16</inkml:trace>
  <inkml:trace contextRef="#ctx0" brushRef="#br0" timeOffset="-147738.47">32244 12990 4626 0,'0'-13'359'15,"0"-2"8"-15,0 1 6 16,3 3 8-16,0 15 7 15,4 17 8 1,2 11 8-16,1 9 9 16,-1 6 8-16,-1 6-358 15,-2-3-63-15,-3-2 0 16,-2-6 0 0,-2-3 0-16,-7-10 0 0,-7-6 0 15,-7-3-96-15,-7-8-286 16,-5-6-197-16,6-9-329 15,-11-1-512-15,1-7 2088 16,8-7-1193-16,3-3 152 16,-1 0 142-16,20-2 231 15,5-1 0 1,1 5 78-16,2 5 246 16,8 1 187-16,9 3 352 15,10 2-86-15,14 1-195 16,9 2-149-16,7 1-155 15,-3 1-278-15,-2 1 0 16,-7-1 0-16,-7 0-270 16,-8 2-335-16,-7-5-893 15,-6-3 106-15,-3-5 96 16,3-4 82-16</inkml:trace>
  <inkml:trace contextRef="#ctx0" brushRef="#br0" timeOffset="-147525.67">32908 12820 8191 0,'0'-2'0'0,"-2"2"0"16,-4 4 0-16,-3 4 0 15,-4-1 0 1,-10 10 0-16,-6 1-264 0,-1 2-400 15,-15-5-1026-15,-9-3 135 16,-6-6 117 0,-11-5 104-16</inkml:trace>
  <inkml:trace contextRef="#ctx0" brushRef="#br0" timeOffset="-147340.84">31859 12795 8191 0,'2'-1'0'16,"-2"0"0"-16,6 1 0 16,9 1 0-16,8 5-69 15,7 6-435 1,5 1-1282-16,-5 5 150 0,-10-3 129 16</inkml:trace>
  <inkml:trace contextRef="#ctx0" brushRef="#br0" timeOffset="-145109.99">21251 13885 3466 0,'0'0'152'0,"0"0"40"16,-2 0 39 0,2 0 119-16,0 0 105 15,0-2 12-15,0 1 11 16,0 0 12-16,0-1 13 16,0 2-108-16,0 0-56 15,0 0-42-15,0 0-41 16,-1 0-136-16,-1 7-120 15,2 5 0-15,-3 5 0 16,0 7 0-16,0 5 0 16,2 2 0-16,-3 3 0 15,2-5 0 1,2 0 0-16,-1-5 0 16,1-5 0-16,0-6 0 15,1-3 0-15,-1-5 0 16,0-3 0-16,0 1 0 15,0-3 0-15,-1 0 0 16,-2 0 0-16,2-1 0 16,-1-5-395-16,4-14-1439 15,-1 9 157-15,3-1 136 16,3 0 117-16</inkml:trace>
  <inkml:trace contextRef="#ctx0" brushRef="#br0" timeOffset="-138866.04">30685 14576 3977 0,'2'-7'400'0,"2"-1"10"0,-1-3 9 16,2 0 8-1,-1 2 10-15,-1 1 10 16,0 4 10-16,-2 3 11 16,-1-1 12-16,0 2-211 15,0 2-269-15,0 3 0 16,0 9 0-16,0 7 0 16,0 8 0-16,0 7 0 15,0-1 0-15,0-1 0 16,0-5 0-16,0-5 0 15,0-5 0-15,0-3 0 16,0-9 0 0,0-1 0-16,0-5 0 15,0 1 0-15,0-4 0 16,-2 0 0-16,-1-8 0 16,0-9 0-16,1-9 0 15,1-14 0-15,2-7 0 16,8-3 0-16,7 2 0 15,1-1 0-15,9 8 0 16,3 0 0-16,0 8 0 16,3 3 0-16,-2 10 0 15,2 2 0 1,1 8 0-16,-3 5 0 16,-1 4 0-16,-1 3 0 15,-4 2 0-15,-3 6 0 16,-3 3 0-16,-3 3 0 15,-4 1 0-15,-7 2 0 16,-1-3 0-16,-3-3 0 16,2 1-269-16,21 0-1599 15,-30-3 164-15,-12-3 138 16,-7 3 122-16</inkml:trace>
  <inkml:trace contextRef="#ctx0" brushRef="#br0" timeOffset="-138640.25">30687 14582 8056 0,'0'-1'15'0,"0"1"0"16,0 1 0-16,10-1 0 16,6 0 0-16,12 0 0 15,8-1 0-15,8-4 0 16,-3 2 0-1,-2-1-311-15,3 2-374 0,-12 1-1010 16,0-3 133-16,-1 4 116 16,-4 0 103-16</inkml:trace>
  <inkml:trace contextRef="#ctx0" brushRef="#br0" timeOffset="-138358.51">31209 14624 8191 0,'0'0'0'16,"0"1"0"-16,0-1 0 16,5 3 0-16,8-1 0 15,15-1 0-15,14-1 0 16,14 0 0-16,11-1 0 16,-1-1 0-16,2 1 0 15,-10-2 0-15,-6 0 0 16,-9-1 0-16,-10 0 0 15,-11 2 0 1,-8 0 0-16,-7 1 0 16,-5 0 0-16,-2-1-3 15,-2 1-524-15,-4-62-1271 16,-2 53 152-16,-5-2 131 16</inkml:trace>
  <inkml:trace contextRef="#ctx0" brushRef="#br0" timeOffset="-138050.8">31515 14485 5542 0,'-2'-10'278'0,"1"0"3"16,1-1 4-16,4 1 4 16,13 6 6-16,11 3 2 15,11 2 6 1,10 7 5-1,2 4 5-15,-4 9-313 0,-9 7 0 16,-14 7 0-16,-13 2 0 16,-9 0 0-16,-12 0 0 15,-11-2 0-15,-5-5 0 16,-1-6 0-16,-1-2 0 16,2-7 0-16,7-5-20 15,10-6-420-15,5-20-1376 16,10 12 155-16,12-6 132 15,9-3 116-15</inkml:trace>
  <inkml:trace contextRef="#ctx0" brushRef="#br0" timeOffset="-137786.04">32072 14573 8191 0,'2'-5'0'0,"0"3"0"15,0-2 0-15,-1 2 0 16,-1 3 0 0,0 7 0-16,2 7 0 0,-1 5 0 15,1 4 0-15,-2 6 0 16,0 1 0 0,0-8 0-16,1 0 0 15,-1-3 0-15,0-8 0 16,-1-3 0-16,-1-6-470 15,-6-43-1344-15,-1 28 154 16,0-4 133-16</inkml:trace>
  <inkml:trace contextRef="#ctx0" brushRef="#br0" timeOffset="-137486.32">32053 14507 8142 0,'13'-13'5'0,"8"-2"0"16,7-8 1-16,9-5-1 15,-6 2 0-15,-2-1 1 16,-6-3-1-16,-10 1 0 16,-8 2 2-16,-2 2-7 15,-11 4 0-15,-5 4 0 16,-10 3 0-16,-6 3 0 15,-7 8 0-15,1 0 0 16,5 6 0-16,10 10-303 16,11 5-266-16,14-12-1137 15,9 25 138-15,15 0 119 16,8 2 105 0</inkml:trace>
  <inkml:trace contextRef="#ctx0" brushRef="#br0" timeOffset="-136962.8">32450 14491 4187 0,'12'-4'390'16,"1"-2"10"-16,3-4 7 16,-1-1 9-16,-10 5 9 15,-4-1 9-15,-1 3 11 16,-8 1 9-16,-9 2 11 16,-9 1-297-16,-6 4-168 31,-7 3 0-31,3 10 0 0,7 6 0 15,7 6 0 1,8 2 0-16,8 1 0 0,5-3 0 16,5-6 0-16,9-4 0 15,4-7 0-15,9-8 0 16,10-3 0-16,5-4 0 16,-2-9 0-16,-3-6 0 15,-4-8 0-15,-5-14 0 16,-5-9 0-16,-11-11 0 15,-3-11 0 1,-4-5 0-16,-2-4 0 16,-2 4 0-16,2 9 0 15,-4 15 0-15,-1 14 0 16,-3 18 0-16,-3 11 0 16,-3 21 0-16,-2 16 0 15,5 21 0-15,5 23 0 16,10 12 0-16,17 10 0 15,11-1 0-15,8-4 0 16,13-10 0-16,-2-11 0 16,-2-13 0-16,-3-16 0 15,-5-13 0 1,19-15-936-16,-31-13-753 16,-10-13 136-16,-6-9 116 15,-5-8 104-15</inkml:trace>
  <inkml:trace contextRef="#ctx0" brushRef="#br0" timeOffset="-135606.14">19069 14650 6768 0,'0'-9'154'15,"-3"-1"-1"-15,-6 0 3 16,-8-3 0-16,-8 5 3 16,-11 5-1-16,-6 2 4 15,-5 1-1-15,0 2 3 16,4 5-164-16,5 3 0 15,10 3 0-15,10 6 0 16,10 6 0-16,14 5 0 16,15 3 0-16,14 2 0 15,9 3 0-15,4-1 0 32,-3-3 0-32,-14-8 0 0,-14-1 0 15,-9-6 0-15,-21-2 0 16,-10-3 0-16,-13-3 0 15,-8-5 0-15,-6-4 0 16,8 0 0-16,6-8 0 16,9-1-329-16,34-4-620 15,-12-6-649-15,8-7 122 16,5-1 106-16,3-3 94 16</inkml:trace>
  <inkml:trace contextRef="#ctx0" brushRef="#br0" timeOffset="-135242.48">18834 14489 5205 0,'0'-16'310'15,"0"1"5"-15,0 1 6 0,0 0 4 16,0 14 6-16,-2 18 6 16,-1 16 6-1,-1 18 5-15,-4 18 8 16,-1 20-356-16,-5 9 0 16,1 1 0-16,0-2 0 15,3-10 0-15,1-14 0 16,5-18 0-16,1-11 0 15,3-15 0-15,-3-10 0 16,3-15-152-16,12-6-446 16,-1-16-1140-16,8-11 143 15,7-8 122-15,9-5 109 16</inkml:trace>
  <inkml:trace contextRef="#ctx0" brushRef="#br0" timeOffset="-134890.81">19317 14748 8191 0,'0'-5'0'0,"0"1"0"16,0 0 0-16,-4 3 0 15,-5 7 0-15,-7 12 0 32,-1 10 0-32,-4 7 0 0,3 12 0 15,6 2 0-15,6 0 0 16,3-3 0-16,3-4 0 16,8-10 0-16,3-3 0 15,8-9 0-15,8-5 0 16,8-11 0-16,3-4 0 15,2-9-259-15,-3-6-325 16,-6-10-1130-16,-12-5 139 16,-8-10 120-1</inkml:trace>
  <inkml:trace contextRef="#ctx0" brushRef="#br0" timeOffset="-134642.04">19243 14796 6269 0,'0'-6'204'0,"0"-3"3"16,0-2 2-16,9-2 2 15,8 0 2-15,9-1 3 16,7-1 2-16,6 0 3 16,-1 2 2-16,-3 2-223 15,-8 5-301 1,-7 4-209-1,-10-12-1212-15,-5 15 140 0,-10 5 122 16,-6 2 105-16</inkml:trace>
  <inkml:trace contextRef="#ctx0" brushRef="#br0" timeOffset="-134466.2">19246 14892 4397 0,'-7'10'382'0,"2"0"7"15,0 1 8-15,1 0 10 16,6-4 7-16,13-4 9 15,5-2 9-15,9-1 11 16,10-5 9-16,6-3-397 16,-1 1-409-1,7-3-487 1,-13-3-779-16,-4 0 125 0,-9-3 109 16,-7 0 97-16</inkml:trace>
  <inkml:trace contextRef="#ctx0" brushRef="#br0" timeOffset="-134058.58">19645 14425 5843 0,'0'-14'247'0,"0"-3"3"15,0-1 5-15,0 2 2 16,0 10 3-1,1 5 5-15,1 5 2 16,2 6 4-16,0 5 5 16,2 8-276-16,3 6 0 15,-5 2 0-15,-3-1 0 16,1 1 0-16,-2-1 0 16,-3-2 0-16,3-1-391 15,-2-38-1444-15,2 28 158 16,0-9 136-16,11-3 117 15</inkml:trace>
  <inkml:trace contextRef="#ctx0" brushRef="#br0" timeOffset="-133602.21">20263 14837 6107 0,'0'-7'221'0,"1"0"2"16,-1 2 3-16,0-1 3 16,0 11 2-16,0 5 3 15,2 7 3-15,-1 8 3 16,1 8 3-16,-1 5-243 15,0-1 0-15,-1 2 0 16,0-7 0-16,-5-3 0 16,-3-5 0-1,0-7-94-15,-7-5-421 16,-5-40-1262-16,3 24 149 16,-5-8 128-16</inkml:trace>
  <inkml:trace contextRef="#ctx0" brushRef="#br0" timeOffset="-133356.44">19987 14885 5606 0,'3'-12'270'15,"9"-3"5"-15,11-6 4 16,13 1 3-16,11 1 5 16,14 2 5-16,2 2 3 15,1 1 4 1,-8 3 7-16,-9 0-306 15,-10 4 0-15,-15 1 0 16,-11 1 0 0,-5 4-258-16,-3 1-415 0,-3-2-1017 15,0-2 135-15,1-2 117 16,1-2 104-16</inkml:trace>
  <inkml:trace contextRef="#ctx0" brushRef="#br0" timeOffset="-133033.73">20520 14432 8070 0,'0'-15'14'16,"0"-2"-1"-16,0 3 0 15,0 0 0-15,3 8 1 16,2 10-2-1,6 11 2-15,2 8 0 0,1 12 0 16,-2 7-14-16,0 7 0 16,-7-3 0-16,-2-8 0 15,0-2 0-15,0-9 0 16,-2-6 0 0,0-6 0-16,-1-6 0 15,-1 0 0-15,-5-3 0 16,-4-4-300-16,-6-15-1559 15,3 7 161-15,3-7 139 16,9-3 120-16</inkml:trace>
  <inkml:trace contextRef="#ctx0" brushRef="#br0" timeOffset="-132233.78">20853 15038 5193 0,'0'-4'311'16,"0"-3"6"-16,0 1 4 15,0 1 6 1,0 2 6-16,0 3 4 15,0 0 7-15,0 0 7 16,0 0 6-16,3 2-357 16,-1 5 0-16,2 7 0 15,0 6 0-15,2 7 0 16,-3 1 0-16,0 1 0 16,0-3 0-16,-2-4 0 15,1-6 0-15,-1-5 0 16,-1-4 0-16,0-2 0 15,0-3 0 1,0-2 0-16,0-1 0 16,0-5-71-16,2-8-591 15,-2-5-1081-15,0-10 144 16,0-4 123-16,0 0 109 16</inkml:trace>
  <inkml:trace contextRef="#ctx0" brushRef="#br0" timeOffset="-131813.18">20842 14850 6586 0,'1'-3'172'16,"4"-3"1"-16,5-4 2 15,7-3 1-15,2 0 2 16,7-6 2-16,-2-1 2 16,-1-1 1-16,-5 2 3 15,-5-2-186-15,-9 0 0 16,-1-1 0-1,-4 0 0-15,-4 4 0 16,-4 0 0-16,0 5 0 16,-6 7 0-16,-4 3 0 15,0 5 0-15,-1 3 0 16,-3 6 0-16,7 4-43 16,3 7-405-16,7-15-1360 15,9 18 153-15,8-3 133 16,6-1 114-16</inkml:trace>
  <inkml:trace contextRef="#ctx0" brushRef="#br0" timeOffset="-131250.7">21299 14873 5594 0,'6'-10'272'16,"-1"-1"4"-16,-2-4 4 15,1 3 3-15,-4 5 6 16,-1 0 3-16,-4 4 5 16,-5 0 4-1,-7 3 6-15,-8 0-307 0,-5 6 0 16,1 1 0-16,-1 6 0 16,6 6 0-1,4 10 0-15,9-3 0 16,4 9 0-16,4-5 0 15,3-2 0-15,4-5 0 16,6-4 0-16,5-8 0 16,8-4 0-16,7-5 0 15,5-4 0-15,1-5 0 16,-3-7 0-16,-3-8 0 16,-2-10 0-16,-7-11 0 15,-7-4 0 1,-8-9 0-16,-3 0 0 15,-6-1 0-15,-6 2 0 16,-2 7 0-16,3 7 0 16,-5 11 0-16,4 10 0 15,3 7 0-15,5 9 0 16,-1 14 0-16,2 12 0 16,9 14 0-16,6 14 0 15,11 13 0-15,7 4 0 16,8 1 0-16,-4-3 0 15,-1-6 0 1,-7-10 0-16,-6-11 0 16,-1-12-341-16,1-13-1508 15,-3-8 160-15,-1-10 137 16</inkml:trace>
  <inkml:trace contextRef="#ctx0" brushRef="#br0" timeOffset="-125454.41">25724 14694 5374 0,'0'-5'294'0,"0"-4"4"15,2-1 5 1,-1 1 4-16,1 2 6 16,-2 5 4-16,0 0 6 15,0 0 5-15,0 2 6 16,0 6-334-16,0 5 0 16,0 8 0-16,0 8 0 15,0 3 0-15,1 4 0 16,3-2 0-16,-2-5 0 15,0-4 0-15,0-5 0 16,1-7 0-16,-3-4 0 16,2-2 0-16,-2-4 0 15,-3-1 0-15,-3-1-223 16,4-4-595-16,-12-9-843 16,-7-6 132-1,1-6 113-15,2-5 100 16</inkml:trace>
  <inkml:trace contextRef="#ctx0" brushRef="#br0" timeOffset="-125142.7">25632 14598 5680 0,'2'-8'264'16,"4"-2"3"-16,4-4 3 0,4-4 5 15,6 1 4 1,5 1 3-16,0-5 5 16,-4-4 4-16,-4 3 5 15,-8-4-296-15,-5 2 0 16,-9-1 0-16,-10 0 0 16,-5 3 0-16,-5 2 0 15,-4 6 0-15,-1 9 0 16,5 7 0-16,12 9-275 15,4 7-229 1,16-14-1226-16,12 23 141 16,16 1 123-16,5-1 106 15</inkml:trace>
  <inkml:trace contextRef="#ctx0" brushRef="#br0" timeOffset="-124618.19">26214 14569 5700 0,'0'-4'262'0,"0"-3"3"16,0-1 3-16,-5 2 5 16,-5 3 4-16,-7 3 2 15,-10 6 6 1,-4 5 3-16,-5 11 6 16,2 3-294-16,9 7 0 15,6 6 0-15,3-2 0 16,12 1 0-16,3-6 0 15,1-5 0 1,9-6 0-16,5-10 0 0,8-5 0 16,9-5 0-16,6-6 0 15,1-7 0-15,-4-10 0 16,-1-5 0-16,-8-15 0 16,-7-8 0-16,-4-8 0 15,-10-8 0 1,-2-10 0-16,-8-2 0 15,-6 3 0-15,-1 11 0 16,-5 14 0-16,2 18 0 16,0 19 0-16,3 17 0 15,2 12 0-15,9 23 0 16,2 13 0-16,11 17 0 16,14 7 0-16,10 6 0 15,3-5 0-15,8-1 0 16,-6-13 0-16,2-7 0 15,-6-11 0-15,-4-8 0 16,4-13-33 0,2-10-430-16,2-34-1344 15,3 15 154-15,-2-15 132 16,1-6 114-16</inkml:trace>
  <inkml:trace contextRef="#ctx0" brushRef="#br0" timeOffset="-124062.71">27330 14447 5262 0,'2'-17'305'0,"-2"-2"4"15,3-6 6-15,-8 1 4 16,-8 7 6-16,-10 6 5 15,-9 5 6-15,-14 4 5 16,-2 6 8-16,-6 7-349 16,3 8 0-16,6 5 0 15,7 7 0-15,11 4 0 16,16 1 0 0,17 0 0-16,22 2 0 15,20-1 0-15,11 0 0 16,9-3 0-16,-5-3 0 15,-12-4 0-15,-20-5 0 16,-17-4 0-16,-10-3 0 16,-18-1 0-16,-21-7 0 15,-9 2 0-15,-11-5 0 16,-8-2 0-16,3-2 0 16,8-6 0-16,14-6-341 15,42-8-1508-15,-13-7 160 16,11-8 137-1</inkml:trace>
  <inkml:trace contextRef="#ctx0" brushRef="#br0" timeOffset="-123687.06">27108 14173 5236 0,'-4'-16'306'0,"-1"-2"6"16,1 1 6-16,-1 2 4 0,5 16 5 15,0 26 7 1,5 17 5-16,-1 14 6 15,1 21 7-15,3 9-352 16,2 3 0-16,-2-2 0 16,-3-4 0-16,-1-4 0 15,-2-6 0-15,-2-12 0 16,-2-10 0-16,-2-8 0 16,-1-10-285-16,12-12-1579 15,-18-11 162-15,-3-9 140 16,-8-14 120-16</inkml:trace>
  <inkml:trace contextRef="#ctx0" brushRef="#br0" timeOffset="-119962.14">19248 15995 4865 0,'4'-8'203'0,"0"1"112"0,2-3 11 16,1-1 6-16,-4 5 5 16,0 0 7-1,-2 3 5-15,-1 0 7 16,2 1 6-16,-4-2-101 16,-3 3-128-16,-10-1-125 15,-7-1-8-15,-15 1 0 16,-9 1 0-16,-11-1 0 15,0 4 0-15,2 1 0 16,9 7 0-16,9 2 0 16,16 8 0-16,15 7 0 15,16 1 0-15,21 5 0 16,15 2 0 0,7 0 0-16,5-3 0 15,-9 0 0-15,-16-3 0 16,-20-7 0-16,-11 1 0 15,-21-2 0-15,-13-6 0 16,-13 1 0-16,-1-8 0 16,-7-3 0-16,8-7 0 15,10-6-287-15,16-7-307 16,8-8-1109-16,15-2 137 16,8-4 119-1,5 0 105-15</inkml:trace>
  <inkml:trace contextRef="#ctx0" brushRef="#br0" timeOffset="-119498.79">19055 15730 5139 0,'2'-9'316'16,"-2"-1"6"-16,1 4 6 16,-1 12 4-16,2 23 6 15,-2 21 7-15,1 21 5 16,-2 15 6-16,2 4 9 16,-1 3-365-16,0-4 0 15,0-7 0 1,2-6 0-16,-1-13 0 15,1-12 0-15,-2-12 0 16,3-15 0-16,-3-11 0 16,7-7-476-16,4-67-1336 15,2 39 153-15,6-9 134 16</inkml:trace>
  <inkml:trace contextRef="#ctx0" brushRef="#br0" timeOffset="-119098.15">19581 16059 5413 0,'0'-2'290'16,"-6"-1"4"-16,-4 3 5 16,-3 7 4-16,-2 8 6 15,-5 7 4-15,2 11 5 16,3 9 5 0,5 4 6-16,7 1-329 15,2-4 0-15,4-1 0 16,10-8 0-16,3-8 0 15,11-7 0-15,9-6 0 16,9-9 0-16,-2-4 0 16,0-7 0-16,-3-7-265 15,-6-7-214-15,-9-11-1261 16,-9-3 144-16,-8-2 122 16,-10-5 109-16</inkml:trace>
  <inkml:trace contextRef="#ctx0" brushRef="#br0" timeOffset="-118842.4">19526 16059 4947 0,'-1'-8'332'0,"1"-3"4"16,-2-4 7-16,7-3 6 15,10 1 7-15,9 0 6 16,12 1 6-16,4-1 9 15,5 1 6-15,-3 3-345 16,-6 0-38-16,-12 5 0 16,-6 4-265-1,-11 1-128-15,6 4-407 16,-14 4-751-16,-9 3 115 16,-5 0 101-16,-8 5 90 15</inkml:trace>
  <inkml:trace contextRef="#ctx0" brushRef="#br0" timeOffset="-118595.63">19503 16118 4684 0,'-10'9'351'16,"0"2"7"-16,-2 0 6 15,4 0 7-15,8-4 6 16,6-4 9-16,11-3 8 16,9 0 7-16,11 0 9 15,11-4-315 1,5-1-385-1,-1 1-165-15,5-1-341 0,-15-2-734 16,-8 0 113-16,-9-1 98 16</inkml:trace>
  <inkml:trace contextRef="#ctx0" brushRef="#br0" timeOffset="-117866.41">19955 15673 3152 0,'2'-7'208'31,"2"-1"68"-31,-1-3 158 0,0-1 51 0,0-1 13 16,-2 4 13-1,2-1 14-15,-2 4 14 16,-1 1 16-16,0 3-152 16,2 1-88-16,-4 1-77 15,4 0-186-15,-2 0-52 16,0 0 0-16,0 1 0 15,0 8 0-15,1 9 0 16,1 8 0-16,2 4 0 16,-1 8 0-16,1-2 0 15,-1-3 0-15,3-5 0 16,-2-4 0 0,-3-5 0-16,1-7 0 15,1-2 0-15,-5-4 0 16,2-4 0-16,2 1 0 15,-2 0 0-15,-2-1 0 16,-4 0 0-16,0 1-387 16,-2-22-1449-1,2 19 158-15,2-4 136 0,8-1 117 16</inkml:trace>
  <inkml:trace contextRef="#ctx0" brushRef="#br0" timeOffset="-117234.42">20391 16051 6164 0,'2'-8'215'15,"-1"-1"2"-15,1 2 4 16,2 1 1 0,4 10 2-16,0 8 5 15,2 8 0-15,1 4 4 16,0 8 4-16,-6 3-237 16,0 1 0-16,-2-1 0 15,-2-3 0-15,-1-6 0 16,0-2 0-16,0-8 0 15,0-3 0-15,0-5 0 16,0-2 0-16,0-3 0 16,-1-2 0-16,-4-6-347 15,24-8-1501 1,-28-6 161-16,-2-6 136 16</inkml:trace>
  <inkml:trace contextRef="#ctx0" brushRef="#br0" timeOffset="-116882.51">20206 16053 4723 0,'0'-5'350'31,"0"-3"8"-31,0 0 5 0,8-5 9 16,15 1 6-16,14 0 8 15,17-3 7-15,14-2 8 16,5 2 8-16,-3 1-351 16,-14 6-58-16,-11 0 0 15,-16 5 0-15,-15 1 0 16,-10 1 0-16,-2 1 0 15,-4 1-330-15,20 1-580 16,-21-1-698-16,1-1 124 16,-2 1 107-1,5-1 95-15</inkml:trace>
  <inkml:trace contextRef="#ctx0" brushRef="#br0" timeOffset="-116174.43">20887 15662 4364 0,'1'-7'332'16,"4"-1"38"-16,-3-2 9 16,4 0 7-16,-3 4 8 15,-2 2 7-15,-1 3 9 16,2 1 10-16,-2-1 7 15,0 1-159-15,0 0-228 16,0 0-40-16,0 3 0 16,0 10 0-16,0 9 0 15,0 8 0-15,0 8 0 16,0 4 0-16,0 0 0 16,0-2 0-1,1-5 0-15,1-2 0 16,-2-6 0-16,0-6 0 15,1-5 0-15,-1-6 0 16,0-3 0-16,0-3 0 16,0-3 0-16,0-1 0 15,0 0 0-15,0 0 0 16,0 0 0-16,0 1 0 16,-3-1-122-16,12 0-828 15,-13-5-703 1,-5-6 130-16,3-6 114 15,-4-2 98-15</inkml:trace>
  <inkml:trace contextRef="#ctx0" brushRef="#br0" timeOffset="-112178.24">26421 15657 4050 0,'6'0'341'16,"1"-3"60"-1,5 2 7-15,-2-1 10 16,-1-2 9-16,-1 0 9 16,0 1 10-16,-1 0 11 15,-1 1 11-15,2-2-193 16,-4 0-211-16,-2-2-64 16,1-2 0-16,-1-3 0 15,-2-1 0-15,-7-3 0 16,-11-1 0-16,-11-3 0 15,-13 6 0-15,-17 2 0 16,-8 6 0-16,-6 3 0 16,6 9 0-1,4 7 0-15,15 5 0 16,18 8 0-16,18 5 0 16,14 7 0-16,25-2 0 15,17 4 0-15,11-3 0 16,4 1 0-16,1-6 0 15,-14-1 0-15,-22-6 0 16,-13-6 0-16,-15-2 0 16,-19-5 0-16,-15-4 0 15,-9-3 0-15,-7-3 0 16,-4-2 0-16,8-1 0 16,8-2-281-1,13-1-270-15,10-33-1165 16,13 27 139-16,8-2 121 15,7 0 105-15</inkml:trace>
  <inkml:trace contextRef="#ctx0" brushRef="#br0" timeOffset="-111462.63">26209 15399 4349 0,'0'-5'258'0,"0"-6"111"16,0 1 8-16,0-2 6 15,0-1 8-15,0 2 8 16,0 3 9 0,0 1 8-16,0 1 9 0,0 5-136 15,0 1-162-15,0-2-127 16,-2 2 0-16,0 7 0 15,0 10 0 1,-5 18 0-16,-4 18 0 0,-4 24 0 16,-4 13 0-1,1 11 0-15,2 0 0 16,4-4 0-16,9-9 0 16,3-14 0-16,0-9 0 15,0-13 0-15,0-13 0 16,0-10 0-16,0-10 0 15,0-9 0-15,0-4 0 16,0-4 0-16,0-2 0 16,-3 1 0-16,-3-2 0 15,-3-1 0-15,0-4-423 16,-1-25-1403-16,2 11 156 16,1-10 134-1,-1-4 118-15</inkml:trace>
  <inkml:trace contextRef="#ctx0" brushRef="#br0" timeOffset="-108346.43">31065 15590 5476 0,'0'-10'284'16,"0"0"4"-16,0 0 4 15,0 1 4-15,0 3 6 16,0 5 3-16,0 4 6 16,0 9 4-16,2 11 7 15,-2 12-322-15,0 10 0 16,1 14 0-16,-1 0 0 16,0-2 0-16,2-4 0 15,-2-8 0-15,0-5 0 16,0-12 0-1,0-5 0-15,0-8 0 16,0-5 0-16,0-4 0 0,0-4 0 16,0 0 0-1,0-6 0-15,-3-6 0 16,-1-8 0-16,1-11 0 16,0-10 0-16,2-13 0 15,2-9 0-15,9-3 0 16,2-2 0-16,8 5 0 15,7 7 0-15,6 11 0 16,5 10 0-16,0 9 0 16,-4 11 0-16,-2 8 0 15,-3 8 0-15,-7 8 0 16,-9 10 0-16,-6 8 0 16,-7 4 0-1,-10 2 0-15,-8 1 0 16,-5-5 0-16,-3-4 0 15,-4-4 0-15,3-6 0 16,5-3 0-16,3-6 0 16,7-5-33-16,5 1-299 15,9-5-269-15,9-55-1079 16,7 41 133-16,6-2 116 16,5-4 103-16</inkml:trace>
  <inkml:trace contextRef="#ctx0" brushRef="#br0" timeOffset="-108002.76">31470 15580 4133 0,'0'-7'327'16,"1"2"68"-16,-1 1 6 15,0 4 10-15,0 11 9 16,-4 12 8-16,-2 10 10 16,-1 3 11-16,0 6 10 15,3 0-202-15,1-5-184 16,3-7-73-16,1-4 0 15,3-9 0 1,7-7 0-16,3-6 0 16,3-6 0-16,5-5 0 0,-5-11 0 15,-5-4 0 1,-6-12 0-16,-3-7 0 16,-6-1 0-16,-3 3 0 15,-3 5 0-15,-2 9 0 16,-5 6 0-16,0 7 0 15,3 5-222-15,5 4-176 16,4 3-267-16,7 0-931 16,7 0 121-16,5 0 106 15,6 0 94-15</inkml:trace>
  <inkml:trace contextRef="#ctx0" brushRef="#br0" timeOffset="-107526.2">31626 15567 5480 0,'0'-4'284'0,"0"1"3"15,1 2 5-15,2 2 4 16,2 12 4-16,-1 12 5 16,0 11 5-16,0 9 5 15,-2 5 7-15,-2 2-322 16,-2 1 0-16,1-6 0 16,-2-2 0-1,-1-9 0-15,-2-8 0 16,2-5 0-16,-1-9 0 15,2-7 0-15,3-3 0 16,-1-4 0-16,1-6 0 16,0-10 0-16,-1-13 0 15,3-11 0-15,6-21 0 16,6-12 0-16,8 0 0 16,7-1 0-16,3 10 0 15,2 15 0-15,-2 14 0 16,0 11 0-16,-5 13 0 15,-1 8 0-15,-1 6 0 16,-8 12 0 0,-3 7 0-16,-6 7 0 15,-5 8 0-15,-12 3 0 16,-8-4 0-16,-4 0 0 16,-8-7 0-16,-5-2 0 15,-1-6 0-15,2-4 0 16,1-7 0-16,8-4-308 15,25-5-1550-15,-11-5 162 16,10-12 138-16,19-3 120 16</inkml:trace>
  <inkml:trace contextRef="#ctx0" brushRef="#br0" timeOffset="-107098.09">32435 15611 8191 0,'0'-3'0'15,"0"3"0"-15,3 0 0 16,0 8 0-16,2 6 0 15,-2 7 0-15,1 5 0 16,-2 6 0-16,-2 0 0 16,1-1 0-16,-2-3 0 15,1-3-300-15,30-5-674 16,-31-9-626-16,-1-6 123 16,1-7 106-16</inkml:trace>
  <inkml:trace contextRef="#ctx0" brushRef="#br0" timeOffset="-106818.35">32464 15560 4428 0,'21'-13'210'16,"8"-7"126"-16,1-5 31 15,2-4 6-15,-14 1 9 16,-9 1 6 0,-7 7 9-16,-9-1 7 0,-6 5 9 15,-9 3-123-15,-5 6-117 16,-6 5-143 0,1 3-364-16,13 7-389 15,5 5-934-15,9 1 130 16,14 3 114-16</inkml:trace>
  <inkml:trace contextRef="#ctx0" brushRef="#br0" timeOffset="-106322.42">32788 15541 5684 0,'0'-5'263'15,"0"-1"4"-15,0-1 4 16,0 2 3-16,0 2 3 15,-7 3 6-15,-6 1 3 16,-8 6 4 0,-5 4 6-16,-6 8-296 15,6 11 0-15,3 5 0 16,5 4 0-16,10-2 0 16,5 0 0-16,6-8 0 15,5-5 0-15,8-6 0 16,6-9 0-16,7-5 0 15,5-6 0-15,-2-5 0 16,-2-9 0-16,-8-8 0 16,-3-11 0-16,-7-10 0 15,-4-6 0-15,-5-8 0 16,-2 1 0 0,-1 2 0-16,-1 9 0 15,-1 12 0-15,2 12 0 16,-1 13 0-16,-3 13 0 15,3 12 0-15,1 12 0 16,1 11 0 0,6 9 0-16,3 1 0 0,0 0 0 15,5-5 0-15,-2-5 0 16,0-9 0-16,1-7-371 16,2-22-1469-16,0 0 157 15,4-11 137-15,-1-10 119 16</inkml:trace>
  <inkml:trace contextRef="#ctx0" brushRef="#br0" timeOffset="-106089.64">33217 15221 8191 0,'-4'-3'0'15,"-5"3"0"-15,-2 3 0 16,-9 3 0-16,1 8 0 15,-6 6 0-15,1 5-373 16,-5-7-1467-16,-2 2 159 16,-6-9 136-1,-11-5 119-15</inkml:trace>
  <inkml:trace contextRef="#ctx0" brushRef="#br0" timeOffset="-105870.84">32202 15177 8191 0,'4'0'0'0,"11"5"-158"16,12 4-439-16,5 2-1139 16,1 3 141-16,2 1 124 15,-12-3 108-15</inkml:trace>
  <inkml:trace contextRef="#ctx0" brushRef="#br0" timeOffset="-92754.37">31252 16791 8191 0,'0'-5'0'0,"0"2"0"16,0-4 0-16,0 3 0 15,0 4 0-15,0 1 0 16,0 6 0-16,0 10 0 16,0 8 0-16,0 8 0 15,0 10 0-15,0 0 0 16,0-1 0-16,0-4 0 16,0-7 0-16,0-6 0 15,0-8 0 1,0-8 0-16,0-3 0 15,-2-3 0-15,-2-2 0 16,-3-3-255-16,17-6-635 16,-23-5-744-16,0-6 127 15,-3-7 111-15</inkml:trace>
  <inkml:trace contextRef="#ctx0" brushRef="#br0" timeOffset="-92477.57">30904 16818 7310 0,'0'-7'95'0,"4"-3"1"16,11-1 2-16,19-3-1 16,21 5 0-16,15-1 3 15,13 2-2 1,1 2 1-16,-12 0 2 0,-8 2-101 15,-12 0 0-15,-16 1 0 16,-12 2 0-16,-12-1 0 16,-9 1 0-1,-2 1-69-15,-2 0-429 0,-2-64-1290 16,2 54 151-16,-1-2 128 16</inkml:trace>
  <inkml:trace contextRef="#ctx0" brushRef="#br0" timeOffset="-92102.92">31707 16367 5819 0,'4'-13'250'16,"-3"2"3"-16,1 0 3 16,1 0 4-16,-5 9 3 15,2 4 3-15,0 11 5 16,0 11 3-16,2 7 5 16,-2 10-279-16,0 6 0 15,0-2 0-15,0-4 0 16,0-5 0-16,0-6 0 15,-2-7 0-15,-1-4 0 16,2-4 0-16,-6-7 0 16,1 0-189-16,2-4-424 15,-2-3-1111 1,2-2 140-16,4 1 122 16,-2 0 107-16</inkml:trace>
  <inkml:trace contextRef="#ctx0" brushRef="#br0" timeOffset="-91787.22">31746 16822 7246 0,'0'0'102'16,"0"4"1"-16,0-2 2 16,6 2-1-16,12 2 0 15,15-3 2-15,12 0 0 16,13-2 0-16,10-1 3 15,-4 0-109 1,-4-1 0 0,-5 1 0-16,-8 0 0 15,-10 0 0-15,-10 0 0 0,-11 0 0 16,-7 0 0-16,-4 0 0 16,-5 0 0-16,-1 0 0 15,-3-3 0-15,-2 0-365 16,11-4-548-16,-22-4-685 15,-4-4 122-15,-2 1 106 16,-1 0 94-16</inkml:trace>
  <inkml:trace contextRef="#ctx0" brushRef="#br0" timeOffset="-91531.45">32042 16709 5347 0,'0'-6'297'15,"0"-1"4"-15,4 0 4 16,6 2 5-16,10 2 6 15,7 7 4-15,8 7 6 16,2 6 5-16,-6 10 7 16,-9 6-338-16,-10 6 0 15,-8 0 0-15,-10 0 0 16,-8-3 0 0,-5-4 0-16,-6-2 0 0,-5-9 0 15,1-3 0-15,3-8 0 16,9-6-429-16,8-34-1396 15,11 21 157 1,14-10 134-16,14-2 116 16</inkml:trace>
  <inkml:trace contextRef="#ctx0" brushRef="#br0" timeOffset="-91162.8">32867 16667 8191 0,'0'-9'0'0,"-3"-2"0"15,-3 0 0-15,-8 0 0 16,-7 5 0-16,-8 6 0 16,-4 3 0-16,-7 9 0 15,5 11 0 1,2 6 0-16,4 11 0 15,7 2 0-15,8 3 0 16,5-4 0-16,6-5 0 16,6 0 0-16,7-8 0 15,6-2 0-15,3-6 0 16,7-5 0-16,4-5 0 16,-1-6 0-16,-2-3 0 15,-1-6 0-15,-3-4-420 16,-2-7-1407-16,-14-3 156 15,0-8 134-15,-10 5 118 16</inkml:trace>
  <inkml:trace contextRef="#ctx0" brushRef="#br0" timeOffset="-90954.99">32666 16865 5704 0,'0'-7'261'16,"0"2"3"-16,0-1 6 15,1 2 1-15,17 1 5 16,10 2 4-16,13 0 4 15,6-3 3-15,5 0 7 16,-10 0-294-16,-11 0 0 16,-11 1 0-16,-13 0 0 31,-5 2-314-31,0 1-581 0,-25-2-721 16,-7 0 123-16,-9-3 110 15,-23-3 95 1</inkml:trace>
  <inkml:trace contextRef="#ctx0" brushRef="#br0" timeOffset="-88286.92">19375 17054 4848 0,'8'-6'330'16,"5"-5"5"-16,2-1 6 15,3-5 7-15,-6 2 6 16,-1 3 6-16,-6 2 6 15,-2 1 8-15,-6 1 7 16,-8 3-227-16,-10 1-154 16,-9 3 0-16,-15 0 0 15,-7 5 0-15,-3 3 0 16,2 8 0 0,8 3 0-16,12 6 0 15,13 4 0-15,12 4 0 16,14 2 0-16,19 1 0 15,11-1 0-15,7 1 0 16,5-8 0-16,-6-1 0 16,-13-5 0-16,-14-6 0 15,-10 0 0-15,-17-2 0 16,-11-2 0-16,-10-3 0 16,-10-2 0-16,-2-4 0 15,0-1 0-15,12-3 0 16,11-2-427-16,14-10-1399 15,9 3 157-15,15-5 134 16</inkml:trace>
  <inkml:trace contextRef="#ctx0" brushRef="#br0" timeOffset="-87815.36">19211 16944 3706 0,'-1'-15'425'0,"-1"-5"10"15,1 1 9-15,-2-1 10 16,2 9 13 0,-2 7 9-16,2 10 13 15,1 14 13-15,1 18 12 16,-1 20-235-16,0 16-279 15,-3 9 0-15,0 4 0 16,-1-5 0-16,-1-9 0 16,1-10 0-16,1-12 0 15,0-11 0-15,3-12 0 16,-1-9 0-16,-1-12 0 16,10-10-339-16,54-9-1510 15,-45-12 160-15,11-8 137 16,5-7 119-1</inkml:trace>
  <inkml:trace contextRef="#ctx0" brushRef="#br0" timeOffset="-87446.71">19778 17130 6961 0,'0'-12'133'0,"-2"-1"1"0,1 1 0 16,-4-1 2-1,1 10 0-15,-3 5 1 16,-9 6 2-16,0 6 0 16,-4 11 3-16,0 7-142 15,4 12 0-15,6 2 0 16,5 2 0-1,5-3 0-15,5-3 0 0,7-9 0 16,6-5 0 0,8-9 0-16,9-5 0 0,6-5 0 15,-2-8 0-15,-2-5 0 16,-4-9-33 0,-4-8-421-16,-9-16-1355 15,-7-3 153-15,-6-3 133 16,-3 1 114-16</inkml:trace>
  <inkml:trace contextRef="#ctx0" brushRef="#br0" timeOffset="-87153.98">19731 17119 5677 0,'-4'-11'264'16,"1"-4"3"-16,0-6 4 15,6-2 4-15,14 4 4 16,11-2 4-16,7 2 4 15,9 0 4 1,5 2 6-16,-8 6-297 16,-4 2 0-16,-12 1-13 15,-6 7-334-15,-6 1-311 16,-8 3-1009-16,-6 3 133 16,-9 1 113-1,-9 4 102-15</inkml:trace>
  <inkml:trace contextRef="#ctx0" brushRef="#br0" timeOffset="-86874.24">19710 17173 5359 0,'-5'4'296'15,"2"0"3"-15,0 2 6 0,0 0 3 16,15-2 7 0,11-4 3-16,9 1 7 15,10-2 5-15,10-3 6 16,-3 0-644-16,-1-2-290 15,-9-3-1099-15,-6 0 137 16,-9-2 118-16,-3-3 103 16</inkml:trace>
  <inkml:trace contextRef="#ctx0" brushRef="#br0" timeOffset="-86526.56">20198 16748 5449 0,'0'-13'286'15,"0"-1"4"-15,0 0 6 16,0 0 3-16,0 7 5 16,0 6 6-16,1 4 3 15,-1 3 6-15,3 8 6 16,0 8-325-16,1 6 0 15,1 8 0-15,0 0 0 16,-3-1 0-16,-1-3 0 16,2-4 0-1,-1-6 0-15,-1-6 0 16,-1-6 0-16,0-6 0 16,0-1 0-16,0-3 0 15,0 0 0 1,0 0 0-16,0-3 0 0,-1 2-152 15,31-6-1748-15,-32-4 169 16,-1-3 143-16,1-2 125 16</inkml:trace>
  <inkml:trace contextRef="#ctx0" brushRef="#br0" timeOffset="-85254.75">26354 16870 5383 0,'8'-11'285'0,"-1"-1"4"15,1-4 6 1,-2 0 3-16,-4 3 5 16,-2 4 5-16,-4 2 5 15,-10 4 4-15,-13 0 5 16,-11 2-244-16,-14 2-78 16,-9 6 0-16,2 4 0 15,8 3 0-15,6 5 0 16,14 3 0-16,18 2 0 15,17 4 0-15,23 3 0 16,20 3 0-16,19 4 0 16,7 1 0-1,-3-3 0-15,-14-4 0 16,-18-4 0-16,-22-5 0 16,-18-2 0-16,-23-3 0 15,-23-2 0-15,-14-1 0 16,-8-4 0-16,-8-6 0 15,3-3 0-15,15-2-35 16,15-3-378-16,16-6-1406 16,19 0 155-16,13-5 133 15,9-3 116-15</inkml:trace>
  <inkml:trace contextRef="#ctx0" brushRef="#br0" timeOffset="-84787.18">26172 16729 4790 0,'2'-21'349'0,"0"-1"8"16,-2-1 6-16,0 1 6 15,2 13 8 1,0 7 7-16,0 16 8 0,5 15 8 15,-2 19 10-15,0 14-410 16,1 18 0-16,-2 6 0 16,1 0 0-16,-1-3 0 15,-1-11 0-15,-1-8 0 16,-2-12 0-16,3-13 0 16,-3-8 0-16,-3-9 0 15,-2-7 0-15,-3-9-553 16,-6-6-1239-1,-4-7 152-15,0-7 129 16,-2-8 114-16</inkml:trace>
  <inkml:trace contextRef="#ctx0" brushRef="#br0" timeOffset="-77838.99">31198 17755 3256 0,'5'-10'255'16,"-1"1"208"-16,1-3 12 15,4-1 14-15,-4-1 12 16,-1 4 14-16,-2 3 12 15,1 2 17-15,-3 1 14 16,0 4-209-16,-6 0-94 16,-6 8-251-16,-7 8-4 15,-6 11 0 1,-4 10 0-16,3 10 0 0,8 2 0 16,4-1 0-16,10-2 0 15,4-6 0 1,7-3 0-16,12-8 0 15,6-4 0-15,7-3 0 16,7-7 0-16,-1-4 0 16,-2-7 0-16,-6-3 0 15,-1-4-307-15,-7-5-296 16,-5-13-1092-16,-5 0 136 16,-3-10 118-16,-6-6 103 15</inkml:trace>
  <inkml:trace contextRef="#ctx0" brushRef="#br0" timeOffset="-77578.23">31164 17743 4550 0,'-6'-11'309'0,"2"-4"43"16,-2-3 6-16,3-1 7 15,17 3 6-15,5 0 9 16,9 2 6-16,8 0 8 15,7 2 8-15,-2 1-123 16,-4 3-234 0,-3 3-45-16,-10 2-109 0,-5 2-234 31,-9-2-217-31,-6-32-1108 0,-4 35 132 16,-10 2 114-16,-10 2 102 15</inkml:trace>
  <inkml:trace contextRef="#ctx0" brushRef="#br0" timeOffset="-77348.44">31129 17821 4036 0,'-6'9'395'0,"1"2"8"15,2-3 7-15,-2 2 11 16,14-2 9 0,11-8 9-16,11 0 11 15,6 2 10-15,15-2-52 16,1 0-476-16,-2 0-520 15,-5-56-1085-15,-10 50 133 16,-7-6 115-16,-9-2 101 16</inkml:trace>
  <inkml:trace contextRef="#ctx0" brushRef="#br0" timeOffset="-76750.92">31714 17419 5239 0,'1'-10'307'0,"-1"0"4"16,0 2 6-16,2 0 5 16,-4 4 6-16,4 4 5 15,-2 5 5-15,0 8 7 16,0 5 6-16,0 6-351 16,0 4 0-16,0 2 0 15,0-3 0-15,0-4 0 16,0-1 0-16,-3-1 0 15,-3-3 0-15,-1 0-281 16,23-3-553 0,-23-4-807-16,4-3 127 15,3-3 113-15,4 2 97 16</inkml:trace>
  <inkml:trace contextRef="#ctx0" brushRef="#br0" timeOffset="-76458.18">31741 17900 6643 0,'0'0'167'0,"0"3"0"15,2-2 2-15,4 2 1 16,15 1 2-16,15-2 1 16,15 0 2-1,14 0 1 1,6-2 3-16,-3 0-179 0,-8 0 0 15,-6 0 0 1,-12-1 0-16,-12 1 0 0,-10 0 0 16,-11-1 0-16,-5-1 0 15,-4-2 0-15,0-1-85 16,-1-5-426-16,-5-48-1269 16,-1 41 149-16,-6 0 129 15,-3 1 112-15</inkml:trace>
  <inkml:trace contextRef="#ctx0" brushRef="#br0" timeOffset="-76167.46">32004 17726 5601 0,'0'-7'272'0,"2"1"3"16,4-1 4-16,9 2 4 15,8 3 5-15,12 10 2 16,7 5 7-16,0 10 3 15,-9 8 6-15,-8 8-306 16,-11 3 0-16,-10 2 0 16,-8-1 0-16,-10-2 0 15,-7-4 0-15,-5-6 0 16,-2-5 0-16,2-9 0 16,4-4 0-1,10-7-52-15,11-6-659 16,11-6-1024-16,12-11 142 15,17-3 124-15,11-5 106 16</inkml:trace>
  <inkml:trace contextRef="#ctx0" brushRef="#br0" timeOffset="-75794.8">32881 17751 6818 0,'0'-15'148'0,"0"1"1"16,0-1 1 0,-7-2 1-16,-5 10 2 0,-9 1-1 15,-4 5 4-15,-10 2 0 16,-2 9 2-16,-1 8-158 16,3 11 0-1,1 7 0-15,9 7 0 16,8 5 0-16,8-3 0 15,6-3 0-15,8-3 0 16,2-4 0-16,10-6 0 16,5-6 0-16,7-7 0 15,1-3 0-15,0-5 0 16,-2-4 0-16,-5-2 0 16,-4-4 0-16,-6-4-297 15,-2-4-361-15,-8-6-1026 16,-4-8 135-16,-9-1 116 15,-5 1 103 1</inkml:trace>
  <inkml:trace contextRef="#ctx0" brushRef="#br0" timeOffset="-75575.5">32651 17930 5511 0,'0'-5'280'0,"0"-1"5"16,0 2 3-16,9-2 5 15,10 4 4-15,11 2 5 16,11-1 5-16,8-1 4 15,-4 2 6 1,-7 0-317-16,-10-1 0 0,-11 2 0 16,-11-2-4-1,-3 1-327-15,-7 0-291 16,-13-2-1061 0,-4 2 135-16,-6-2 116 0,-16-3 102 15</inkml:trace>
  <inkml:trace contextRef="#ctx0" brushRef="#br0" timeOffset="-73754.44">19808 17926 5509 0,'0'-9'271'0,"0"-1"5"16,0-4 4-16,-3-2 3 16,-7 5 6-16,-9 3 2 15,-7 2 5-15,-13 3 6 16,-6 2 3-16,-4 5-216 16,2 3-89-1,3 5 0-15,8 4 0 16,12 5 0-16,12 6 0 15,9 2 0-15,13 4 0 16,19 1 0-16,12 0 0 16,6-2 0-16,7-3 0 15,-7 0 0-15,-13-4 0 16,-17-5 0-16,-13-1 0 16,-21-1 0-16,-18-3 0 15,-11 0 0-15,-9-5 0 16,-7-3 0-16,3-4 0 15,10-3-80 1,14-10-426-16,18-74-1276 16,10 64 150-16,18-5 128 15,11-2 112-15</inkml:trace>
  <inkml:trace contextRef="#ctx0" brushRef="#br0" timeOffset="-73163.3">19570 17770 5258 0,'1'-11'305'16,"-1"1"5"-16,0-1 5 15,0-1 5-15,0 8 5 16,0 14 6 0,0 13 5-16,-1 16 6 0,-2 16 7 15,-3 22-349-15,0 13 0 16,-3 3 0-16,2 2 0 15,3-2 0-15,1-9 0 16,2-11 0 0,1-16 0-16,0-12 0 15,0-18 0-15,0-9 0 16,0-10 0-16,0-4 0 16,0-4 0-16,0-3 0 15,0-1 0-15,0-7 0 0,0-4-131 16,23-5-777-1,-19-5-754-15,2-3 132 16,0-4 113-16</inkml:trace>
  <inkml:trace contextRef="#ctx0" brushRef="#br0" timeOffset="-72101.75">26432 17833 4915 0,'4'-8'322'16,"-4"-4"6"-16,2-3 7 16,3 0 5-16,-10 3 6 15,-4 3 6 1,-10 4 7-16,-14 3 6 16,-9 0 7-16,-14 4-215 15,0 4-157-15,2 4 0 16,7 9 0-16,9 4 0 15,13 4 0-15,12 3 0 16,19 4 0-16,17-1 0 16,21 2 0-16,13 0 0 15,6 1 0-15,0-3 0 16,-14-3 0-16,-19-6 0 16,-17-3 0-16,-11-3 0 15,-13-3 0 1,-20-5 0-16,-11-1 0 15,-9-5 0-15,-11-3 0 16,1-2 0 0,5-9 0-16,16-2-328 0,32-2-590 15,-3-5-688-15,11-4 123 16,9 3 107 0,5 4 95-16</inkml:trace>
  <inkml:trace contextRef="#ctx0" brushRef="#br0" timeOffset="-71735.09">26176 17697 5747 0,'0'-17'257'16,"0"2"3"-16,2 2 4 16,-2-1 4-16,4 10 3 15,5 22 4-15,3 13 4 16,3 17 4-16,1 15 4 16,-5 17-287-16,-6 2 0 15,-1-2 0 1,-4-3 0-16,3-6 0 15,-6-10 0-15,3-12 0 0,0-9 0 16,-2-12 0 0,-3-10 0-16,-1-8-295 15,-1-12-1566-15,-6-9 162 16,1-11 139-16,2-11 120 16</inkml:trace>
  <inkml:trace contextRef="#ctx0" brushRef="#br0" timeOffset="-66406.98">18149 664 8191 0,'-19'-2'0'16,"-13"10"0"-16,-11 16 0 16,-12 18 0-16,6 21 0 15,0 16 0-15,7 8 0 16,7 0 0-16,5-5 0 16,4-6 0-16,0-8 0 15,-4-6 0-15,-2-8 0 16,-2-9-443-1,3-42-1378-15,5 14 156 16,1-15 133-16,6-17 116 16</inkml:trace>
  <inkml:trace contextRef="#ctx0" brushRef="#br0" timeOffset="-66156.22">17429 1048 8191 0,'20'-15'0'0,"15"2"0"15,19 2 0-15,18 3 0 16,10 16 0 0,5 11 0-16,-8 4 0 15,-6 3 0-15,-11 3 0 16,-12-1 0-16,-15 3 0 16,-9-5 0-16,-5-3-48 15,-2-1-514 1,-2-9-1214-16,2-6 149 0,2-14 128 15,-3-8 112-15</inkml:trace>
  <inkml:trace contextRef="#ctx0" brushRef="#br0" timeOffset="-65944.42">18296 965 8191 0,'17'-17'0'0,"9"-8"0"15,13-7 0-15,9-6 0 16,4 2 0-16,0 6-395 16,-4-1-1439-16,-8 5 157 15,-14 6 136-15,-12 5 117 16</inkml:trace>
  <inkml:trace contextRef="#ctx0" brushRef="#br0" timeOffset="-65727.62">18403 1078 8191 0,'-4'16'0'16,"1"0"0"-16,3-1 0 15,14-5 0-15,21-10 0 16,18-14 0-16,13-11-14 16,11-5-480-16,-2-49-1309 15,-13 40 152-15,-11-2 132 16,-10 6 115-16</inkml:trace>
  <inkml:trace contextRef="#ctx0" brushRef="#br0" timeOffset="-65350.93">19349 632 5437 0,'-3'-16'288'15,"-6"-6"3"-15,-7-2 6 16,-4-3 3-16,-3 13 6 16,-9 8 4-16,-6 8 6 15,-2 10 3-15,1 13 8 16,2 14-327-16,3 11 0 16,7 9 0-16,11 2 0 15,9-2 0-15,4-6 0 31,7-10 0-31,11-8 0 0,1-12 0 0,5-13 0 16,10-6 0-16,2-9 0 16,0-12 0-16,-4-10 0 15,-2-6 0-15,-4-8 0 16,-5 0 0-16,-2 5 0 16,-6 5 0-16,-3 13 0 15,0 10 0 1,0 5 0-16,4 10 0 15,4 9 0-15,4 4 0 16,0 9 0-16,0 3 0 16,-2 3 0-16,0-3 0 15,-1-3-278-15,32-5-1587 16,-26-7 161-16,4-11 141 16,2-7 120-16</inkml:trace>
  <inkml:trace contextRef="#ctx0" brushRef="#br0" timeOffset="-65116.93">19652 775 8191 0,'0'-16'0'15,"3"-5"0"-15,10-5 0 16,12-10 0-16,13 5 0 16,13 1 0-16,7-2 0 15,-1 4-344-15,16 3-559 16,-29 3-703-16,-12 6 123 15,-16 7 107-15,-12 3 95 16</inkml:trace>
  <inkml:trace contextRef="#ctx0" brushRef="#br0" timeOffset="-64898.13">19699 871 7911 0,'-5'20'31'0,"4"1"-1"15,2 2 1-15,13-2 0 16,22-12 0-16,13-13 0 15,10-8 0-15,9-8 0 16,-1-9 2-16,-9-2-394 16,13-8-539-16,-21 0-703 15,-8-3 123-15,-3 5 106 16,0-2 96 0</inkml:trace>
  <inkml:trace contextRef="#ctx0" brushRef="#br0" timeOffset="-64601.41">20791 385 4963 0,'0'-17'334'0,"-1"-2"5"16,-6-4 6-16,-9 2 6 16,-6 9 7-16,-15 9 6 15,-13 4 8-15,-4 9 6 16,-6 6 9-16,3 9-387 15,6 7 0-15,14 9 0 0,12 5 0 16,13 4 0 0,18 3 0-16,19-1 0 15,14 2 0-15,19-1 0 16,11-3 0 0,4-4 0-16,-8 1 0 0,-10-6 0 15,-20 1 0-15,-20-3 0 16,-18-2 0-16,-19-3 0 15,-24-6 0-15,-12-7 0 16,-6-6 0-16,-9-9 0 16,3-8 0-1,10-10-205-15,9-9-271 16,15-14-1281-16,19-5 145 16,14-13 126-16</inkml:trace>
  <inkml:trace contextRef="#ctx0" brushRef="#br0" timeOffset="-64327.66">20499 277 5503 0,'0'-22'282'0,"0"1"3"16,2 0 3-1,1 6 6-15,1 28 5 0,5 25 3 16,7 22 5-16,0 25 6 31,2 19 5-31,4 13-318 0,-3 1 0 0,-2 2 0 16,-5-7 0-16,-2-6 0 15,-5-10 0 1,-3-7 0-16,-2-14 0 0,-2-10-482 16,-6-55-1329-1,-7 19 154-15,-12-17 133 16</inkml:trace>
  <inkml:trace contextRef="#ctx0" brushRef="#br0" timeOffset="-63970.99">19025 1630 8191 0,'4'-4'0'0,"24"-8"0"16,30-10 0-16,37-10 0 16,44-12 0-16,38-10 0 15,20 0 0-15,2 1 0 16,-13 0 0-16,-23 8 0 15,-26 5 0-15,-32 6 0 16,-35 10 0-16,-29 4 0 16,-28 10 0-16,-36 7-351 15,-27 11-291-15,-26 7-1031 16,-24 11 133-16,-19 7 115 16,-13 8 101-16</inkml:trace>
  <inkml:trace contextRef="#ctx0" brushRef="#br0" timeOffset="-63726.21">19411 1659 8191 0,'13'12'0'16,"15"1"0"-16,28-3 0 15,30-4 0-15,27-12 0 16,23-18 0-16,11-9 0 16,-4-5 0-16,-9-8 0 15,-13-2 0-15,-16 5 0 16,-20 2 0-16,-20 3 0 15,-19 10 0 1,-18 1-369 0,-4 5-1472-16,-22 4 158 0,-13 5 137 15,-9 0 119-15</inkml:trace>
  <inkml:trace contextRef="#ctx0" brushRef="#br0" timeOffset="-61522.96">30126 18640 6144 0,'0'-9'217'16,"0"1"2"-16,0 0 4 16,0-1 1-16,0 6 3 15,-3 12 3-15,-6 9 3 16,-5 5 2-16,-4 9 4 16,-5 8-239-16,2 1 0 15,3-4 0-15,1-3 0 0,2-5 0 16,5-7 0-1,5-4 0-15,2-8 0 16,3-3 0-16,0-6 0 16,3-3 0-16,4-10 0 15,7-10 0-15,9-11 0 16,7-14 0-16,9-8 0 0,2-8 0 16,2-1 0-16,-2 5 0 15,-5 5 0-15,-6 11 0 16,-4 11 0-1,-11 14 0-15,0 7 0 16,4 13 0-16,-1 13 0 16,2 13 0-16,3 8 0 15,-4 8 0-15,-4 5 0 16,-3-1 0-16,0-5 0 16,-2-4 0-16,0-3 0 15,-4-4 0-15,-2-6 0 16,-2-7 0-16,-2-6 0 15,-3-3-649-15,-12-7-1116 16,-5-6 146-16,-9-5 127 16,-7-2 111-16</inkml:trace>
  <inkml:trace contextRef="#ctx0" brushRef="#br0" timeOffset="-61287.12">30092 18788 6915 0,'-4'-7'138'16,"2"3"0"-16,1 4 2 15,0-3 0-15,8 2 3 16,17-1-1-16,14-3 2 16,15-2 0-16,15-1 3 0,5-1-147 15,-4-3 0-15,-7 5-319 16,-7-1-241-16,-6-60-1144 31,-7 53 137-31,-5 0 119 0</inkml:trace>
  <inkml:trace contextRef="#ctx0" brushRef="#br0" timeOffset="-61043.35">30989 18509 4639 0,'6'-9'364'0,"-3"-1"7"16,-1 1 8-16,1-1 6 15,-12 8 9-15,-10 8 7 16,-10 12 9-16,-8 6 9 15,-6 11 10-15,4 7-429 16,6 2 0-16,12-4 0 0,4-5 0 16,8-3 0-16,6-4 0 31,6-7 0-31,11-3 0 0,10-4 0 16,10-5 0-16,9-5 0 15,9-2-53-15,0-5-296 16,4-6-203-16,-1-14-1132 0,-1 2 135 15,-7-9 116-15,-1-4 102 16</inkml:trace>
  <inkml:trace contextRef="#ctx0" brushRef="#br0" timeOffset="-60422.98">31389 18541 5078 0,'0'-11'322'0,"0"-3"6"16,-1 1 5-16,-4-2 6 15,-5 8 7 1,-7 7 4-16,-5 4 8 15,-4 5 7-15,-3 9 7 16,0 7-372-16,5 9 0 16,4 5 0-16,5 2 0 15,5 2 0-15,7-4 0 16,3-2 0-16,7-6 0 16,6-5 0-16,8-5 0 15,7-8 0-15,10-3 0 0,4-6 0 16,4-3 0-16,1-3 0 15,1-8 0 1,0-6 0-16,0-7 0 16,-6-8 0-16,-5-2 0 15,-8 0 0-15,-10 4 0 16,-9 4 0-16,-4 6 0 0,-9 4 0 16,-6 5 0-16,-4 3 0 15,-8 4 0-15,-7 5 0 16,-5 8 0-16,1 7 0 15,3 8 0-15,6 4 0 16,9 4 0 0,5 0 0-16,5-2 0 0,4-2 0 15,7-9 0-15,5-1 0 16,8-7 0-16,7-4 0 16,5-5 0-16,2-1 0 15,3-8 0-15,-1-2 0 16,-4-7 0-16,-2-2 0 15,-1-7 0-15,-6 2 0 16,-7 2 0-16,-5 5 0 16,-5 2 0-1,-4 5 0-15,-2 3 0 0,0 3 0 16,0 0 0-16,-3 6 0 16,-5 7 0-16,-2 9 0 0,-1 8 0 15,-5 10 0 1,3 6 0-16,0 3 0 15,-3 0 0-15,4 1 0 16</inkml:trace>
  <inkml:trace contextRef="#ctx0" brushRef="#br0" timeOffset="-60103.28">31698 19034 8191 0,'20'-53'0'0,"11"-4"0"15,9-3 0 1,5 6 0-16,-2 7 0 0,-1 10 0 16,-5 14 0-1,-9 8 0-15,-6 10 0 0,-4 3 0 16,-6 11 0-16,-6 6 0 16,-2 5 0-16,-4 4 0 15,-8 8 0-15,-6-1 0 16,-4 2 0-16,-4-4 0 15,-6-4 0-15,4-4 0 16,4-5 0-16,4-7 0 16,6-5 0-16,7-6-357 15,7-7-262-15,9-28-1059 16,9 7 134-16,4-11 115 16,10-9 103-16</inkml:trace>
  <inkml:trace contextRef="#ctx0" brushRef="#br0" timeOffset="-59811.55">32234 18411 5151 0,'3'-12'315'16,"-2"1"6"-16,1 0 4 15,-1 4 7-15,-1 7 5 16,0 14 6 0,0 15 5-16,0 9 8 0,-1 10 7 15,-1 8-363 1,-1 4 0-16,2-6 0 0,-1 0 0 15,2-6 0-15,5-4 0 16,1-6 0 0,4-7 0-16,5-3 0 0,6-9 0 15,2-7 0-15,3-6 0 16,4-4 0-16,2-6 0 16,3-4 0-16,1-5-257 15,1-7-227-15,-7-28-1257 16,-11 16 143-16,-7-2 123 15</inkml:trace>
  <inkml:trace contextRef="#ctx0" brushRef="#br0" timeOffset="-59540.81">32143 18658 5367 0,'-2'-11'294'15,"1"-1"6"-15,-1-3 2 16,7-4 7-16,11 1 4 15,13 2 5-15,10-2 6 16,8 0 5-16,5 3 6 16,-4 3-513-16,0 2-417 15,-8 1-1136-15,-4-3 140 16,-5 5 124-16,-4 3 106 16</inkml:trace>
  <inkml:trace contextRef="#ctx0" brushRef="#br0" timeOffset="-59323.01">32745 18626 8191 0,'3'9'0'0,"0"3"0"0,0 0 0 16,-1-1 0-16,-3-3 0 15,-4-5 0-15,-7-3 0 16,-5 0-400-16,-10-43-1433 16,-14 33 158-16,-7-3 135 15,-7-9 117 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6:18:31.86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3854 3383 4397 0,'0'0'166'0,"0"-1"135"16,1-1 65-16,-1 0 6 15,0 0 8 1,0-1 8-16,0-1 6 15,0 1 9-15,0 1 8 16,0-1-94-16,0 2-91 16,0 0-156-16,0-1-70 15,0 2 0-15,0 0 0 16,2 0 0-16,-1 0 0 16,2 7 0-16,4 8 0 15,-1 8 0-15,3 9 0 16,-3 9 0-1,-1 7 0-15,-1-2 0 0,-1-3 0 16,-1-3 0 0,1-8 0-16,0-11 0 15,0-5 0-15,-2-7 0 16,3-5 0-16,-2-4 0 16,1-4 0-16,1-11 0 15,6-5 0-15,-3-7 0 16,4-8 0-16,3 0 0 15,-2 3 0-15,-3 8 0 16,6 9 0-16,2 7 0 16,4 6 0-16,5 10 0 15,5 4 0 1,0 7 0-16,0 2 0 16,-3 2 0-16,-2-2 0 15,-5-4 0-15,0-5 0 16,-3-5 0-16,-1-4 0 15,0-10 0-15,-3-5 0 16,-1-9 0-16,-7-7 0 16,-3-9 0-16,-6-4 0 15,-4 0 0-15,-6 4 0 16,1 6 0-16,-4 5 0 16,3 8 0-16,0 9 0 15,0 3 0 1,5 5-223-16,2 1-340 15,3-14-1165-15,1 14 140 16,7-1 123-16,5-2 107 16</inkml:trace>
  <inkml:trace contextRef="#ctx0" brushRef="#br0" timeOffset="187.95">4496 3379 8191 0,'3'0'0'0,"2"0"0"15,2 0 0-15,10-1 0 16,6-4 0 0,9-2 0-16,6-2 0 15,2-3 0-15,3 0-399 16,-5-5-1434-16,-8 6 158 16,-7 4 135-16,-10 4 117 15</inkml:trace>
  <inkml:trace contextRef="#ctx0" brushRef="#br0" timeOffset="395.75">4621 3534 8191 0,'-6'14'0'0,"-3"1"0"0,2 0 0 16,1 2 0 0,14-10 0-16,10-8 0 15,15-5 0-15,7-7 0 16,8-3 0-16,3-2 0 15,-6 1-341-15,4 3-523 16,-23 2-753-16,-9 2 124 16,-8-3 110-16,-1 1 95 15</inkml:trace>
  <inkml:trace contextRef="#ctx0" brushRef="#br0" timeOffset="1387.59">5848 3146 5680 0,'0'-8'264'15,"0"-2"3"1,0 2 3-16,-1-1 5 0,-7 9 4 15,-10 12 3-15,-10 14 5 16,-8 21 4-16,-6 22 5 16,-1 22-296-16,10 13 0 15,10 10 0 1,14 1 0-16,10-6 0 16,15-11 0-16,9-10 0 15,7-13 0-15,5-13 0 16,7-14 0-16,7-17 0 15,9-16-487-15,6-26-1322 16,3-5 153-16,2-12 133 16,-3-9 114-16</inkml:trace>
  <inkml:trace contextRef="#ctx0" brushRef="#br0" timeOffset="1887.98">6251 3647 7301 0,'0'-8'97'0,"0"3"0"16,0 1 1-16,0-2 0 15,4 9 1-15,2 7 0 16,6 3 0-16,-1 3 2 16,2 10 1-16,2 2-102 15,-7 2 0-15,0-5 0 16,-1-2 0 0,-4-7 0-16,-2-3 0 15,1-7 0-15,-2-2 0 16,-2-1 0-16,-4-3 0 15,1-5-565-15,-3-7-1224 16,-2-9 152-16,0-7 128 16,5-7 114-16</inkml:trace>
  <inkml:trace contextRef="#ctx0" brushRef="#br0" timeOffset="2191.4">6221 3465 8191 0,'1'-13'0'0,"8"-3"0"15,5-6 0-15,5-7 0 16,4 1 0-16,0-1 0 16,-3 2 0-16,-7 0 0 15,-8 3 0-15,-4 4 0 16,-8 4 0-16,-5 4 0 15,-6 4 0-15,-5 2 0 16,-5 5 0 0,2 1 0-16,3 4 0 15,3 3 0-15,10 6-325 16,5 3-241-16,10-45-1135 16,11 48 137-16,7 2 118 15</inkml:trace>
  <inkml:trace contextRef="#ctx0" brushRef="#br0" timeOffset="2732.26">6692 3467 5815 0,'1'-1'250'15,"1"-2"4"-15,-2 0 2 16,1 2 4-16,-4-2 4 15,-3 2 3-15,-4-1 4 16,-7 2 3-16,-5 6 6 16,-4 2-280-16,-1 10 0 15,4 7 0-15,1 6 0 16,10 5 0-16,6 1 0 16,5 1 0-16,2-5 0 15,7-3 0 1,2-6 0-16,7-10 0 15,8-8 0-15,3-5 0 16,6-10 0-16,0-8 0 16,-3-11 0-16,-7-7 0 15,-8-13 0-15,-10-6 0 16,-6-8 0-16,-10-5 0 16,-9-1 0-16,-4-2 0 15,-3 6 0-15,0 11 0 16,5 12 0-16,6 16 0 15,5 15 0-15,7 17 0 16,2 17 0 0,5 18 0-16,9 13 0 15,4 13 0-15,9 9 0 16,6 0 0-16,0-2 0 16,4-3 0-16,1-10 0 15,5-12-290-15,52-12-1572 16,-29-12 161-16,6-17 140 15,2-15 120-15</inkml:trace>
  <inkml:trace contextRef="#ctx0" brushRef="#br0" timeOffset="3147.81">7304 3523 8191 0,'0'2'0'16,"1"0"0"-16,2 1 0 15,13 1 0-15,13-1 0 16,14-3 0-16,15-4 0 16,11-2 0-16,-2-4 0 15,-6 2 0-15,-13-3 0 16,-11 1 0-16,-16 4 0 15,-13-1 0-15,-10 3-395 16,34 0-1439 0,-52 0 157-16,-4-3 136 15,-6 2 117-15</inkml:trace>
  <inkml:trace contextRef="#ctx0" brushRef="#br0" timeOffset="3436.02">7431 3289 8191 0,'0'-1'0'0,"0"-2"0"15,0 3 0-15,4 11 0 16,6 12 0-16,2 15 0 15,4 14 0-15,0 14 0 16,-5 8 0-16,-4 0 0 16,-4-1 0-16,-1-6 0 15,-4-9-333-15,-1-20-1518 16,-4-2 161-16,-4-19 137 16,-7-10 119-16</inkml:trace>
  <inkml:trace contextRef="#ctx0" brushRef="#br0" timeOffset="4619.97">8140 3602 8191 0,'0'-4'0'16,"0"3"0"-16,0-1 0 15,0 0 0-15,2 13 0 16,-1 5 0 0,3 7 0-16,0 9 0 15,4 3 0-15,-2 1 0 16,-2-4 0-16,-1-5 0 16,-2-7 0-16,-1-4 0 15,2-2 0-15,-5-6 0 16,-2-1-383-16,-5-44-1454 15,-5 31 157-15,-5-7 137 16,3-8 117-16</inkml:trace>
  <inkml:trace contextRef="#ctx0" brushRef="#br0" timeOffset="4948.06">8024 3505 8191 0,'8'-13'0'0,"6"-4"0"15,6-3 0 1,5-5 0-16,-2 2 0 16,0 1 0-16,-4 2 0 15,-9 0 0-15,-6 2 0 16,-5 1 0-16,-6 4 0 15,-8 1 0-15,-5 4 0 16,-3 0 0-16,-2 5 0 16,2 2 0-16,3 2 0 15,8 11-325-15,12 6-421 16,5 2-907-16,12 5 130 16,11-1 113-1,8 0 100-15</inkml:trace>
  <inkml:trace contextRef="#ctx0" brushRef="#br0" timeOffset="5478.72">8628 3525 5846 0,'0'-10'247'16,"0"-2"4"-16,0-2 2 15,-3 0 4-15,-1 6 3 16,-8 4 4-16,-7 4 3 15,-5 3 4-15,-5 5 4 16,-1 9-275 0,4 7 0-16,2 7 0 15,6 7 0-15,11-3 0 16,2-1 0-16,5-5 0 16,6-4 0-16,6-8 0 15,5-5 0-15,9-6 0 16,7-6 0-16,5-8 0 15,-1-8 0-15,-3-7 0 16,-3-9 0-16,-6-11 0 16,-8-8 0-16,-5-8 0 15,-6-7 0 1,-5-5 0-16,-7-4 0 16,-7-2 0-16,-9 3 0 15,1 6 0-15,-2 14 0 16,5 14 0-16,8 21 0 15,6 26 0-15,14 25 0 16,16 22 0-16,16 21 0 16,14 20 0-16,12 7 0 15,6 1 0-15,-5-6 0 16,-6-8 0-16,-7-11 0 16,0-13 0-1,3-19-675-15,-3-14-1084 16,-2-18 146-16,-5-19 126 15</inkml:trace>
  <inkml:trace contextRef="#ctx0" brushRef="#br0" timeOffset="66058.37">2547 4774 8191 0,'4'-4'0'0,"2"0"0"16,-2-2 0-16,4-2 0 15,-7 0 0 1,-1-2 0-16,3 1 0 16,-12 1 0-16,-10 2 0 15,-12 4 0-15,-15 3 0 16,-14 6 0-16,-5 7 0 15,2 5 0-15,9 8 0 16,15 4 0-16,19 4 0 16,16 2 0-16,22-2 0 15,19 2 0-15,13-3 0 16,8-2 0-16,1-4 0 16,-7-1 0-1,-16-5 0-15,-17-1 0 16,-18-3 0-16,-22 1 0 15,-21-2 0-15,-14-1 0 16,-11-3 0 0,-1-5 0-16,12-2 0 0,21-5-199 15,44 0-666-15,7-5-789 16,26-6 129-16,17-7 114 16,10-6 100-16</inkml:trace>
  <inkml:trace contextRef="#ctx0" brushRef="#br0" timeOffset="66331.12">2854 4905 8191 0,'0'-2'0'0,"0"2"0"16,0 3 0-16,2 6 0 15,-1 12 0-15,-1 8 0 16,3 8 0-16,0 6 0 16,-1-3 0-16,-1-1 0 15,1-3 0 1,-2-9 0-16,0-5-531 16,-3-7-1266-16,-5-8 152 15,-7-9 131-15,-11-4 113 16</inkml:trace>
  <inkml:trace contextRef="#ctx0" brushRef="#br0" timeOffset="66512.4">2570 5027 8191 0,'7'-14'0'16,"11"-8"0"-16,11-4 0 16,15-7 0-16,7 4 0 15,8 6 0-15,0 3 0 16,-7 5-132-1,-7 5-332-15,-13-6-1316 16,-6 12 149-16,-11 1 129 16,-4 0 112-16</inkml:trace>
  <inkml:trace contextRef="#ctx0" brushRef="#br0" timeOffset="66919.04">3152 4811 5747 0,'7'5'257'0,"0"10"3"15,1 10 4-15,-1 8 4 16,-4 12 3 0,-3 4 4-16,1 2 4 0,-1-2 4 15,-1-7 4 1,2-7-287-16,-1-11 0 16,0-9 0-16,0-9 0 15,0-6 0-15,0-9 0 16,0-10 0-16,0-11 0 15,0-12 0-15,2-13 0 16,5-3 0-16,3 0 0 16,6 4 0-16,4 9 0 15,6 12 0 1,3 13 0-16,4 12 0 16,2 9 0-16,1 12 0 15,1 8 0-15,-1 8 0 16,-2 2 0-16,-5 5 0 15,-5-2 0-15,-9 0 0 16,-8-8 0-16,-3-2-162 16,-8-2-407-16,-9-7-1174 15,-7-5 144-15,-8-3 123 16,-8-3 108-16</inkml:trace>
  <inkml:trace contextRef="#ctx0" brushRef="#br0" timeOffset="67082.89">3262 5078 7391 0,'0'-7'87'16,"0"2"1"-16,0-4-1 16,10-3 2-16,7-2 0 15,9 1 0-15,6-3 0 16,7-1-28-16,0 2-487 16,3-2-1367-16,-5 2 151 15,1-2 130-15,-2-2 114 16</inkml:trace>
  <inkml:trace contextRef="#ctx0" brushRef="#br0" timeOffset="67354.91">3867 4666 7118 0,'-7'-1'116'15,"-4"-1"0"-15,-3 6 3 16,-6 6-1-16,0 8 1 15,2 10 1-15,7 9 1 16,5 5 0-16,6 6 2 16,6 4-123-16,5-2 0 15,5 0 0-15,3-7 0 16,1-7 0-16,2-6 0 16,-1-12 0-16,1-8 0 15,3-6-354 1,4-8-1491-16,-5-14 159 15,-2-6 136-15</inkml:trace>
  <inkml:trace contextRef="#ctx0" brushRef="#br0" timeOffset="68687.13">4036 4782 4166 0,'0'-5'303'15,"1"-2"84"-15,2 0 8 16,0-4 8-16,2 3 8 16,1 0 9-16,-3-1 10 15,2 3 9-15,-4-1 10 16,1 0-156-16,-2 1-198 16,0-2-95-16,0 3 0 15,-3-1 0-15,-6 2 0 16,-5 0 0-1,-8 3 0-15,-8-1 0 0,-2 4 0 16,-3 4 0 0,-1 6 0-16,4 3 0 15,5 8 0-15,4 7 0 16,10 6 0-16,7 6 0 16,3 5 0-16,12 1 0 15,4-2 0-15,6-3 0 16,2-8 0-16,7-6 0 15,0-9 0-15,0-6 0 16,4-6 0-16,-1-4 0 16,3-8 0-16,-3-3-327 15,0-2-240 1,-6-57-1133-16,-5 42 137 16,-5-5 118-16,-6-6 105 15</inkml:trace>
  <inkml:trace contextRef="#ctx0" brushRef="#br0" timeOffset="68939.07">4196 4725 8191 0,'2'-2'0'0,"1"0"0"16,3 8 0-16,0 8 0 16,3 11 0-16,0 11 0 15,2 9 0 1,-2 9 0-16,-2-2 0 15,-1 1 0-15,-3-6 0 16,-2-5 0-16,-1-10 0 16,0-8 0-16,0-10 0 15,0-9-294-15,9-5-542 16,-6-13-801-16,1-10 127 16,4-10 112-16,4-7 97 15</inkml:trace>
  <inkml:trace contextRef="#ctx0" brushRef="#br0" timeOffset="69187.85">4423 4731 5931 0,'-3'-4'239'16,"-6"2"2"-16,-7 2 4 16,-2 6 2-16,-2 11 4 15,1 10 3-15,4 4 4 16,11 6 2-16,4 0 5 15,13 0-265-15,7-2 0 16,9-4 0-16,7-3 0 16,7-8 0-1,-2-9-79-15,-1-5-333 16,-1-4-1396-16,-12-2 153 16,-10 2 133-16,-10-2 114 15</inkml:trace>
  <inkml:trace contextRef="#ctx0" brushRef="#br0" timeOffset="69579.5">2128 5760 8191 0,'-4'3'0'0,"2"1"0"15,10-2 0-15,29 1 0 16,47-5 0-16,43-9 0 16,45-10 0-16,40-6 0 15,9-7 0-15,0-5 0 16,-9 3 0-16,-14 3 0 15,-20 2 0-15,-21 2 0 16,-27 7 0 0,-26 5 0-16,-37 7 0 15,-28 3 0-15,-24 4 0 16,-15 3 0-16,-12 0-393 16,-3-22-1441-16,1 17 157 15,6-2 136-15,4-7 117 16</inkml:trace>
  <inkml:trace contextRef="#ctx0" brushRef="#br0" timeOffset="70083">6746 4691 8191 0,'2'0'0'0,"1"2"0"0,0 11 0 15,0 8 0 1,2 8 0-16,-1 10 0 16,-2 7 0-16,-1-3 0 15,-1-2 0-15,-1-3 0 16,-6-6 0-16,-3-8-334 16,45-6-1517-16,-57-13 161 15,-7-5 137-15,-5-8 119 16</inkml:trace>
  <inkml:trace contextRef="#ctx0" brushRef="#br0" timeOffset="70278.82">6437 4851 6697 0,'2'-16'160'0,"5"-5"2"16,12-5 2-16,14-7 0 16,16 3 1-16,16 3 3 15,7-1 0-15,5 2 2 16,-8 3 3-16,-8 5-173 15,-15 6 0-15,-13 5-298 16,-11 6-357-16,-19 7-1029 16,-18 7 135-16,-17 9 116 15,-15 7 102-15</inkml:trace>
  <inkml:trace contextRef="#ctx0" brushRef="#br0" timeOffset="70458.65">6431 5081 8191 0,'0'14'0'0,"3"2"0"16,16-2 0-16,20-1 0 16,17-8 0-16,20-11 0 15,15-13 0-15,1-3 0 16,-4-3-324-16,-10-1-281 16,-12-5-1085-16,-15 2 135 15,-19 0 117-15,-13-3 104 16</inkml:trace>
  <inkml:trace contextRef="#ctx0" brushRef="#br0" timeOffset="70630.49">7171 4764 5727 0,'0'-11'259'0,"1"2"4"15,1-1 3-15,2 3 3 16,1 13 5-16,-1 13 3 16,1 7 4-16,-3 8 4 15,-2 9 5-15,-8 1-290 16,-4 1 0-16,0-6-322 15,45-3-1532-15,-44-13 161 16,4-12 137-16,8-10 121 16</inkml:trace>
  <inkml:trace contextRef="#ctx0" brushRef="#br0" timeOffset="71003.21">7226 4816 8191 0,'14'0'0'0,"6"0"0"15,6 3 0-15,8 3 0 16,-4 4 0-16,-3 1 0 16,-3 2 0-16,-4-4 0 15,-4-4 0-15,-3-2-216 16,-3-4-150-16,-4-4-171 16,-1-9-189-16,-6-8-21 15,-6-10 105 1,-2-4 168-16,2-5 158 15,-1-1 187-15,3 5 129 16,2 2 176-16,3 8 131 16,0 9 164-16,-1 9 205 15,1 11 74-15,1 8-57 16,0 10-151-16,6 9-163 16,-1 6-220-16,-1 5-159 15,-2 1 0-15,1-5 0 16,2-2-387-16,5-10-1449 15,4-5 158-15,6-10 136 16,4-6 117 0</inkml:trace>
  <inkml:trace contextRef="#ctx0" brushRef="#br0" timeOffset="71442.81">7639 4689 8191 0,'4'-1'0'0,"1"1"0"15,3 8 0-15,2 11 0 16,0 12 0-16,3 15 0 16,-1 9 0-16,-2 7 0 15,-3-1 0-15,-4-2 0 16,0-6 0 0,-3-10 0-16,0-12 0 15,1-11 0 1,1-12 0-16,-4-13 0 0,2-15 0 15,-1-18 0-15,-2-17 0 16,2-15 0-16,2-13 0 16,8-6 0-16,9 7 0 15,11 11 0-15,3 15 0 16,6 20 0-16,1 18 0 16,-6 14 0-16,-6 17 0 15,-4 13 0 1,-11 12 0-16,-6 3 0 15,-9 7 0-15,-12-1 0 16,-5-6 0-16,-7-6 0 16,-6-8 0-16,-1-8 0 15,4-9-312-15,15-6-434 16,1-9-910-16,10-9 131 16,8-9 112-1,12-6 101-15</inkml:trace>
  <inkml:trace contextRef="#ctx0" brushRef="#br0" timeOffset="71811.03">8120 4541 8191 0,'4'0'0'0,"0"6"0"15,2 11 0-15,0 6 0 16,1 11 0-16,0 8 0 15,2 4 0-15,4-3 0 16,4-3 0-16,3-8 0 16,2-5 0-16,6-9 0 15,2-10 0-15,3-5 0 16,3-10 0 0,-4-11 0-16,-9-10 0 15,-7-10 0-15,-9-5 0 16,-5-5 0-16,-5 3 0 15,-2 6 0-15,0 8 0 16,0 8 0-16,-5 9 0 16,5 6 0-16,2 3-319 15,27 3-594-15,-20-1-698 16,8-2 124-16,8 0 109 16,0-7 94-16</inkml:trace>
  <inkml:trace contextRef="#ctx0" brushRef="#br0" timeOffset="72018.78">8622 4446 7634 0,'5'0'61'15,"-1"6"0"-15,2 8 1 16,1 9-1-16,-3 11 0 16,-1 7 2-16,-1 2-1 15,-2 1 0-15,0-3 2 16,-8-2-64-16,1-7-198 15,2-6-418 1,-6-9-1105-16,1-9 140 16,-4-8 122-16,1-12 105 15</inkml:trace>
  <inkml:trace contextRef="#ctx0" brushRef="#br0" timeOffset="72207.01">8501 4482 5515 0,'20'-18'281'15,"10"-4"2"-15,11-5 6 16,12-3 2-16,0 4 7 16,-3 9 2-16,-8 2 7 15,-8 6-264 1,-13 5-156-16,-1 5-717 16,-19 4-703-16,-12 3 112 15,-11 2 100-15,-11 3 88 16</inkml:trace>
  <inkml:trace contextRef="#ctx0" brushRef="#br0" timeOffset="76103.59">6519 5531 8191 0,'0'1'0'0,"3"1"0"15,16 0 0-15,32 0 0 16,40-4 0-16,49-6 0 16,39-5 0-16,23-6 0 15,12-4 0-15,-8 0 0 16,-18-3 0-1,-17 3 0-15,-20 3 0 16,-22 0 0-16,-28 4 0 16,-28 3 0-16,-24 2 0 15,-24 4 0-15,-15 4 0 16,-9 2 0-16,-1 0 0 16,-1 1 0-16,1 0-301 15,6 0-1558-15,-2-3 161 16,9-5 139-16,16-7 120 15</inkml:trace>
  <inkml:trace contextRef="#ctx0" brushRef="#br0" timeOffset="77018.98">11313 4512 8191 0,'0'-12'0'16,"0"1"0"-16,-2 4 0 15,-4 0 0-15,-2 17 0 16,-7 17 0-16,2 11 0 16,-2 11 0-1,7 9 0-15,4 2 0 16,10-7 0-16,4-5 0 15,10-11 0-15,11-12 0 16,10-10 0-16,5-15 0 16,2-10 0-16,-8-10 0 15,-8-11 0-15,-17-7 0 16,-7-12 0-16,-15-7 0 16,-12 0 0-16,-7 2 0 15,-4 6 0-15,-3 10 0 16,0 13 0-16,5 9 0 15,8 12-332 1,11 4-357-16,3 5-978 16,12-2 133-16,10 2 113 15</inkml:trace>
  <inkml:trace contextRef="#ctx0" brushRef="#br0" timeOffset="77346.66">11711 4415 8191 0,'0'0'0'16,"2"6"0"-16,-2 13 0 16,1 7 0-16,-1 6 0 15,0 13 0 1,6-1 0-16,1 0 0 16,6-9 0-16,6-3 0 15,5-7 0-15,8-10 0 16,4-7 0-16,2-10 0 15,2-11 0-15,-5-9 0 16,-7-10 0-16,-10-7 0 16,-9-10 0-16,-5-1 0 15,-8 4 0-15,0 5 0 16,-7 8 0-16,1 12 0 16,-1 8-324-1,5 7-480-15,1 5-834 16,5 0 127-16,11 1 112 15</inkml:trace>
  <inkml:trace contextRef="#ctx0" brushRef="#br0" timeOffset="77550.47">12217 4356 8191 0,'2'0'0'16,"1"4"0"-16,3 10 0 15,0 8 0-15,1 9 0 16,-1 11 0-16,2 5 0 15,-3 0 0 1,1 0 0-16,-2-2 0 16,0-5 0-16,-4-4-322 15,6-8-507-15,-10-10-803 16,-2-12 126-16,-7-7 112 16</inkml:trace>
  <inkml:trace contextRef="#ctx0" brushRef="#br0" timeOffset="77739.54">12060 4509 5799 0,'15'-20'252'0,"14"-6"3"0,13-6 3 15,17-3 4 1,0 5 4-16,6 8 2 16,-5 5 5-16,-10 3-121 15,-16 8-271-15,-1 4-662 16,-22 2-809-16,-7 1 120 15,-8 2 105-15,-2-1 94 16</inkml:trace>
  <inkml:trace contextRef="#ctx0" brushRef="#br0" timeOffset="78271.05">12646 4407 8191 0,'2'0'0'16,"0"2"0"-16,-1 7 0 15,3 13 0-15,-2 8 0 16,0 15 0-16,0 8 0 15,-2 2 0 1,0-1 0-16,0-2 0 16,0-7 0-16,0-7 0 15,0-11 0-15,0-9-214 16,-4-9-247-16,4-10-418 16,-9-9-646-16,-5-12 111 15,1-14 98-15,-37-11 4706 16,33-11-3873-16,17-6 129 15,4-1 70-15,9 0 66 16,48 5 140-16,-27 7 78 16,2 14 177-1,7 13 218-15,-1 13 409 16,-1 17 58-16,-7 16-344 16,-10 12-123-16,-13 11-66 15,-11 4-68-15,-16 5-166 16,-17-4-95-16,-8-5 0 15,-4-5 0-15,-2-9 0 16,9-10-264-16,11-9-245 16,14-17-1076-1,12-1 119-15</inkml:trace>
  <inkml:trace contextRef="#ctx0" brushRef="#br0" timeOffset="78615.1">12956 4366 5871 0,'4'0'245'16,"-1"4"2"-16,3 8 4 15,1 8 3-15,0 12 4 16,2 4 2-16,2 8 5 16,3-5 2-16,3-3 6 15,2-4-273-15,7-6 0 16,4-7 0-1,3-8 0-15,7-6 0 16,-2-8 0-16,-4-6 0 16,-5-6 0-16,-10-9 0 15,-11-9 0-15,-3-6 0 16,-8-5 0-16,-5 4 0 16,-5 6 0-16,-6 7 0 15,-3 9 0-15,2 5-308 16,6 8-239-16,8-30-1164 15,12 28 139-15,10-2 120 16</inkml:trace>
  <inkml:trace contextRef="#ctx0" brushRef="#br0" timeOffset="78802.83">13459 4303 5918 0,'9'-2'240'0,"2"2"4"15,0 4 1-15,7 8 4 16,-6 13 3-16,-2 8 3 15,0 9 4-15,-4 1 3 16,-3 3 5-16,-1-3-267 16,-7-5 0-16,-1-4-279 15,15-5-663-15,-20-10-672 16,-5-13 124 0,-3-6 109-16</inkml:trace>
  <inkml:trace contextRef="#ctx0" brushRef="#br0" timeOffset="78991.15">13411 4284 5697 0,'29'-24'261'0,"8"-5"5"16,8-2 3-16,11-3 4 16,-11 10 3-16,-7 13 5 15,-8 7-258-15,-11 4-179 16,-7 6-1516-16,-12 5 134 15,-18 7 114 1,-16 5 101-16</inkml:trace>
  <inkml:trace contextRef="#ctx0" brushRef="#br0" timeOffset="79362.26">11414 5261 8191 0,'20'0'0'0,"29"-4"0"15,40-3 0-15,50-7 0 16,45-7 0-16,36-6 0 15,17-5 0-15,3-1 0 16,-14-1 0-16,-16 1 0 16,-22 4 0-16,-31 4 0 15,-35 5 0-15,-43 8 0 16,-33 5 0 0,-32 1 0-16,-28 5 0 15,-19 1-319-15,13 0-586 16,-30 0-707-16,-6 0 123 15,0 0 109-15,9 0 95 16</inkml:trace>
  <inkml:trace contextRef="#ctx0" brushRef="#br0" timeOffset="82411.19">1864 6545 4658 0,'3'0'275'15,"-3"-3"66"-15,1 2 7 16,2 1 6-16,-3-3 7 16,1 2 6-16,1 0 8 15,-2 1 6-15,0-1 10 16,0-1-126-16,0 2-190 15,0 0-75-15,3-2 0 16,-3-4 0-16,-6-1 0 16,-7 0 0-16,-7-4 0 15,-14 1 0 1,-9 6 0-16,-5 0 0 16,-3 8 0-16,0 3 0 15,2 10 0-15,7 5 0 16,11 6 0-16,12 5 0 15,17-1 0-15,19 4 0 16,25-4 0-16,15 0 0 16,13-1 0-16,3-4 0 15,-10 0 0-15,-14 0 0 16,-21-4 0-16,-18 0 0 16,-22 3 0-1,-22-4 0-15,-16-4 0 16,-14 0 0-16,-10-7 0 15,2-6 0-15,8-2 0 16,15-5-329-16,27-3-453 16,6-4-860-16,14-4 128 15,12-6 112-15,7-3 99 16</inkml:trace>
  <inkml:trace contextRef="#ctx0" brushRef="#br0" timeOffset="83047.09">1660 6335 4919 0,'-3'-15'327'0,"0"0"6"15,-1-1 6 1,-3 0 7-16,4 9 6 15,1 12 5-15,1 17 8 16,1 23 6-16,6 17 7 16,3 24-274-16,4 17-104 15,3 7 0-15,4 2 0 16,-4 2 0-16,-1-14 0 16,-3-8 0-16,-1-16 0 15,-3-12 0-15,-5-18 0 16,-2-13 0-16,0-11 0 15,-1-10 0-15,-1-5 0 16,2-8 0 0,12-10-780-16,-2-11-950 15,4-13 141-15,6-15 123 16,9-6 106-16</inkml:trace>
  <inkml:trace contextRef="#ctx0" brushRef="#br0" timeOffset="83790.92">2317 6599 5582 0,'0'-7'273'0,"0"-2"5"15,0 1 2 1,0 2 6-16,0 4 3 15,0 2 4-15,-7 3 6 16,-5 10 4-16,-6 9 5 16,-5 12-308-16,-2 11 0 15,6 6 0-15,5 0 0 16,10-4 0-16,6-3 0 16,12-5 0-16,11-5 0 15,11-6 0-15,8-7 0 16,6-7 0-1,0-8 0-15,-3-3 0 16,-5-6 0-16,-7-2-314 16,1-4-469-16,-19-8-863 15,-6-8 128-15,-6-7 113 16,-8-7 99-16</inkml:trace>
  <inkml:trace contextRef="#ctx0" brushRef="#br0" timeOffset="84128.16">2290 6622 3956 0,'-4'-7'401'15,"-2"-2"9"-15,0 0 8 16,0-3 10-16,6 0 10 15,9-1 10-15,12-2 8 16,16-7 13-16,10-2 12 16,13-2-195-16,-1-1-286 15,-6 2 0-15,-9 4 0 16,-13 4 0-16,-11 6 0 16,-9 4 0-16,-8 3 0 15,-3 3 0 1,-3 2 0-16,-5 5-319 15,4 5-501-15,-15 4-816 16,-6 4 128-16,-2 0 111 16</inkml:trace>
  <inkml:trace contextRef="#ctx0" brushRef="#br0" timeOffset="84354.71">2236 6709 6797 0,'5'4'150'15,"6"2"2"-15,14 0-1 16,14-2 3 0,8-1 1-16,14-3 0 15,1-4 3-15,-6-2 0 16,-12-3 3-16,-15 1-161 16,-15 2 0-16,-7 0-327 15,5 4-580-15,-24 2-703 16,-6 0 124-16,-4-2 108 15,-1 2 96-15</inkml:trace>
  <inkml:trace contextRef="#ctx0" brushRef="#br0" timeOffset="91454.88">6786 6012 5205 0,'2'-7'310'16,"0"-2"5"-16,-2-1 6 16,2-1 4-16,-2 5 6 15,0 3 6-15,0 1 6 16,-4 2 5-16,-9 5 8 16,-14 9-356-16,-15 16 0 15,-11 18 0-15,-8 22 0 16,6 17 0-1,15 11 0-15,15 1 0 16,16-1 0-16,18-9 0 16,14-11 0-16,12-12 0 15,2-13 0-15,8-10 0 16,-2-12 0-16,8-15-424 16,-3-61-1402-16,-2 38 156 15,-3-13 134-15,-1-8 118 16</inkml:trace>
  <inkml:trace contextRef="#ctx0" brushRef="#br0" timeOffset="91926.89">7015 6406 8191 0,'0'-7'0'16,"0"1"0"-16,1 1 0 15,-1 1 0-15,2 4 0 16,2 7 0-16,-1 9 0 16,2 6 0-1,-1 8 0-15,3 6 0 16,-6 2 0-16,2-4 0 15,-1-5 0-15,-1-3 0 16,-1-7 0-16,2-6 0 16,-4-4 0-16,4-7-285 15,32-6-1579-15,-34-10 162 16,-1-8 140-16,-5-10 120 16</inkml:trace>
  <inkml:trace contextRef="#ctx0" brushRef="#br0" timeOffset="92222.68">6989 6257 5619 0,'10'-15'254'15,"6"-4"5"-15,0-7 2 16,6-4 3-16,-9-1 4 15,-5 4 4-15,-5 0 3 16,-4 4 5-16,-8 2 3 16,-4 3-127-1,-6 7-156-15,-4 6 0 16,-4 2 0-16,1 4 0 16,4 9-269-16,12 3-296 15,7 3-1150-15,13 4 138 16,13 3 121-16,9 2 106 15</inkml:trace>
  <inkml:trace contextRef="#ctx0" brushRef="#br0" timeOffset="92722.21">7418 6286 5736 0,'0'-7'258'16,"0"-1"3"-16,0-2 4 15,-2 3 4-15,-6 3 3 16,-8 4 4-16,-9 4 4 16,-5 8 4-16,-2 5 6 15,1 10-290-15,3 8 0 16,9 2 0-16,5-1 0 16,10 1 0-16,1-6 0 15,7-8 0-15,9-7 0 16,4-4 0-16,9-8 0 15,7-8 0 1,7-8 0-16,-7-7 0 16,-4-8 0-16,-6-12 0 15,-12-8 0-15,-5-6 0 16,-5-8 0-16,-4-4 0 16,-5 1 0-16,1 3 0 15,-1 14 0-15,0 13 0 16,2 14 0-16,5 11 0 15,1 19 0-15,0 17 0 16,3 13 0-16,6 13 0 16,2 13 0-1,4 4 0-15,3-2 0 16,3-3 0-16,2-5 0 16,2-9 0-16,13-9-314 15,12-16-1542-15,4-9 161 16,-2-16 138-16,3-9 120 15</inkml:trace>
  <inkml:trace contextRef="#ctx0" brushRef="#br0" timeOffset="93002.95">7830 6419 8191 0,'0'0'0'16,"0"0"0"-16,0 0 0 16,1 0 0-16,12 0 0 15,10 0 0-15,10-1 0 16,6-3 0-16,5 0 0 16,-7 0 0-16,-5-2 0 15,-10 3 0-15,-5-3 0 16,-10 2-388-16,3-5-1448 15,-11 0 158 1,-5-3 136-16,-4 1 117 16</inkml:trace>
  <inkml:trace contextRef="#ctx0" brushRef="#br0" timeOffset="93280.69">7890 6174 8191 0,'0'-2'0'0,"0"-3"0"16,3 5 0-16,5 6 0 15,4 13 0 1,3 11 0-16,0 9 0 16,0 11 0-16,-4 2 0 15,-5-2 0-15,-1 0 0 16,-4-7 0-16,-1-7 0 15,0-5 0-15,0-11 0 16,0-7-468-16,0-58-1347 16,2 38 156-16,2-7 131 15,7-5 117-15</inkml:trace>
  <inkml:trace contextRef="#ctx0" brushRef="#br0" timeOffset="93558.43">8247 6256 8191 0,'0'-2'0'16,"1"2"0"-16,1 0 0 16,1 6 0-1,1 8 0-15,2 9 0 0,2 7 0 16,-2 6 0-16,0-2 0 15,-2-2 0 1,-2-2 0-16,-1-3 0 16,-1-7 0-16,-1-3 0 15,-2-7-533-15,-3-5-1263 16,-3-11 151-16,-4-13 131 16,2-8 113-16</inkml:trace>
  <inkml:trace contextRef="#ctx0" brushRef="#br0" timeOffset="93863.15">8160 6163 7344 0,'15'-15'92'0,"8"-2"1"16,4-5 0-16,5-5 0 15,-8 2 1-15,-2 0 1 16,-9 2-1-16,-7 2 2 16,-5-1 1-16,-5 2-97 15,-6 3 0-15,-9 2 0 16,-1 3 0-16,-9 5 0 16,-3 3 0-16,3 5-49 15,6 9-379 1,8-3-1383-16,7 9 153 15,11 5 133-15,14 4 116 16</inkml:trace>
  <inkml:trace contextRef="#ctx0" brushRef="#br0" timeOffset="94429.67">8689 6206 6432 0,'1'-7'188'0,"1"-3"2"16,-1-1 1-16,-1-2 3 16,-4 3 1-1,-7 3 2-15,-4 3 2 16,-6 3 2-16,-6 2 3 16,0 6-204-16,1 5 0 15,4 4 0-15,3 7 0 16,6 6 0-16,5-1 0 15,3 2 0-15,4 0 0 16,5-2 0-16,6-5 0 16,6-2 0-16,3-12 0 15,8-3 0 1,-1-9 0-16,2-7 0 16,-2-6 0-16,-5-10 0 15,-5-7 0-15,-2-10 0 16,-8-9 0-16,-3-6 0 15,-1-8 0-15,-2-5 0 16,-3-1 0-16,-2 4 0 16,-1 9 0-16,0 16 0 15,-2 13 0-15,1 17 0 16,0 17 0-16,1 18 0 16,3 19 0-16,3 16 0 15,6 16 0 1,8 6 0-16,6 4 0 15,4-3 0-15,6-3 0 16,2-5 0-16,0-8 0 16,5-12 0-16,7-11-417 15,2-41-1411-15,7 9 157 16,8-10 134-16,5-12 118 16</inkml:trace>
  <inkml:trace contextRef="#ctx0" brushRef="#br0" timeOffset="95135.02">9594 6016 8191 0,'0'-12'0'15,"-5"-3"0"-15,-7 1 0 16,-10-2 0-16,-12 11 0 16,-16 3 0-16,-8 6 0 15,-2 6 0-15,5 9 0 16,11 4 0-16,16 8 0 15,15 6 0-15,19 1 0 16,24 2 0-16,22 2 0 16,14-2 0-16,8-3 0 15,-3-4 0 1,-19-1 0-16,-26-7 0 16,-19-1 0-16,-27-4 0 15,-21 0 0-15,-19-9 0 16,-12-2 0-16,-7-6 0 15,10-7-238-15,14-7-307 16,23-15-1185-16,18 4 141 16,24-6 123-16</inkml:trace>
  <inkml:trace contextRef="#ctx0" brushRef="#br0" timeOffset="95555.14">9357 5749 7083 0,'-3'-17'121'16,"2"3"-1"-16,-1 1 2 15,2 16 0 1,-1 28 1-16,2 26 0 16,-1 22 2-16,3 23 0 15,2 8 2-15,-1 9-127 16,2 2 0-16,1-4 0 15,-1-10 0-15,-6-11 0 16,1-19 0-16,-1-13 0 16,-4-19 0-16,-5-14-417 15,-4-43-1411-15,-5 14 157 16,-7-13 134 0,-5-10 118-16</inkml:trace>
  <inkml:trace contextRef="#ctx0" brushRef="#br0" timeOffset="113690.44">1884 8303 7945 0,'0'-10'27'0,"0"2"1"16,-1-3-1-16,-10 0 0 16,-9 6 0-16,-14 2 0 15,-14 3 1-15,-10 6-1 16,-9 6 1-1,-3 5-28-15,5 7 0 16,6 8 0-16,13 4 0 16,19 5 0-16,17-1 0 15,28 1 0-15,25-2 0 16,21-3 0-16,11-4 0 16,3-2 0-16,-11-3 0 15,-23-4 0-15,-20 1 0 16,-25 0 0-16,-26 1 0 15,-24 0 0 1,-15-2 0-16,-11-6 0 16,-7-4 0-16,12-8 0 15,13-5 0-15,23-8-399 16,20-21-1434-16,25 1 158 16,18-9 135-16,13-8 117 15</inkml:trace>
  <inkml:trace contextRef="#ctx0" brushRef="#br0" timeOffset="114018.02">1559 8118 5851 0,'0'-25'247'16,"0"4"2"-16,0-1 5 15,0 1 1-15,0 24 5 16,0 26 3-16,0 20 4 16,0 24 3-16,0 30 5 15,1 18-275-15,1 13 0 16,2 5 0-16,2-5 0 16,-1-10 0-16,2-17 0 15,-2-17 0 1,-2-20 0-16,-3-18 0 15,0-19 0-15,0-14 0 16,0-18-292-16,5-31-1571 16,-2-11 163-16,7-17 139 15</inkml:trace>
  <inkml:trace contextRef="#ctx0" brushRef="#br0" timeOffset="115000.18">2414 7405 3767 0,'0'0'179'15,"0"0"102"-15,0 0 142 16,0-2 9-16,0 2 9 16,0 0 11-16,0 0 11 15,0 0 11-15,0 0 11 16,0 0-139-16,0 0-62 16,0 0-120-16,0 0-164 15,-3 0-4 1,5 0-636-16,-4 0-1127 15,2-1 147-15,0-5 127 16,6 0 111-16</inkml:trace>
  <inkml:trace contextRef="#ctx0" brushRef="#br0" timeOffset="119490.93">2157 8422 5998 0,'0'-8'233'0,"0"1"1"16,0 3 3-16,-6-2 4 15,-8 15 2-15,-4 10 3 16,-5 12 3-1,-3 10 4-15,7 12 4 16,10 0-257-16,4 1 0 16,5-2 0-16,9-9 0 15,8-6 0-15,5-7 0 16,8-7 0-16,9-10 0 16,3-5 0-16,3-8 0 15,0-3 0-15,-2-8-393 16,-9-10-1441-1,-9-3 157-15,-13-9 136 0,-8-3 117 16</inkml:trace>
  <inkml:trace contextRef="#ctx0" brushRef="#br0" timeOffset="119726.71">2089 8503 5744 0,'-1'-8'257'15,"-1"-3"3"-15,2-2 5 16,6-4 2-16,13-1 5 16,11-1 4-16,6-2 3 15,8 0 3 1,-3 4 7-16,-5 1-289 0,-12 3 0 16,-6 7-292-1,-7 5-227-15,-8-22-1203 16,-11 23 140-16,-11 6 122 15,-11 2 105-15</inkml:trace>
  <inkml:trace contextRef="#ctx0" brushRef="#br0" timeOffset="119898.55">2045 8622 6330 0,'1'7'198'0,"3"1"3"15,8-3 1-15,12 0 2 16,9-3 3-16,12-10 2 15,7-5-93 1,1-2-342-16,-8-27-1512 16,-8 21 143-16,-10-2 122 15,-10-1 109-15</inkml:trace>
  <inkml:trace contextRef="#ctx0" brushRef="#br0" timeOffset="120398.37">2430 7971 6656 0,'0'-8'164'0,"0"0"2"16,0 2 2-16,0 0 1 16,0 6 1-16,0 6 3 15,1 5 0-15,-1 7 1 16,2 4 4-16,-1 13-178 16,1 0 0-16,-2 2 0 15,0-2 0-15,0-2 0 16,-2-3 0-16,1-4 0 15,-4-3 0 1,4-6-199-16,20-5-1688 16,-18-8 165-16,5-4 143 15,1-6 123-15</inkml:trace>
  <inkml:trace contextRef="#ctx0" brushRef="#br0" timeOffset="120830.54">2727 8382 8191 0,'0'0'0'0,"2"0"0"16,-2-1 0-16,1 4 0 16,-1 9 0-16,3 9 0 15,-1 8 0-15,0 12 0 16,0 7 0-16,-1 0 0 15,1-2 0-15,-2-2 0 16,0-8 0-16,0-8 0 16,0-5 0-16,0-8 0 15,0-5 0 1,-3-8-290-16,12-3-634 16,-20-8-692-16,-1-8 125 15,-4-7 109-15,-1-11 95 16</inkml:trace>
  <inkml:trace contextRef="#ctx0" brushRef="#br0" timeOffset="121051.08">2511 8487 8191 0,'0'-12'0'16,"8"-5"0"-16,15-6 0 16,15-9 0-16,17 1 0 15,11 1 0-15,2 2 0 16,-3 2 0-1,-8 9 0-15,-20 4 0 16,-8 5 0-16,-12 5 0 16,-12 2-290-16,12 4-603 15,-21 2-730-15,-8 0 125 16,-4-1 110-16,3 5 97 16</inkml:trace>
  <inkml:trace contextRef="#ctx0" brushRef="#br0" timeOffset="122598.79">7010 7642 2493 0,'8'-4'213'0,"2"-2"86"16,4-4 205-16,-1-2 36 15,-2-2 17-15,-4-1 17 16,-4 4 16-16,-3 2 20 16,1 5 19-16,-2 2-144 15,-11 6-101-15,-7 11-103 16,-14 14-249-16,-9 18-32 15,-3 22 0-15,6 17 0 16,12 4 0-16,16 1 0 16,11-5 0-1,11-13 0-15,16-8 0 16,8-12 0-16,7-10 0 16,5-11 0-16,3-12-284 15,-1-10-1580-15,-6-9 162 16,-5-11 140-16,-4-8 120 15</inkml:trace>
  <inkml:trace contextRef="#ctx0" brushRef="#br0" timeOffset="123758.5">7428 7837 5181 0,'0'0'312'15,"0"-1"6"-15,2 1 5 16,-4-1 5-16,2 1 6 15,0 2 5 1,0 6 7-16,0 10 6 16,0 5 6-16,0 9-358 15,0 4 0-15,0 0 0 16,0-4 0-16,0-3 0 16,0-4 0-16,0-8 0 15,0-6 0-15,0-4 0 16,0-4 0-16,0-4-625 15,-1-7-1147-15,-4-10 148 16,1-5 128-16,-1-8 110 16</inkml:trace>
  <inkml:trace contextRef="#ctx0" brushRef="#br0" timeOffset="124010.27">7392 7792 4822 0,'16'-17'20'0,"4"-5"17"16,7-7 18-16,2-5 32 15,-4 1 176-15,-12 7 58 16,-7 0 5-16,-9 4 6 16,-9 6 6-16,-9 6-12 15,-8 6 1 1,-4 2-13-16,-1 6-18 15,5 6-210-15,12 6-448 16,9 2-1416-16,16 5 148 16,9 4 129-16</inkml:trace>
  <inkml:trace contextRef="#ctx0" brushRef="#br0" timeOffset="124486.55">7775 7835 5511 0,'2'-3'280'15,"-2"-2"5"-15,0 0 3 16,-4 0 5-16,-6 5 4 16,-9 0 5-1,-5 6 5-15,-10 8 4 16,-1 5 6-16,1 8-317 16,5 8 0-16,9-2 0 15,9 5 0-15,5-5 0 16,7-3 0-16,9-5 0 15,9-10 0-15,9-8 0 16,8-5 0-16,8-7 0 16,0-10 0-16,-7-6 0 15,-3-11 0 1,-13-14 0-16,-11-7 0 16,-6-8 0-16,-1-7 0 15,-10 0 0-15,2 4 0 16,-1 11 0-16,1 13 0 15,-1 15 0-15,2 16 0 16,3 15 0-16,1 15 0 16,0 14 0-16,-3 11 0 15,11 11 0-15,4 5 0 16,4-3 0-16,0-2 0 16,7-3 0-1,-3-11 0-15,5-7-373 16,4-21-1467-16,4 0 159 15,0-12 136-15,2-5 119 16</inkml:trace>
  <inkml:trace contextRef="#ctx0" brushRef="#br0" timeOffset="124666.5">8144 8015 8191 0,'13'-4'0'15,"9"-2"0"-15,8-4 0 16,11-4 0-16,2 4 0 15,2-4 0 1,-3 0 0-16,-8 2 0 16,-6 0-452-16,-10-50-1366 15,-9 47 155-15,-9 0 133 16,-10-1 116-16</inkml:trace>
  <inkml:trace contextRef="#ctx0" brushRef="#br0" timeOffset="124911.85">8254 7683 8191 0,'0'0'0'0,"1"7"0"16,1 9 0-16,5 7 0 16,-1 15 0-1,2 7 0-15,3 6 0 16,-1 0 0-16,-5 2 0 15,-2-3 0-15,-1-6 0 16,-2-6-10-16,6-12-634 16,-2-9-1120-16,6-10 147 15,5-15 126-15,5-9 111 16</inkml:trace>
  <inkml:trace contextRef="#ctx0" brushRef="#br0" timeOffset="125106.66">8575 7790 8191 0,'1'3'0'15,"3"6"0"-15,-1 6 0 16,2 9 0-16,0 0 0 16,-2 10 0-16,-1 2 0 15,-1-4 0-15,-1 0-341 16,-1-20-1508-16,-2 8 160 15,-4-13 137-15</inkml:trace>
  <inkml:trace contextRef="#ctx0" brushRef="#br0" timeOffset="125374.42">8471 7732 7007 0,'15'-21'128'16,"4"-6"2"-16,6-6-2 15,2-6 3-15,-5 5 1 16,-11 6-1-16,-5 3 3 16,-6 7 0-16,-10 6 2 15,-11 6-136 1,-7 3 0-16,-2 6-358 0,4 5-1487 15,13 5 161 1,10 1 135-16,13 1 120 16</inkml:trace>
  <inkml:trace contextRef="#ctx0" brushRef="#br0" timeOffset="125873.95">8990 7724 8111 0,'-1'-6'9'16,"-5"2"-1"-16,-8 1 1 16,-7 1 0-16,-3 6-1 15,-8 8 1 1,0 9 0-16,6 8 0 16,6 9 1-16,9 5-10 15,6 0 0-15,4-4 0 16,5-6 0-16,4-5 0 15,5-10 0-15,7-9 0 16,6-4 0-16,1-10 0 16,1-8 0-16,-3-9 0 15,-7-12 0 1,-4-14 0-16,-6-10 0 16,-7-11 0-16,-2-6 0 15,-5-1 0-15,-4-1 0 16,0 11 0-16,-1 11 0 15,0 17 0-15,4 14 0 16,4 20 0-16,0 17 0 16,1 21 0-16,4 15 0 15,5 17 0-15,7 11 0 16,4 3 0-16,8-2 0 16,7-2 0-16,5-8 0 15,6-9 0-15,14-16-257 16,26-11-616-1,-2-14-764-15,2-17 127 16,1-10 112-16,-4-12 97 16</inkml:trace>
  <inkml:trace contextRef="#ctx0" brushRef="#br0" timeOffset="126366.38">10056 7538 8191 0,'-2'-14'0'0,"-6"-3"0"16,-6-1 0-16,-11-1 0 16,-7 10 0-16,-14 5 0 15,-3 7 0-15,-4 4 0 16,1 8 0 0,7 7 0-16,9 10 0 15,16 7 0-15,12 6 0 16,16 4 0-16,19 1 0 15,14 1 0-15,9-3 0 16,8-5 0-16,-5-4 0 16,-12-4 0-16,-17-3 0 15,-14-6 0-15,-17-2 0 16,-18-6 0-16,-11-3 0 16,-8-8 0-16,-6-4 0 15,4-11-203-15,13-7-373 16,16-9-1154-16,7-13 141 15,18-8 123 1,7-2 106-16</inkml:trace>
  <inkml:trace contextRef="#ctx0" brushRef="#br0" timeOffset="126790.34">9850 7382 5823 0,'-5'-24'249'15,"-2"1"3"-15,2-3 5 16,0 3 2-16,-1 24 3 16,0 25 5-16,2 18 3 15,-1 21 3-15,-1 24 6 16,1 20-279-16,2 9 0 16,0 1 0-1,1 0 0-15,0-6 0 16,1-15 0-16,-2-12 0 15,0-17 0-15,-4-18 0 16,0-16 0-16,-2-18-180 16,7-10-699-16,-13-13-777 15,0-15 130-15,-1-9 114 16,5-8 100-16</inkml:trace>
  <inkml:trace contextRef="#ctx0" brushRef="#br0" timeOffset="135514.63">12182 7524 8191 0,'0'-4'0'15,"0"3"0"-15,0 0 0 16,-4 2 0-1,-3 11 0-15,-4 8 0 16,1 11 0-16,-4 9 0 16,7 8 0-16,5 7 0 15,2 0 0-15,6-3 0 16,6-2 0-16,6-8 0 16,7-12 0-16,9-6 0 15,4-11 0-15,4-8 0 16,1-6 0-16,-1-8 0 15,-4-6-412-15,-8-13-1418 16,-10-6 158-16,-9-7 134 16,-6-4 118-16</inkml:trace>
  <inkml:trace contextRef="#ctx0" brushRef="#br0" timeOffset="135746.55">12150 7582 5807 0,'0'-10'251'0,"-4"-1"3"16,4-2 4-16,8-4 3 15,7-1 3-15,14 1 4 16,6-2 4-16,12-1 4 16,-5 4 4-1,-6 0-297-15,-7 4-305 16,-13 6-227-16,-7-5-1153 15,-9 8 138-15,-11 5 118 16,-9 3 105-16</inkml:trace>
  <inkml:trace contextRef="#ctx0" brushRef="#br0" timeOffset="135916.08">12160 7559 5391 0,'-6'15'291'0,"-5"2"5"0,6 3 6 15,-2 0 4-15,16-6 4 16,11-9 6-16,12-4 5 15,10-1 4-15,13-4 8 16,7-5-591 0,1 2-227-16,-2-27-1254 15,-5 23 142-15,-4 3 123 16,-10 0 109-16</inkml:trace>
  <inkml:trace contextRef="#ctx0" brushRef="#br0" timeOffset="136170.35">12701 7649 5665 0,'-2'1'264'16,"0"0"5"-16,2 2 4 16,0 0 3-16,10 5 4 15,14-4 5-15,9-1 3 16,13-2 5 0,10-1 5-16,3-1-298 15,-6-2 0-15,3 1 0 16,-10-1 0-16,-4-2 0 15,-9 1 0-15,-10 2 0 16,-8-1 0-16,-7 0-300 16,-4-2-223-16,-8-12-1196 15,-10 8 140-15,-3-6 121 16,-11-4 105-16</inkml:trace>
  <inkml:trace contextRef="#ctx0" brushRef="#br0" timeOffset="136398.13">12948 7497 4830 0,'0'-7'347'0,"0"2"5"16,6-1 6-16,9 3 8 16,12 3 7-16,11 9 6 15,10 9 8-15,3 7 8 16,-4 6 9-16,-9 9-404 16,-15 3 0-16,-12 1 0 15,-15 2 0-15,-14-3 0 16,-11-1 0-16,-5-7 0 15,0-7-263-15,37-8-686 16,-22-9-666 0,11-9 123-16,12-11 110 15,11-11 95-15</inkml:trace>
  <inkml:trace contextRef="#ctx0" brushRef="#br0" timeOffset="137010.38">13848 7482 8191 0,'0'-3'0'16,"0"1"0"-16,2-1 0 16,0 2 0-16,-2 7 0 15,2 11 0-15,3 7 0 16,1 11 0-1,-1 13 0-15,2 3 0 16,2 2 0-16,-1-1 0 16,-1-3 0-16,2-6 0 15,-4-10 0-15,-1-8 0 16,-4-10 0-16,0-7 0 16,0-5 0-16,0-3 0 15,-2-8 0-15,-5-7 0 16,-6-10-280-16,2-6-288 15,-8-12-1144-15,4 1 138 16,1 0 120 0,1 3 106-16</inkml:trace>
  <inkml:trace contextRef="#ctx0" brushRef="#br0" timeOffset="137246.14">13647 7510 5515 0,'-4'-9'281'16,"0"0"2"-16,2-1 6 15,4-4 2-15,17 3 7 16,18 2 2-16,18-4 7 16,14-2 3-16,11 1 7 15,-1-1-317-15,-8 1 0 16,-14 4 0 0,-15 4 0-16,-15 0 0 15,-11 5 0-15,-9 1-204 16,-5 0-258-16,-2-5-1298 15,0 7 145-15,4 1 126 16,3 1 111-16</inkml:trace>
  <inkml:trace contextRef="#ctx0" brushRef="#br0" timeOffset="137541.98">14405 7378 6705 0,'0'-2'161'0,"0"0"-1"15,0 4 3 1,-1 4-1-16,-6 14 4 16,3 9 0-16,1 8 2 15,-5 10 0-15,4 2 4 16,4 2-172-16,0-3 0 16,4-4 0-16,7-2 0 15,7-9 0-15,5-3 0 16,4-10 0-16,5-5 0 15,3-7 0 1,-3-6 0-16,4-7 0 16,-1-7-502-16,-8-11-1303 0,-8-8 153 15,-10-14 132 1,-5-3 114-16</inkml:trace>
  <inkml:trace contextRef="#ctx0" brushRef="#br0" timeOffset="137770.45">14376 7432 8191 0,'-1'-8'0'0,"1"-3"0"15,5-2 0-15,8-2 0 16,14 0 0-16,9-1 0 16,9-2 0-1,2 1 0-15,-2 2 0 16,-9 0 0-16,-7 8-66 15,-13-1-281-15,-4 8-351 16,-12 2-944-16,-12 2 128 16,-8 2 112-16,-7 4 99 15</inkml:trace>
  <inkml:trace contextRef="#ctx0" brushRef="#br0" timeOffset="137958.48">14352 7516 5243 0,'-4'9'307'0,"0"2"4"15,2 3 6-15,2 1 4 16,19-2 6-16,11-8 5 16,11-2 7-16,8-2 4 15,5-3 8-15,-2-4-351 16,-8 1-358-16,42-4-615 16,-59-5-612-16,-6-2 121 15,-7-6 104-15,-2-5 93 16</inkml:trace>
  <inkml:trace contextRef="#ctx0" brushRef="#br0" timeOffset="138378.56">14928 6874 8191 0,'0'-6'0'16,"0"5"0"-16,0 1 0 16,0 12 0-16,0 10 0 15,0 12 0-15,0 9 0 16,0 4 0-16,0 1 0 16,0-3 0-16,0-4 0 15,0-1 0-15,-6-4 0 16,-4-7-152-16,44-4-1748 15,-50-5 169 1,-6-11 143-16,3-8 125 16</inkml:trace>
  <inkml:trace contextRef="#ctx0" brushRef="#br0" timeOffset="142518.82">2725 9060 4754 0,'0'0'333'15,"0"0"5"-15,0-1 7 16,0 1 5-16,0 0 8 15,0 0 5-15,0 0 8 16,0 0 6-16,0 0 9 16,0 0-170-16,0 0-216 15,0 0 0-15,2 0 0 16,4-1 0-16,9-2 0 16,6-4 0-1,5 0 0-15,3-2 0 16,1-1 0-16,-8 1 0 15,-3 2 0-15,-7 0 0 16,-3 3 0-16,-7 1 0 16,-2 2 0-16,0 1 0 15,-3 0 0-15,-5 0-100 16,-4 1-60-16,-4 2-23 16,-3 2 3-16,-4 4-3 15,-1 1 25-15,-4 3 94 16,-2 0 64-16,2 1 0 15,4-2 0 1,5-2 94-16,9-4 61 16,4 0 24-16,6-5 3 15,3 1 3-15,9-2-20 16,8 0-97-16,7-2-68 16,5-1 0-16,1 1 0 15,-4-4 0-15,-7 1 0 16,-5 1-136-16,-8 1-195 15,-5 3-204-15,-4-12-1137 16,-1 11 134-16,-5-2 114 16,0-1 102-1</inkml:trace>
  <inkml:trace contextRef="#ctx0" brushRef="#br0" timeOffset="152506.48">12521 9290 8191 0,'0'-9'0'0,"2"4"0"16,-2 0 0-16,2 2 0 15,0 13 0 1,2 18 0-16,5 7 0 16,-3 10 0-16,4 10 0 15,-3-1 0-15,-1-3 0 16,-4-7 0-16,-1-8 0 16,0-7 0-16,-1-10 0 15,-1-7 0-15,2-4 0 16,-5-6 0-16,0-9-373 15,-9-8-1467-15,-5-7 159 16,1-8 136-16,-5-8 119 16</inkml:trace>
  <inkml:trace contextRef="#ctx0" brushRef="#br0" timeOffset="152725.96">12291 9336 8191 0,'-2'-13'0'15,"2"-1"0"-15,4-5 0 16,18-7 0-16,19 1 0 16,22 3 0-16,20 0 0 15,9 1 0 1,-4 5 0-16,-12 4 0 16,-16 3 0-16,-16 3 0 15,-18 3-290-15,1 2-418 0,-15 1-964 16,-6 0 132-1,-1 1 115-15</inkml:trace>
  <inkml:trace contextRef="#ctx0" brushRef="#br0" timeOffset="152986.72">12884 9399 8191 0,'-1'8'0'0,"-1"0"0"16,4 1 0-16,15 2 0 15,18-5 0 1,18-5 0-16,16-2 0 0,14-3 0 16,0-5 0-1,-9 3 0-15,-11-2 0 16,-14-2 0-16,-18 0 0 16,-12 3 0-16,-13-1-275 15,-4 1-286-15,-12-2-1154 16,-7-3 138-16,-9-4 121 15,-10-5 106-15</inkml:trace>
  <inkml:trace contextRef="#ctx0" brushRef="#br0" timeOffset="153210.51">13099 9207 5391 0,'0'-6'291'16,"0"-4"5"-16,8 2 6 15,13 3 4-15,20 5 4 16,13 13 6-16,8 12 5 15,7 6 4-15,-12 9 8 16,-16 6-333-16,-21 2 0 16,-13-3 0-16,-18 0 0 15,-17-4 0-15,-12-4 0 16,0-8-265-16,17-7-654 16,-2-9-704-1,17-9 125-15,14-12 110 16,24-9 97-16</inkml:trace>
  <inkml:trace contextRef="#ctx0" brushRef="#br0" timeOffset="153654.18">13744 9285 8191 0,'0'0'0'0,"0"0"0"16,2 10 0-16,2 10 0 15,6 10 0 1,-1 12 0-16,1 14 0 16,-2 2 0-16,-3-1 0 15,-3 0 0-15,0-4 0 16,-2-7 0-16,-2-13 0 16,2-8 0-16,2-10 0 15,-2-9 0-15,-4-8 0 16,-5-11 0-16,-1-14 0 15,3-12 0-15,-3-15 0 16,8-14 0-16,3-6 0 16,6 0 0-16,8 6 0 15,6 9 0 1,8 8 0-16,7 9 0 16,2 13 0-16,-1 5 0 15,0 9 0-15,-3 6 0 16,-3 3 0-16,-1 4 0 15,-7 2 0-15,-1 0 0 16,-6 2-411-16,-3-6-1418 16,-11 10 156-16,-4 4 135 15,-14 7 117-15</inkml:trace>
  <inkml:trace contextRef="#ctx0" brushRef="#br0" timeOffset="153841.25">13758 9447 8191 0,'-4'11'0'16,"0"-1"0"-16,0 3 0 16,8-1 0-16,21-8 0 15,11-4 0-15,12-4 0 16,10-2 0-16,3-3-243 16,-5 0-245-16,-7-15-1255 15,-8 10 144-15,-5 2 123 16,-7 0 108-16</inkml:trace>
  <inkml:trace contextRef="#ctx0" brushRef="#br0" timeOffset="154077.88">14417 9239 8191 0,'0'-1'0'15,"1"-1"0"-15,-1 8 0 16,2 6 0-16,-2 10 0 15,0 9 0-15,0 9 0 16,0 3 0 0,0 0 0-16,0 1 0 15,0-7 0-15,-4-2 0 0,1-10-204 16,21-7-716 0,-23-9-719-16,1-9 128 15,2-8 112-15,-4-9 97 16</inkml:trace>
  <inkml:trace contextRef="#ctx0" brushRef="#br0" timeOffset="154289.68">14277 9336 8101 0,'0'-15'10'16,"6"-3"0"-16,7-3 0 16,13-3 0-16,13 4 0 15,11 2 0 1,5-1 0-16,-3 1 0 15,-4 3 0-15,-10 2-10 16,-11 4 0-16,-9 2 0 16,-11 0-290-16,47 3-1572 15,-48-1 161-15,-1-2 140 16,8-3 120-16</inkml:trace>
  <inkml:trace contextRef="#ctx0" brushRef="#br0" timeOffset="154581.39">14922 8682 8191 0,'0'-4'0'0,"3"3"0"16,-3 0 0-16,0 6 0 15,6 11 0-15,-3 15 0 16,-2 8 0-16,5 9 0 15,-1 2 0-15,-2-2 0 16,1-3 0-16,-2-7 0 16,-2-6 0-16,0-8 0 15,0-4 0 1,-2-7 0-16,-1-7-363 16,-6-38-1480-16,-2 24 160 15,-10-11 135-15,-3-9 120 16</inkml:trace>
  <inkml:trace contextRef="#ctx0" brushRef="#br0" timeOffset="155586.14">2697 8990 5016 0,'1'0'310'0,"-1"0"5"15,2-2 5-15,-2 2 5 16,1 0 6-16,-1 0 5 16,0 0 6-16,2 0 7 15,-2 0 4-15,1 2-159 16,-1 1-449-16,5 4-406 16,-4 0-1032-16,-1 0 135 15,2-3 118-15,-1-3 103 16</inkml:trace>
  <inkml:trace contextRef="#ctx0" brushRef="#br0" timeOffset="157937.29">1377 10019 7426 0,'0'-5'84'0,"0"1"-1"16,-1-2 2-16,-9-1-1 15,-6 1 1 1,-10 4 0-16,-12-1 1 15,-6 0-1-15,-3 9 3 16,0 2-88-16,5 7 0 16,10 4 0-16,10 5 0 15,13 4 0-15,17 3 0 16,15 1 0-16,17-1 0 16,12-1 0-16,5 0 0 15,-10-3 0-15,-10-2 0 16,-20 0 0-16,-20-2 0 15,-20-1 0 1,-16 2 0-16,-15-6 0 16,-3-2 0-16,-1-5 0 15,7-7 0-15,11-6-40 16,17-6-487-16,13-6-1261 16,12-8 151-16,17-5 128 15</inkml:trace>
  <inkml:trace contextRef="#ctx0" brushRef="#br0" timeOffset="158357.92">1144 9843 5771 0,'-1'-14'255'16,"0"3"3"-16,-1 0 3 15,1 1 4 1,1 21 4-16,3 21 2 15,3 23 6-15,2 18 2 16,-2 20 6-16,3 11-285 16,-2-1 0-16,-4-4 0 15,0-8 0-15,0-8 0 16,-3-12 0-16,0-15 0 16,2-12 0-16,-4-17 0 15,2-13-377-15,0-49-1462 16,0 16 158-16,0-15 137 15,7-15 117-15</inkml:trace>
  <inkml:trace contextRef="#ctx0" brushRef="#br0" timeOffset="158977.67">1512 10109 6705 0,'0'-4'161'16,"0"2"-1"-16,-2-2 3 15,-4 10-1-15,-1 15 4 16,-3 8 0-1,0 11 2-15,3 9 0 16,5 1 4-16,1-3-172 0,6-5 0 16,4-5 0-1,7-7 0-15,3-8 0 16,7-6 0-16,5-9 0 16,6-5 0-16,3-8 0 15,-1-7-457-15,-9-39-1361 16,-7 25 156-16,-14-10 132 15</inkml:trace>
  <inkml:trace contextRef="#ctx0" brushRef="#br0" timeOffset="159178.49">1487 10136 5621 0,'0'-10'270'16,"0"-4"3"-16,4-4 3 15,6-7 6-15,8 3 3 16,8-1 3-16,6 2 6 16,2-1-48-16,-3 5-279 15,-4 8-593-15,-10 0-1042 16,-8 5 132-16,-9 4 114 16</inkml:trace>
  <inkml:trace contextRef="#ctx0" brushRef="#br0" timeOffset="159366.31">1451 10260 5247 0,'0'5'306'15,"1"1"5"-15,2 0 5 16,9-4 5-16,8 2 5 16,9-9 6-16,11-5 6 15,4-2-272-15,1 0-326 16,-9-6-1442-16,-5 1 138 15,-9-2 118 1,-6-3 105-16</inkml:trace>
  <inkml:trace contextRef="#ctx0" brushRef="#br0" timeOffset="159762.49">1804 9565 8191 0,'2'-7'0'0,"-2"3"0"16,0 0 0-16,0 0 0 16,1 5 0-16,-1 10 0 15,2 5 0-15,4 6 0 16,-2 7 0-16,1 6 0 16,-1 1 0-16,-1 1 0 15,-1-1 0-15,-2 0 0 16,0-4 0-1,-2-1 0-15,2-5-335 16,0-30-1516-16,2 11 161 16,1-7 137-16</inkml:trace>
  <inkml:trace contextRef="#ctx0" brushRef="#br0" timeOffset="160205.33">2132 10042 8191 0,'0'0'0'0,"0"0"0"15,2 1 0-15,-1 7 0 16,2 10 0-1,1 10 0-15,0 7 0 16,0 6 0-16,-3 1 0 16,1-3 0-16,-1-4 0 15,-1-4 0-15,-1-4 0 16,-1-7-109-16,1-6-558 16,-8-9-1065-16,-2-8 142 15,-1-6 123-15,-4-10 107 16</inkml:trace>
  <inkml:trace contextRef="#ctx0" brushRef="#br0" timeOffset="160414.16">1960 10143 8191 0,'12'-17'0'16,"10"-4"0"-16,11-6 0 15,12-1 0-15,5 5 0 16,1 4 0-16,-6 5 0 15,-11 1 0-15,-6 3 0 16,-10 4 0-16,-4 4-363 16,-6-1-1480-16,2 1 160 15,-5-5 135-15,0-3 120 16</inkml:trace>
  <inkml:trace contextRef="#ctx0" brushRef="#br0" timeOffset="160781.35">2430 9573 8191 0,'0'-5'0'16,"0"-2"0"-16,0 5 0 15,1-2 0-15,1 6 0 16,1 6 0-16,0 1 0 16,1 7 0-16,3 4 0 15,-4 5 0-15,0 1 0 16,-2 3 0-16,1 1 0 15,-4 3 0-15,-1 0 0 16,0-1-294-16,21 0-1567 16,-18-6 162-1,6-7 139-15,1-5 120 16</inkml:trace>
  <inkml:trace contextRef="#ctx0" brushRef="#br0" timeOffset="161329.77">2610 9997 8191 0,'2'0'0'0,"-2"6"0"15,3 1 0 1,0 10 0-16,1 7 0 15,-1 11 0-15,3 5 0 16,1 7 0-16,-1 3 0 16,-1 2 0-16,0-1 0 15,1-3 0-15,1-9 0 16,-4-3 0-16,-1-12 0 16,0-7 0-16,-2-10 0 15,0-4 0-15,0-4 0 16,-2-8 0-1,1-9 0-15,-5-11 0 16,1-10 0-16,-1-12 0 16,3-6 0-16,1 0 0 15,2-2 0-15,3 3 0 16,5 6 0-16,4 0 0 16,5 4 0-16,7 4 0 15,5 5 0-15,0 6 0 16,3 5 0-16,1 10 0 15,-4 6 0-15,-1 4 0 16,-2 6 0 0,-3 4 0-16,-5 4 0 15,-2 1 0-15,-8 3 0 16,-3 3 0-16,-4 1-193 16,1 2-463-16,-7 1-1056 15,-8-1 138-15,-2 4 120 16</inkml:trace>
  <inkml:trace contextRef="#ctx0" brushRef="#br0" timeOffset="161542.17">2632 10206 8191 0,'-1'5'0'16,"1"2"0"0,7 0 0-16,12-3 0 15,18-1 0-15,15-9 0 16,9-2 0-16,2-1 0 15,-11-4 0-15,-15 1 0 16,-16 3 0-16,-11 2-29 16,-8 3-419-16,-11-24-1363 15,-8 24 153-15,-4-2 133 16,-6 0 116-16</inkml:trace>
  <inkml:trace contextRef="#ctx0" brushRef="#br0" timeOffset="163762.01">7213 9154 7490 0,'0'-8'78'16,"0"3"-2"-16,-3 1 1 15,-6 2 0-15,-11 14 2 16,-7 19-2-16,-9 17 2 16,-2 18-1-16,3 20 2 15,14 8-80-15,9 2 0 16,9-6 0-16,10-5 0 16,11-10 0-1,3-9 0-15,4-10 0 16,4-11 0-16,1-11 0 15,2-11 0-15,7-14-597 16,-4-7-1183-16,-1-13 149 16,-6-9 129-16</inkml:trace>
  <inkml:trace contextRef="#ctx0" brushRef="#br0" timeOffset="164146.32">7421 9576 4906 0,'1'-11'339'0,"1"1"6"16,-1 0 6-16,2-2 6 16,-3 10 8-16,0 0 5 15,3 8 8 1,1 6 8-16,2 6 8 16,-2 7-394-16,-1 6 0 15,-1 1 0-15,-2 0 0 16,0-3 0-16,-2-4 0 15,2-3 0-15,-1-6-204 16,40-8-1682-16,-45-6 166 16,0-11 142-16,-4-11 123 15</inkml:trace>
  <inkml:trace contextRef="#ctx0" brushRef="#br0" timeOffset="164417.33">7372 9463 4986 0,'7'-17'170'15,"4"-6"135"-15,7-10 6 16,1-8 6-16,-1 5 5 16,-6 0 5-1,-6 4 6-15,-3 4 5 0,-8 6 6 16,-5 5-64-16,-7 8-126 15,-5 5-150 1,-7 3-4-16,3 8-102 16,6 7-365-16,13-45-1320 15,11 54 151-15,15 3 128 16,11-3 114-16</inkml:trace>
  <inkml:trace contextRef="#ctx0" brushRef="#br0" timeOffset="164901.69">7866 9458 6421 0,'-3'-4'189'15,"-3"-4"1"-15,-4 4 3 0,-10-1 1 16,-5 3 3 0,-8 9 1-16,-2 6 2 15,-2 6 3-15,2 10 3 16,7 3-206-16,7 5 0 15,11-3 0-15,5 0 0 16,7-7 0-16,7-4 0 16,9-6 0-16,4-9 0 15,10-5 0-15,8-7 0 16,-2-9 0-16,-2-7 0 16,-6-10 0-1,-5-14 0-15,-12-10 0 0,-6-9 0 16,-10-8 0-1,-4-1 0-15,-5 3 0 16,-2 9 0-16,2 16 0 16,2 13 0-16,3 16 0 15,6 15 0-15,-1 17 0 16,2 16 0-16,3 13 0 16,5 12 0-16,4 8 0 15,5-2 0-15,5-2 0 16,3-5 0-1,-1-7 0-15,4-9 0 0,3-8-281 16,46-10-1584 0,-35-11 163-16,0-8 140 15,0-11 120-15</inkml:trace>
  <inkml:trace contextRef="#ctx0" brushRef="#br0" timeOffset="165097.5">8225 9628 8191 0,'0'0'0'16,"6"-3"0"-16,11-1 0 16,12-3 0-1,7-1 0-15,9-2 0 0,3-1 0 16,-8 0 0 0,-8 2 0-16,-8 2-387 15,-12-4-1449-15,-5 3 158 16,-10-2 136-16,-8-5 117 15</inkml:trace>
  <inkml:trace contextRef="#ctx0" brushRef="#br0" timeOffset="165334.28">8354 9360 8191 0,'0'0'0'0,"0"1"0"16,0 9 0-16,0 6 0 15,1 11 0-15,1 9 0 16,1 9 0-16,2 2 0 16,1 2 0-16,-2 0 0 15,-1-4 0-15,-1-4 0 16,-1-9 0-16,2-9-460 16,4-18-1356-16,2-2 155 15,2-14 132-15,8-12 116 16</inkml:trace>
  <inkml:trace contextRef="#ctx0" brushRef="#br0" timeOffset="165530.26">8622 9481 8191 0,'3'0'0'0,"-3"2"0"15,2 6 0-15,1 6 0 16,0 7 0-16,-3 4 0 15,0 7 0-15,0-1 0 16,0-1-263 0,0-3-1606-16,-5-8 163 0,-1-6 139 15,0-8 122-15</inkml:trace>
  <inkml:trace contextRef="#ctx0" brushRef="#br0" timeOffset="165806.04">8459 9446 6449 0,'13'-24'186'0,"7"-12"2"16,-1-8 2-16,6-8 1 15,-13 4 2-15,-4 7 3 16,-7 5 1-1,-8 6 1-15,-10 9 5 16,-9 7-203-16,-4 7 0 16,-7 4 0-16,10 7-265 15,11 8-336-15,13 4-1106 16,18 3 137-16,15 5 120 16,17 2 105-16</inkml:trace>
  <inkml:trace contextRef="#ctx0" brushRef="#br0" timeOffset="166289.23">9001 9364 6915 0,'0'-4'138'16,"-5"2"0"-16,-5-1 2 16,-10 2 0-16,-6 11 3 15,-9 5-1-15,1 7 2 16,2 8 0-16,9 6 3 15,8 2-147-15,11-1 0 16,4 1 0-16,6-4 0 16,4-7 0-16,9-7 0 15,1-7 0-15,9-8 0 16,1-6 0 0,-1-9 0-16,-2-9 0 15,-5-11 0-15,-9-11 0 16,-4-13 0-16,-7-15 0 15,-3-11 0-15,-4-5 0 16,-1-2 0-16,-2 2 0 16,-2 15 0-16,-1 18 0 15,4 17 0-15,-1 20 0 16,2 18 0-16,3 19 0 16,1 20 0-16,0 19 0 15,8 16 0 1,6 10 0-16,8 3 0 15,7-4 0-15,8-7 0 16,7-4 0-16,7-12 0 16,6-13-14-16,34-13-875 15,-12-16-809-15,5-15 137 16,1-18 118-16</inkml:trace>
  <inkml:trace contextRef="#ctx0" brushRef="#br0" timeOffset="166821.82">9989 9147 8191 0,'-6'-12'0'15,"-8"-3"0"-15,-9 1 0 16,-13-1 0-16,-10 10 0 15,-11 6 0-15,-7 9 0 16,6 7 0 0,9 8 0-16,16 8 0 15,16 8 0-15,15 6 0 16,21 2 0-16,18 0 0 16,14-1 0-16,9-4 0 15,8-1 0-15,-10-7 0 16,-14-4 0-16,-20-2 0 15,-21-4 0-15,-25-3 0 16,-23-5 0-16,-17-5 0 16,-11-7 0-1,-4-5 0-15,12-8-276 16,39-8-626-16,3-8-723 16,22-9 126-16,18-5 110 15,12-7 97-15</inkml:trace>
  <inkml:trace contextRef="#ctx0" brushRef="#br0" timeOffset="167186.36">9721 8972 7760 0,'-3'-17'48'15,"-2"3"0"-15,2-1-2 16,-2 3 2-16,4 26 0 16,1 22-1-16,0 19 2 15,0 26-1-15,1 16 1 16,2 12-49-16,2 4 0 15,3-4 0 1,-4-5 0-16,-1-8 0 16,0-10 0-16,-3-15 0 15,-1-16-551-15,1-18-1240 16,-2-20 150-16,-3-17 130 16,-7-20 113-16</inkml:trace>
  <inkml:trace contextRef="#ctx0" brushRef="#br0" timeOffset="171052.17">2629 10784 2519 0,'0'0'72'0,"0"0"9"0,0-1 1 16,2 1 12-16,-4 0 16 16,2 0 32-16,0 0 45 15,0 0 45-15,0-2 46 16,0 2-18-1,0-3 82-15,0 2 71 16,0-1 59-16,-1 2 2 16,1-4-8-16,0 2-26 15,0 2-44-15,0 0-45 16,0-1-45-16,0 1-44 16,0 0-114-16,0 0-84 15,0 0-64-15,0 0 0 16,0 0 0-16,1-3 0 15,12 2 0-15,6-6 0 16,10-3 0 0,6-2 0-16,2-3 0 15,-5 0 0-15,-13 5 0 16,-5 4 0-16,-11 0 0 16,0 5 0-16,-9 0 0 15,-7 5 0-15,-10 4 0 16,-8 4 0-16,-6 1 0 15,1 2 0-15,4-1 0 16,12-6 0-16,6 1 0 16,6-5-300-16,47-3-1559 15,-36-1 161 1,2-5 139-16,3-5 120 16</inkml:trace>
  <inkml:trace contextRef="#ctx0" brushRef="#br0" timeOffset="178181.56">12753 10912 8191 0,'0'-7'0'15,"0"3"0"1,0 0 0-16,0 1 0 15,0 3 0-15,0 10 0 16,0 9 0-16,0 9 0 16,0 11 0-16,0 11 0 15,0 2 0-15,0-1 0 16,0-4 0-16,0-7 0 16,0-10 0-16,0-12 0 15,0-5 0-15,0-7 0 16,-2-6 0-16,-4-10 0 15,1-8 0 1,-6-12 0-16,4-11 0 16,1-14 0-16,3-7 0 15,6-5 0-15,8-1 0 16,11 1 0-16,7 7 0 16,11 6 0-16,8 9 0 15,-3 11 0-15,-2 10 0 16,-5 9 0-16,-7 10 0 15,-8 2 0-15,-8 9 0 16,-6 2 0-16,-7 6 0 16,3 1 0-1,-7 7-285-15,24 2-1579 16,-31-2 162-16,-2-1 140 16,-9 0 120-16</inkml:trace>
  <inkml:trace contextRef="#ctx0" brushRef="#br0" timeOffset="178369.39">12727 11000 8191 0,'0'4'0'15,"0"-1"0"-15,4 0 0 16,14-1 0-16,11-2 0 16,12-7 0-1,15-4 0-15,4-1-260 16,1-1-325-16,-9 2-1128 15,-12 2 139-15,-6 3 120 16,-9 4 106-16</inkml:trace>
  <inkml:trace contextRef="#ctx0" brushRef="#br0" timeOffset="178637.15">13250 11032 8191 0,'2'1'0'0,"5"1"0"15,6-1 0-15,15-1 0 16,14 3 0-16,18-7 0 16,10-3 0-1,7-1 0-15,-2-2 0 16,-4 0 0-16,-12 1 0 16,-13 1 0-16,-12 3 0 15,-14 2 0-15,-13 2 0 16,-5-2 0-16,-7 1 0 15,-7-2-393-15,-2-3-1441 16,-7-5 157-16,-1-3 136 16,0-4 117-16</inkml:trace>
  <inkml:trace contextRef="#ctx0" brushRef="#br0" timeOffset="178869.34">13574 10801 8191 0,'4'-1'0'0,"11"0"0"16,16 2 0-16,11 9 0 16,9 6 0-16,3 13 0 15,-4 7 0-15,-14 8 0 16,-16 2 0-16,-13 1 0 16,-19-3 0-16,-14-3 0 15,-14-3 0-15,0-8 0 16,1-7-451-1,11-11-1368-15,14-8 155 16,19-12 133-16</inkml:trace>
  <inkml:trace contextRef="#ctx0" brushRef="#br0" timeOffset="179381.85">14637 10532 8191 0,'-14'-3'0'15,"-12"7"0"-15,-11 18 0 16,-15 19 0-16,5 21 0 16,-3 22 0-16,10 19 0 15,13 2 0-15,15-1 0 16,8-2 0-16,8-9 0 16,13-12 0-16,5-14 0 15,4-14 0-15,13-14 0 16,3-18 0-16,6-15-456 15,3-22-1362 1,-3-13 156-16,-4-19 132 16,-3-11 117-16</inkml:trace>
  <inkml:trace contextRef="#ctx0" brushRef="#br0" timeOffset="179665.95">14964 10705 8191 0,'-1'-10'0'16,"-5"4"0"-16,-4 2 0 16,-6 8 0-16,-4 11 0 15,-4 14 0-15,3 11 0 16,1 8 0 0,8 6 0-16,5 0 0 15,4 2 0-15,9-4 0 16,6-2 0-16,9-10 0 15,3-7 0-15,14-7 0 16,3-9 0-16,5-10 0 16,0-7-306-16,9-10-1552 15,-17-9 162-15,-10-10 138 16,-11-6 120-16</inkml:trace>
  <inkml:trace contextRef="#ctx0" brushRef="#br0" timeOffset="179881.74">14914 10813 8191 0,'-3'-14'0'15,"3"-2"0"-15,-2-8 0 16,11-5 0-16,14 6 0 16,11-2 0-16,7 1 0 15,7-1 0-15,-2 4 0 16,-8 5-173-16,-8 3-231 15,26 7-1381-15,-46 4 150 16,-10 2 129-16,-11 7 112 16</inkml:trace>
  <inkml:trace contextRef="#ctx0" brushRef="#br0" timeOffset="180069.57">14918 10815 4538 0,'-9'12'373'0,"-1"3"8"16,0 3 8-16,2 0 8 15,9-5 8-15,13-5 8 16,14-4 9-16,8-3 9 16,6-2 11-16,14-3-442 15,-6-5 0-15,-3 2-367 16,3-1-1474-16,-17-5 159 16,-9 1 135-1,-10-3 119-15</inkml:trace>
  <inkml:trace contextRef="#ctx0" brushRef="#br0" timeOffset="180334.32">15253 10327 8191 0,'6'-4'0'15,"14"3"0"-15,15 10 0 16,19 18 0-16,15 19 0 15,1 25 0-15,-8 19 0 16,-18 10 0 0,-15 8 0-16,-21 1 0 15,-22-1 0-15,-28-6 0 16,-17-7 0-16,-6-11-816 16,-28-18-904-16,1-18 139 15,-2-20 122-15,3-16 105 16</inkml:trace>
  <inkml:trace contextRef="#ctx0" brushRef="#br0" timeOffset="182995.01">1330 11372 7499 0,'4'-8'76'16,"0"-2"0"-16,-3-2-1 15,4 0 2-15,-5 2 0 16,-2 3-1-16,-7-2 2 16,-11 5 0-16,-14 1 1 15,-12 3-79-15,-16 8 0 16,-1 7 0-16,0 7 0 16,11 7 0-16,12 5 0 15,15 2 0-15,18 1 0 16,19-1 0-1,19-1 0-15,17-3 0 16,6-3 0-16,6 1 0 16,-15-5 0-16,-12 1 0 15,-20 0 0-15,-30 1 0 16,-21 0 0-16,-18-1 0 16,-14-2 0-16,-5-6 0 15,9-11 0-15,13-6 0 16,20-9-597-16,18-10-1183 15,21-9 149 1,15-8 129-16</inkml:trace>
  <inkml:trace contextRef="#ctx0" brushRef="#br0" timeOffset="183641.83">1007 11146 5515 0,'-4'-16'281'0,"1"0"2"15,-2-1 6-15,1 3 2 16,2 11 7-16,2 22 2 15,0 23 7-15,0 25 3 16,0 25 7 0,2 21-317-16,3 7 0 15,2-2 0-15,-1-5 0 16,3-6 0-16,-5-13 0 16,-1-13 0-16,-2-16 0 15,0-18 0-15,-1-15 0 16,0-11 0-16,0-15 0 15,22-12-936-15,-17-19-753 16,-1-11 136-16,6-13 116 16,0-8 104-16</inkml:trace>
  <inkml:trace contextRef="#ctx0" brushRef="#br0" timeOffset="184242.14">1542 11485 8191 0,'0'-3'0'16,"-2"3"0"-16,-3 0 0 15,-9 7 0-15,3 11 0 16,-6 10 0-16,2 10 0 15,5 9 0 1,6 1 0-16,0-1 0 16,9-2 0-16,2-7 0 15,4-3 0-15,10-10 0 16,5-5 0-16,6-9 0 16,8-6 0-16,1-6 0 15,-1-7 0-15,-4-5-389 16,-11-10-1447-16,-12-3 158 15,-6-7 136-15,-11-5 117 16</inkml:trace>
  <inkml:trace contextRef="#ctx0" brushRef="#br0" timeOffset="184436.96">1514 11522 7911 0,'-2'-8'31'0,"2"1"-1"15,0-6 1-15,4-3 0 16,12 0 0-16,8-2 0 16,5-3 0-16,10 1 0 15,0 2-18-15,-7 6-389 16,72 1-1458 0,-87 7 157-16,-11 4 136 15</inkml:trace>
  <inkml:trace contextRef="#ctx0" brushRef="#br0" timeOffset="184613.79">1445 11654 5756 0,'0'5'256'0,"0"1"3"16,4 0 4-16,7-2 3 16,12-2 5-16,10-6 2 15,10-4-10-15,8-2-432 16,-4-44-1569-1,-3 38 142-15,-8-4 124 16</inkml:trace>
  <inkml:trace contextRef="#ctx0" brushRef="#br0" timeOffset="185049.54">1852 10994 8191 0,'0'-9'0'15,"-1"-1"0"-15,-3 2 0 16,4-1 0-16,0 9 0 16,-1 6 0-16,4 7 0 15,2 4 0 1,-1 6 0-16,2 7 0 15,-1 0 0-15,-3-2 0 16,-1 4 0-16,-1-4 0 16,0 1-30-16,18 0-899 15,-13-6-753-15,-1-4 134 16,3-2 116-16,-1-2 102 16</inkml:trace>
  <inkml:trace contextRef="#ctx0" brushRef="#br0" timeOffset="185409.2">2176 11446 8191 0,'0'-2'0'0,"0"1"0"16,0-1 0-16,1 1 0 16,-1 5 0-16,3 7 0 15,0 6 0-15,1 11 0 16,2 5 0-16,-2 9 0 16,0-3 0-16,-2 1 0 15,-2-5 0-15,0-5 0 16,1-3 0-16,-2-9 0 15,1-7 0-15,-4-5-275 16,24-4-664 0,-33-9-677-16,-3-10 125 15,-4-6 109-15,0-8 95 16</inkml:trace>
  <inkml:trace contextRef="#ctx0" brushRef="#br0" timeOffset="185645.98">1982 11490 8191 0,'0'-11'0'0,"2"1"0"16,9-5 0-16,14-3 0 15,11-1 0-15,20 1 0 16,8-1 0 0,-1 3 0-16,-9-1 0 15,-10 5 0-15,-13 1 0 16,-14 3 0-16,-7 2 0 15,-5 4-275-15,-4 1-356 16,-1-2-1066-16,2 0 137 16,-2-4 118-16,1-1 103 15</inkml:trace>
  <inkml:trace contextRef="#ctx0" brushRef="#br0" timeOffset="186017.64">2420 10993 8191 0,'-3'-7'0'16,"3"4"0"-16,-1-2 0 15,1 2 0-15,0 6 0 16,0 10 0-16,1 4 0 15,2 4 0-15,0 8 0 16,-1 4 0 0,3-2 0-16,-1-1 0 15,1-3 0-15,-2-1 0 16,-2-4 0-16,2-3 0 16,-3-5 0-16,1-3 0 15,-1-4 0-15,0-4 0 16,0-2 0-16,-4-1 0 15,6-4-812-15,-10-7-910 16,-1-7 140 0,1-9 122-16,2-5 105 15</inkml:trace>
  <inkml:trace contextRef="#ctx0" brushRef="#br0" timeOffset="192932.94">25720 575 8191 0,'-7'3'0'0,"-13"10"0"16,-16 17 0-16,-16 16 0 15,-15 15 0-15,-13 15 0 0,-2 7 0 16,3-6 0 0,5-5 0-16,11-5 0 15,7-14 0-15,10-12-390 16,12-40-1446-16,12 9 158 16,11-17 136-16</inkml:trace>
  <inkml:trace contextRef="#ctx0" brushRef="#br0" timeOffset="193145.75">25069 747 8191 0,'18'0'0'0,"11"8"0"16,12 10 0 0,12 9 0-16,5 10 0 15,-2 11 0-15,1-3 0 16,-10 1 0-16,-3-6 0 15,0-4 0-15,16-7-906 16,-19-7-791-16,3-14 137 16,-1-9 118-16,-2-12 103 15</inkml:trace>
  <inkml:trace contextRef="#ctx0" brushRef="#br0" timeOffset="193354.56">25920 1002 8191 0,'15'0'0'0,"21"0"0"16,18-3 0-16,23 0 0 15,12-2 0-15,3-3 0 16,-4-1 0-16,-13-1 0 16,-19-1 0-16,-18 0-373 15,27-1-1467 1,-65-5 159-16,-19 0 136 15,-20-9 119-15</inkml:trace>
  <inkml:trace contextRef="#ctx0" brushRef="#br0" timeOffset="193573.35">26153 626 5851 0,'23'-5'245'0,"15"4"3"15,18 7 2-15,11 9 4 0,6 19 4 16,-8 14 3-16,-10 13 4 15,-16 8 3 1,-17 2 4-16,-15-1-253 16,-21-8-19-16,-17-6 0 15,-11-12 0-15,-4-9 0 16,-2-12-318-16,12-11-1536 16,11-12 160-16,18-12 138 15,16-13 120-15</inkml:trace>
  <inkml:trace contextRef="#ctx0" brushRef="#br0" timeOffset="193909.03">26843 685 8191 0,'0'16'0'0,"0"7"0"15,7 14 0-15,-1 8 0 16,11 5 0-1,4 1 0-15,9-1 0 16,3-9 0-16,12-8 0 16,-2-9 0-16,5-9 0 15,0-11 0-15,-4-7 0 16,-9-9 0-16,-5-16 0 16,-7-9 0-16,-10-14 0 15,-5-11 0 1,-4-6 0-16,-4 2 0 0,-4 7 0 15,-2 13 0-15,-1 14 0 16,-2 11-305 0,16 12-581-16,-13 7-735 0,2 3 124 15,8 3 110-15,-2 4 97 16</inkml:trace>
  <inkml:trace contextRef="#ctx0" brushRef="#br0" timeOffset="194328.16">27470 649 8191 0,'6'0'0'16,"1"9"0"-16,4 11 0 15,2 9 0-15,2 12 0 16,-2 13 0-16,-1 0 0 16,2-1 0-16,-4-4 0 15,-1-8 0-15,-2-10 0 16,3-9 0-16,-5-9 0 16,7-10 0-1,1-3 0-15,3-9 0 0,1-10 0 16,6-10 0-1,0-8 0-15,-2-13 0 16,-2-3 0-16,-6 1 0 16,-3 7 0-16,-4 7 0 15,-2 11 0-15,-4 9 0 16,-2 6 0-16,-4 5-382 16,28 0-1455-16,-27 3 157 15,5 0 137-15,4-1 117 16</inkml:trace>
  <inkml:trace contextRef="#ctx0" brushRef="#br0" timeOffset="194805.71">27941 549 8191 0,'0'0'0'0,"2"2"0"0,-2 12 0 15,0 12 0 1,2 7 0-16,-2 12 0 0,0 7 0 15,2-3 0-15,-2-2 0 16,0-7 0-16,1-6 0 16,-1-12 0-16,3-6 0 15,4-11 0-15,6-5 0 16,7-11 0 0,5-10 0-16,6-11 0 15,0-8 0-15,-5-2 0 16,-4 5 0-16,-5 9 0 15,-7 9 0-15,-4 13 0 16,2 9 0-16,-2 9 0 0,3 7 0 16,5 8 0-1,-1 4 0-15,2-1 0 16,6-2 0-16,5-7 0 16,6-12 0-16,3-6 0 15,2-10 0-15,-4-11 0 16,-2-13 0-16,-7-10 0 15,-8-11 0-15,-10-7 0 16,-4-4 0-16,-4 2 0 16,-5 4 0-16,-15 7 0 15,-7 13 0-15,-10 12-329 16,-6 13-1523-16,2 10 160 16,5 10 138-16</inkml:trace>
  <inkml:trace contextRef="#ctx0" brushRef="#br0" timeOffset="195209.67">26804 1564 8191 0,'0'0'0'0,"12"-3"0"16,33-6 0-16,44-4 0 15,42-2 0-15,44-8 0 16,26-5 0-16,7 3 0 16,-13-2 0-16,-22 4 0 15,-33 2 0-15,-39 6 0 16,-43 5-278-16,-37 6-195 16,-41-15-1265-16,-33 19 143 15,-25 1 122-15,-24 5 109 16</inkml:trace>
  <inkml:trace contextRef="#ctx0" brushRef="#br0" timeOffset="195437.57">26873 1719 8191 0,'-6'11'0'16,"4"1"0"-16,12-2 0 15,36-1 0-15,47-5 0 16,39-7 0-1,37-3 0-15,22-4 0 0,-3 1 0 16,-21-5 0-16,-25-2 0 16,-35-2 0-1,-35 0 0-15,-39-2-25 16,-29 1-407-16,-29-6-1386 16,-21 5 156-16,-13-2 132 15</inkml:trace>
  <inkml:trace contextRef="#ctx0" brushRef="#br0" timeOffset="196625.46">28544 1146 8191 0,'2'2'0'15,"-1"-1"0"-15,1 1 0 16,-1-1 0-16,-1 2 0 16,3-2 0-16,-2-1 0 15,1 2 0-15,-2-2 0 16,-2 0-336-16,-8 0-1514 15,-13-5 161 1,-13-5 137-16,-11-4 119 16</inkml:trace>
  <inkml:trace contextRef="#ctx0" brushRef="#br0" timeOffset="196905.78">27683 1284 8191 0,'0'3'0'0,"2"-2"0"16,4 0 0-16,1 3 0 16,-1-3 0-16,2-1 0 15,-3 0 0-15,1 0 0 16,-6 0 0-16,0 0 0 15,0 0 0-15,0 0 0 16,-6 0-484-16,-17-3-1326 16,-8-1 154-16,-12-7 133 15,-13-4 114-15</inkml:trace>
  <inkml:trace contextRef="#ctx0" brushRef="#br0" timeOffset="197130.57">26712 1446 8191 0,'0'3'0'16,"2"-1"0"-16,2-1 0 16,0 0 0-16,0 1 0 15,1-4 0-15,-1 2 0 16,0 0-493-1,-4-1-1314-15,-4-3 152 16,-5-6 133-16,-5-3 114 16</inkml:trace>
  <inkml:trace contextRef="#ctx0" brushRef="#br0" timeOffset="200581.5">14361 11846 5732 0,'-2'-1'246'15,"2"1"4"-15,0 0 2 16,3-2 5-16,11 2 2 16,3 0 4-16,8 0 3 15,-1-2 5-15,-3 0 1 16,-12 2-154-16,-5 0-118 15,-10 0 0-15,-8 0 0 16,-6 0 0-16,-2 0 0 16,-5 0 0-16,4 0 0 15,7 0 0 1,7 2 2-16,5-4-409 16,11-11-1422-16,8 8 156 15,10-4 135-15,4-2 117 16</inkml:trace>
  <inkml:trace contextRef="#ctx0" brushRef="#br0" timeOffset="201177.77">14964 11582 4082 0,'0'0'242'0,"-3"0"149"16,3 0 10-16,-1 0 7 16,1 0 10-16,3 0 8 15,10-4 10-15,4 2 9 16,5-3 12 0,-2-1-149-16,-1 3-131 15,-12-1-177-15,-4 4 0 16,-7-3 0-16,-11 3 0 15,-5 3 0-15,-3-3 0 16,-2 4 0-16,3-4 0 16,8 3 0-16,10 1-400 15,4-34-1433-15,13 28 158 16,7-4 135-16,6-2 117 16</inkml:trace>
  <inkml:trace contextRef="#ctx0" brushRef="#br0" timeOffset="201693.67">15457 11569 7025 0,'0'0'126'15,"3"-2"1"-15,5-1 0 16,9-3 2 0,7 1 0-16,2-2 1 15,-2 0 1-15,-5 3 1 16,-9 2 3-16,-5 0-135 15,-14 2 0-15,-10 0 0 16,-6 2 0-16,-5 4 0 16,-3-2 0-16,4 2 0 15,12-2-33-15,9 1-568 16,13-5-1168-16,11 0 147 16,10-7 128-16,4-1 110 15</inkml:trace>
  <inkml:trace contextRef="#ctx0" brushRef="#br0" timeOffset="203808.79">2856 11333 4386 0,'0'0'276'0,"0"0"91"16,0 0 6-16,0-1 8 16,0 1 9-16,0 0 7 15,0 0 7-15,0 0 9 16,0 0 9-16,0 0-142 15,0 0-178-15,0 0-102 16,0 0 0-16,0 0 0 16,0 0 0-16,0 0 0 15,0 0 0-15,0 0 0 16,0 0 0-16,0 0 0 16,0 0 0-1,0 0 0-15,0 0 0 16,0 0 0-16,0 0 0 15,0 0 0-15,0 1 0 16,0 1 0-16,0-2 0 16,0 1 0-16,0-1 0 15,0-1 0-15,0 1 0 16,0 0 0-16,0 0 0 16,0 0 0-1,0 1 0-15,0 0 0 0,0-1 0 16,0 0 0-1,0 2 0-15,0-4 0 16,0 2-114-16,0 0-43 16,0 0-27-16,0 0-9 15,0-1-62-15,-2-2-134 16,40 0-1206-16,-51-5 122 16,-1 0 105-1</inkml:trace>
  <inkml:trace contextRef="#ctx0" brushRef="#br0" timeOffset="204335.33">2775 11267 4812 0,'2'0'328'16,"-1"0"8"-16,-1 0 5 16,3 0 5-16,-3 0 7 15,0 0 6-15,0 0 7 16,1 0 7-16,-1 0 6 16,0 0-181-1,0 0-198-15,2 0 0 16,-2 0 0-16,0 0 0 15,1 0 0-15,-1 0 0 16,7 1 0-16,4 2 0 16,3 3 0-16,8 3 0 15,5 6 0-15,6 4 0 16,1 7 0-16,-1 5 0 16,-1 5 0-1,-6 2 0-15,-6 1 0 16,-10 2 0-16,-4-1 0 0,-6 2 0 15,-9-2 0 1,-10-4 0-16,-12 2 0 16,-4-2 0-16,-7-2 0 15,0-2 0-15,2-4 0 16,9-3 0-16,8-6 0 16,9-7-378-16,8-40-1461 15,4 24 158-15,4-8 137 16</inkml:trace>
  <inkml:trace contextRef="#ctx0" brushRef="#br0" timeOffset="205829.51">3318 11405 5508 0,'0'-8'280'16,"0"0"4"-16,1 1 6 15,-1 2 3-15,-3 4 4 16,-6 12 6 0,-2 10 4-16,0 8 4 15,-6 9 7-15,5 13-318 16,7 1 0-16,2-4 0 15,5 2 0-15,4-5 0 16,6-7 0-16,3-6 0 16,3-4 0-16,2-8 0 15,4-8 0-15,0-6 0 16,3-5 0-16,1-6-542 16,-1-9-1253-1,-8-11 152-15,-11-4 130 16</inkml:trace>
  <inkml:trace contextRef="#ctx0" brushRef="#br0" timeOffset="206097.26">3236 11417 8039 0,'0'-9'17'16,"-2"0"0"-16,2-5 0 15,3-2-1 1,10 0 1-16,6-2-1 16,7-1 2-16,6 0-2 15,-2 3 2-15,-3 2-18 16,-7 2 0-16,-5 6 0 16,-6 2 0-16,-2 2-343 15,64 4-1504-15,-67 0 159 16,-4 5 137-16,-4 3 119 15</inkml:trace>
  <inkml:trace contextRef="#ctx0" brushRef="#br0" timeOffset="206286.09">3240 11553 6071 0,'-1'7'225'0,"1"0"2"15,0 1 3-15,9-1 2 16,15-2 4-16,11-7 1 15,11-7 5-15,7-2 1 16,-2-3 5-16,-10 0-580 16,56 2-1519-16,-69 1 161 15,-15 1 137-15,-6 3 119 16</inkml:trace>
  <inkml:trace contextRef="#ctx0" brushRef="#br0" timeOffset="207077.36">4027 11239 6228 0,'0'-6'209'15,"0"0"2"-15,0 2 2 16,-1 0 2-16,-9 8 3 16,-5 10 3-16,-9 11 1 15,-2 14 4-15,-5 15 2 16,9 13-228-16,7 8 0 15,9 3 0-15,7 1 0 16,10-4 0-16,7-6 0 16,7-7 0-16,1-8 0 15,1-11 0 1,5-11 0-16,2-14 0 16,34-11-992-16,-33-13-682 0,-6-10 133 15,-7-8 115 1</inkml:trace>
  <inkml:trace contextRef="#ctx0" brushRef="#br0" timeOffset="208297.21">3363 11294 3370 0,'0'0'159'16,"0"0"37"-16,0-1 34 0,0 1 103 16,1 0 130-16,-1 0 12 15,0-2 12 1,0 1 11-16,0 0 15 15,0-1-106-15,2 1-67 16,-1 1-37-16,8-1-34 16,7-2-121-16,10 2-148 15,8-2 0-15,7-2 0 16,1 0 0-16,-5-1 0 16,-6 2 0-16,-10 0 0 15,-6 1 0-15,-8 1 0 16,-3 2 0-16,-4-2 0 15,0 1 0-15,0 1 0 16,0 0 0 0,0-1-13-16,0 2-372 15,0-1-1447-15,-5 3 156 16,-4 2 136-16,-1 5 117 16</inkml:trace>
  <inkml:trace contextRef="#ctx0" brushRef="#br0" timeOffset="209053.17">3327 11850 4258 0,'0'0'312'0,"0"-1"67"15,0 1 9-15,0 0 6 16,0 0 9-16,0 0 8 15,0 0 10-15,1 0 8 16,4 0 10-16,6 0-156 16,6 0-209-16,9 0-74 15,5 0 0 1,0 0 0-16,3 0 0 16,-2 0 0-16,-7-2 0 15,0 2 0-15,-8-1 0 16,-4 0 0-16,-5-1 0 15,-6 2 0-15,0-2 0 16,-2 2 0-16,0 0 0 16,0-2 0-16,0 2-456 15,-3-42-1362-15,0 39 156 16,-1-4 132-16,-2 1 117 16</inkml:trace>
  <inkml:trace contextRef="#ctx0" brushRef="#br0" timeOffset="210668.81">7260 11061 4191 0,'2'-2'332'0,"-2"0"54"16,1-1 7-16,1 0 9 16,-1 1 8-16,2-1 9 15,-1 3 8-15,-1-1 11 16,1 1 9-16,-2 0-157 15,0 0-234-15,0 0-56 16,0 0 0-16,0 0 0 16,0 0 0-1,0 0 0-15,0 0 0 16,0 0 0-16,0 0 0 16,0 0 0-16,0 0 0 15,0 0 0-15,1 0 0 16,-1 0 0-16,0-2 0 15,0 1 0-15,0 1 0 16,0 0 0-16,0-2 0 16,-3 4 0-16,-9 7 0 15,-9 16 0-15,-7 17 0 16,-3 19 0 0,-1 22 0-16,9 10 0 15,13 3 0-15,4-4 0 16,9-9 0-16,5-13 0 15,7-11 0-15,4-14 0 16,8-12 0-16,6-15 0 16,16-9-750-16,-4-12-988 15,1-11 143-15,-1-8 122 16,0-9 109-16</inkml:trace>
  <inkml:trace contextRef="#ctx0" brushRef="#br0" timeOffset="211365.67">7610 11425 4539 0,'0'-6'359'0,"0"-3"6"15,0 0 8-15,0 2 7 16,0 2 7-16,0 3 8 16,1 3 9-16,-1-1 8 15,0-1 8-15,0 1-263 16,2 0-157-16,-1 4 0 15,2 4 0 1,4 8 0-16,-1 8 0 16,0 4 0-16,0 3 0 15,-3 1 0-15,1-8 0 16,-2-2 0-16,-1-4 0 16,-1-8 0-16,2-4 0 15,-5-2 0-15,-2-2-308 16,-4-8-1550-16,-1-3 162 15,-4-11 138-15,-2-7 120 16</inkml:trace>
  <inkml:trace contextRef="#ctx0" brushRef="#br0" timeOffset="211629.19">7611 11290 5182 0,'12'-17'118'15,"1"-3"147"-15,7-8 24 16,3-7 4-16,-3 4 5 16,-5-1 4-16,-7 2 5 15,-6 6 5 1,-8 2 5-16,-11 7-23 16,-9 5-104-16,-6 6-166 15,-8 6-24-15,2 6 0 16,8 7-268-16,15 9-276 15,14 4-1178-15,17 5 140 16,15 2 122-16,17-1 105 16</inkml:trace>
  <inkml:trace contextRef="#ctx0" brushRef="#br0" timeOffset="212096.69">8063 11350 5418 0,'0'-10'289'0,"-1"-2"5"15,-4 0 4-15,-7-3 5 16,-4 11 5-16,-10 1 4 16,-11 9 6-16,-3 6 4 15,0 11 7-15,2 7-329 16,5 6 0-16,11 4 0 16,9-2 0-16,8-3 0 15,5-6 0-15,10-7 0 16,7-9 0-16,9-6 0 15,6-7 0-15,9-9 0 16,-1-7 0 0,-7-13-13-16,-6-8-1 15,-9-13 14-15,-8-12 0 16,-6-6 0-16,-3-5 0 16,-3 3 0-16,-3 9 0 15,0 13 0-15,0 15 0 16,2 17 12-16,2 13 3 15,1 17-15-15,1 15 0 16,5 13 0-16,3 13 0 16,1 11 0-1,6 3 0-15,1-3 0 16,-1-3 0-16,1-9 0 16,5-10-268-16,33-9-710 15,-25-13-628-15,5-15 123 16,1-5 107-16,-4-11 95 15</inkml:trace>
  <inkml:trace contextRef="#ctx0" brushRef="#br0" timeOffset="212244.69">8362 11498 8191 0,'13'-7'0'0,"12"1"0"16,11-7 0-1,12-3 0-15,4-1 0 16,1-1 0-16,-5-4-262 15,43 3-1608-15,-61 1 163 16,-10 1 139-16</inkml:trace>
  <inkml:trace contextRef="#ctx0" brushRef="#br0" timeOffset="212497.41">8497 11158 8191 0,'0'0'0'0,"0"4"0"16,0 9 0-16,4 7 0 15,3 11 0-15,2 14 0 16,-1 6 0-16,1 3 0 16,-4-3 0-16,-2-2 0 15,-2-7 0-15,-1-10-107 16,33-6-806-16,-24-12-754 15,-1-10 133-15,4-13 113 16,11-9 102-16</inkml:trace>
  <inkml:trace contextRef="#ctx0" brushRef="#br0" timeOffset="212689.04">8803 11233 8191 0,'4'2'0'0,"0"6"0"16,1 4 0-16,3 10 0 16,-5 2 0-16,0 11 0 15,-1-2 0-15,-4-1-286 16,1-6-1578-16,-4-3 162 16,-3-11 140-16</inkml:trace>
  <inkml:trace contextRef="#ctx0" brushRef="#br0" timeOffset="212957.85">8767 11225 5793 0,'11'-24'247'0,"2"-9"2"16,6-9 5-16,0-7 2 15,-9 5 4-15,-6 8 4 16,-2 10 2-16,-8 5 4 16,-13 8 4-1,-7 7-216-15,-8 4-58 16,-1 4-27-16,9 10-390 16,13-6-1404-16,16 14 156 15,18 5 133-15,10 2 116 16</inkml:trace>
  <inkml:trace contextRef="#ctx0" brushRef="#br0" timeOffset="213433.34">9206 11175 6003 0,'0'-4'231'0,"-5"-3"3"15,-7 2 3-15,-5 1 3 16,-3 8 2-16,-9 5 5 15,1 8 2-15,2 8 2 16,5 8 6-16,6 6-257 16,6 5 0-16,6 1 0 15,1-8 0-15,7-2 0 16,4-10 0-16,8-11 0 16,6-9 0-16,4-6 0 15,6-14 0-15,-5-12 0 16,-3-13 0-1,-10-11 0-15,-5-15 0 16,-7-7 0-16,-1-8 0 16,-4-3 0-16,-1 4 0 15,-1 14 0-15,0 17 0 16,-2 16 0-16,-1 22 0 16,3 18 0-16,-1 18 0 15,2 16 0-15,2 19 0 16,-1 9 0-16,4 6 0 15,7 0 0-15,6-4 0 16,10-3 0-16,12-7 0 16,18-12-74-16,29-14-805 15,-9-13-805 1,6-14 135-16,1-16 116 16,-6-10 102-16</inkml:trace>
  <inkml:trace contextRef="#ctx0" brushRef="#br0" timeOffset="213933.45">10312 10943 8191 0,'-3'-17'0'0,"-7"-4"0"16,-9-2 0-16,-13 0 0 15,-12 14 0-15,-15 5 0 16,-5 10 0-1,-1 7 0-15,4 8 0 16,10 7 0-16,14 9 0 16,20 6 0-16,14 3 0 15,22 3 0 1,24 1 0-16,16-2 0 0,13-4 0 16,8 0 0-16,-14-3 0 15,-19-4 0-15,-26-3 0 16,-22-3 0-16,-30-3 0 15,-21-3 0-15,-14-6 0 16,-6-8 0 0,-6-5 0-16,11-12-152 15,22-13-582-15,18-11-968 16,16-9 138-16,19-9 118 16,15 1 105-16</inkml:trace>
  <inkml:trace contextRef="#ctx0" brushRef="#br0" timeOffset="214269.2">10098 10646 8191 0,'0'-13'0'16,"0"3"0"-16,0 5 0 16,-4 14 0-16,-8 29 0 15,1 29 0-15,-1 24 0 16,-4 25 0-16,3 16 0 16,0 4 0-16,2 3 0 15,-4-7 0-15,1-9 0 16,-2-19 0-16,3-18 0 15,-6-21-210 1,58-20-1674-16,-59-22 165 16,-2-16 142-16,-2-20 123 15</inkml:trace>
  <inkml:trace contextRef="#ctx0" brushRef="#br0" timeOffset="-212723.5">3917 12383 4531 0,'0'0'294'16,"0"0"60"-16,0-1 7 15,0 1 7-15,0 0 8 16,0 0 5-16,0 0 9 16,0 0 8-1,0 0 7-15,2 0-137 16,8 0-203-16,4-1-65 15,12-2 0-15,6 0 0 16,6-3 0-16,-2 0 0 16,-4-1 0-16,-8 1 0 15,-5 2 0-15,-10 1 0 16,-7 1 0-16,-6 2 0 16,-15-1 0-16,-7 2 0 15,-10 4 0-15,-4-1 0 16,-1 0 0-16,9 2 0 15,9-1-282 1,29-2-594-16,-7-2-753 16,7-1 125-16,11-2 112 15,7-6 96-15</inkml:trace>
  <inkml:trace contextRef="#ctx0" brushRef="#br0" timeOffset="-205671.47">1347 13311 5868 0,'4'-2'242'15,"2"-2"4"-15,1-2 2 16,3-2 4-16,-4 2 3 16,0-4 3-1,-5-2 3-15,-8 3 5 16,-13-2 2-16,-23 5-241 15,-20 5-27-15,-18 6 0 16,-7 9 0-16,3 10 0 16,15 5 0-16,22 10 0 15,23 4 0-15,24 3 0 16,28 3 0-16,20-3 0 16,19-4 0-16,4-6 0 15,-1-6 0-15,-15-5 0 16,-20-2 0-16,-26 1 0 15,-30-3 0 1,-25 1 0-16,-24-3 0 16,-10-1 0-16,-5-8 0 15,12-4 0-15,18-9 0 16,18-6-449-16,24-45-1370 16,20 27 155-16,15-5 133 15,12-7 116-15</inkml:trace>
  <inkml:trace contextRef="#ctx0" brushRef="#br0" timeOffset="-205095.73">1070 12975 5975 0,'0'-12'234'0,"-2"1"3"0,-1 5 3 15,-2 10 3 1,-1 31 2-16,3 30 4 16,-7 35 3-16,-2 27 4 15,-1 20 4-15,-3 4-260 16,3-5 0-16,4-15 0 16,5-16 0-16,1-19 0 15,-2-16 0-15,5-22 0 16,-4-16 0-16,2-17 0 15,-5-11 0-15,3-11-183 16,44-15-1708 0,-47-14 167-16,7-10 142 15,5-11 124-15</inkml:trace>
  <inkml:trace contextRef="#ctx0" brushRef="#br0" timeOffset="-204251.56">1669 13385 8191 0,'0'-3'0'0,"-4"6"0"16,-2 6 0-16,-6 13 0 15,1 11 0-15,-1 14 0 16,3 11 0-16,7 2 0 16,4-3 0-1,10-7 0-15,-1-8 0 16,5-9 0-16,3-8 0 16,7-12 0-16,5-7 0 15,2-7 0-15,3-9-259 16,6-6-457-16,-14-11-962 15,-8-6 134-15,-11-9 115 16,-3-7 103-16</inkml:trace>
  <inkml:trace contextRef="#ctx0" brushRef="#br0" timeOffset="-204033.76">1715 13366 7004 0,'-3'-10'128'15,"3"1"1"-15,-1-5 1 16,3-2 1-16,13-2 0 16,10 2 2-16,6-1 1 15,5-1 0-15,1 3-72 16,-7 5-419-16,-7 6-249 16,-11-14-1056-16,-11 20 132 15,-8 2 113-15,-12 7 100 16</inkml:trace>
  <inkml:trace contextRef="#ctx0" brushRef="#br0" timeOffset="-203863.92">1613 13514 5855 0,'-3'13'246'16,"0"0"3"-16,1 1 4 16,5-1 3-16,16-7 3 15,11-11 3-15,8-3 4 16,8-4 4-16,0-2-360 15,64-2-1752-15,-77 1 159 16,-4 1 135-16,-11 1 120 16</inkml:trace>
  <inkml:trace contextRef="#ctx0" brushRef="#br0" timeOffset="-203339.66">2066 12923 5807 0,'0'-12'251'15,"0"-4"3"-15,0 2 4 16,0-2 3 0,0 12 3-16,1 2 4 15,-1 11 4-15,3 7 4 16,2 11 4-16,0 8-280 16,-2 8 0-16,2 1 0 15,-4-4 0-15,-1-1 0 16,0-11 0-16,0-3 0 15,-1-5 0-15,-2-5 0 16,-6-3-13-16,45-5-1925 16,-43-3 174-1,1-6 149-15,11-7 128 16</inkml:trace>
  <inkml:trace contextRef="#ctx0" brushRef="#br0" timeOffset="-202810.69">2480 13466 8191 0,'0'-3'0'0,"0"1"0"16,0 0 0-16,0 5 0 16,2 10 0-16,-2 12 0 15,0 9 0 1,0 11 0-16,0 2 0 15,0 0 0-15,0-4 0 16,0-8 0-16,0-5 0 16,0-8 0-16,-2-7 0 15,-2-7 0-15,-3-5-360 16,-2-10-1484-16,-6-4 160 16,1-14 135-1</inkml:trace>
  <inkml:trace contextRef="#ctx0" brushRef="#br0" timeOffset="-202559.92">2320 13564 8191 0,'-1'-6'0'0,"-1"-2"0"16,2-2 0-16,13-5 0 15,17 4 0-15,15-3 0 16,12-2 0-16,11 0 0 15,-8 3 0-15,-11 2 0 16,-16 6 0-16,-11 1 0 16,-10 2 0-16,-9 1-25 15,-2 1-373 1,-1-4-1428-16,-1 3 156 16,2-5 134-16,1-2 118 15</inkml:trace>
  <inkml:trace contextRef="#ctx0" brushRef="#br0" timeOffset="-202167.29">2759 12907 8191 0,'0'-11'0'0,"0"3"0"16,0 1 0-16,3 1 0 15,3 12 0-15,3 13 0 16,2 8 0-16,-1 8 0 15,0 7 0-15,-2 1 0 16,-3 0 0 0,-3-5 0-16,-1-4 0 15,1-7 0-15,-4-2 0 16,-1-8 0-16,-1-4-294 16,0-7-1567-16,-5-4 162 15,2-4 139-15,4-5 120 16</inkml:trace>
  <inkml:trace contextRef="#ctx0" brushRef="#br0" timeOffset="-201626.27">3130 13166 8191 0,'2'-7'0'15,"2"3"0"-15,14 0 0 16,12 10 0-16,9 12 0 16,7 15 0-16,1 15 0 15,-10 13 0-15,-17 11 0 16,-11 5 0-16,-21 1 0 16,-16 1 0-1,-21-5 0-15,-11-8 0 0,-14-10 0 16,2-12-107-16,56-13-1806 15,-23-21 171 1,16-12 145-16</inkml:trace>
  <inkml:trace contextRef="#ctx0" brushRef="#br0" timeOffset="-200751.82">3819 13275 6006 0,'0'-6'231'0,"0"1"3"16,0 3 3-16,-1-2 2 15,-8 10 4-15,-8 15 2 16,-1 8 4-16,-3 14 3 15,-1 13 3-15,10 4-255 16,8 1 0 0,4-2 0-16,6-4 0 15,10-8 0-15,6-5 0 16,2-8 0-16,6-12 0 16,5-4 0-16,1-12 0 15,-1-5 0-15,4-8-275 16,19-12-645-16,-29-10-700 15,-12-11 125-15,-4-15 109 16,-10-5 97-16</inkml:trace>
  <inkml:trace contextRef="#ctx0" brushRef="#br0" timeOffset="-200485.07">3801 13298 6586 0,'-3'-9'172'0,"3"-3"1"16,-2-3 2-16,8-3 1 16,13 0 2-16,8 0 2 15,8 1 2-15,8-1 1 16,0 2 3-16,-4 2-186 16,-5 3 0-16,-4 3 0 15,-8 4 0 1,-6 1 0-16,-4 2-287 15,-7 3-250-15,-5-47-1182 16,-12 53 140-16,-9 1 121 16,-11 6 106-16</inkml:trace>
  <inkml:trace contextRef="#ctx0" brushRef="#br0" timeOffset="-200216.32">3783 13377 5613 0,'-7'13'271'16,"0"2"2"-16,1 1 6 0,4 2 2 15,21-7 6 1,14-8 2-16,12-3 6 16,10-4 3-16,6-4 7 15,-11 2-305-15,-11-1 0 16,-13 0 0-16,-13 3 0 16,-7 3 0-16,-6-1 0 15,0 1 0-15,-1 1 0 16,-1 0 0-16,-1 0 0 15,-1 0 0-15,-2 0-133 16,0 0-366-16,-2-45-1271 16,1 39 147-1,-4-3 128-15,2-3 110 16</inkml:trace>
  <inkml:trace contextRef="#ctx0" brushRef="#br0" timeOffset="-199003.36">7821 13124 8191 0,'1'-4'0'16,"1"0"0"-16,-1 0 0 16,1 1 0-16,-2 2 0 15,1 2 0-15,5 7 0 16,2 7 0-16,3 8 0 15,0 10 0-15,-1 6 0 16,-1 2 0-16,-3-1 0 16,-2-3 0-16,-1-7 0 15,1-7 0 1,-4-8 0-16,0-5 0 16,0-8 0-16,-4 0 0 15,-5-6 0-15,-1-7-105 16,20-10-846-16,-24-8-706 15,2-10 131-15,4-7 112 16,2-1 101-16</inkml:trace>
  <inkml:trace contextRef="#ctx0" brushRef="#br0" timeOffset="-198707.64">7813 13017 8053 0,'6'-9'15'0,"7"-1"-1"16,13-9 3-16,9-5-3 16,7-5 1-16,-2 1 1 15,-5-7-1-15,-9 4 0 16,-16-1 2-16,-5 0-17 16,-13 3 0-16,-6 4 0 15,-12 5 0-15,-3 5 0 16,-7 8 0-16,-2 4 0 15,2 13 0-15,6 5 0 16,9 9-38 0,12 10-386-16,17 5-1392 15,12 3 155-15,18 2 132 16,4-4 117-16</inkml:trace>
  <inkml:trace contextRef="#ctx0" brushRef="#br0" timeOffset="-198227.08">8348 13062 5891 0,'0'-10'243'16,"-3"-3"2"-1,-3 1 4-15,-7 2 3 0,-3 5 3 16,-14 11 3 0,-5 6 5-16,-2 11 2 15,1 6 5-15,6 11-270 16,10 4 0-16,8 4 0 15,7-3 0-15,5-5 0 16,6-6 0-16,10-7 0 16,7-15 0-16,7-7 0 15,8-11 0 1,2-12 0-16,-2-12 0 16,-5-11 0-16,-8-15 0 0,-10-12 0 15,-9-9 0 1,-6-14 0-16,-7-4 0 15,-9 4 0-15,0 9 0 16,-1 16 0-16,1 23 0 16,5 17 0-16,3 23 0 15,7 22 0-15,-1 24 0 16,7 22 0-16,7 17 0 16,8 9 0-16,6 4 0 15,7-10 0-15,1-8 0 16,1-7 0-1,1-14 0-15,6-12 0 16,10-16-669-16,2-13-1092 16,0-15 147-16,3-13 126 15</inkml:trace>
  <inkml:trace contextRef="#ctx0" brushRef="#br0" timeOffset="-197836.01">8865 13181 8191 0,'1'0'0'0,"-1"0"0"16,3 1 0-16,14-1 0 15,10 2 0-15,14-4 0 0,10 0 0 16,5-3 0-1,-5-1 0-15,-14-1 0 16,-9 0 0-16,-14 2-123 16,-7 2-357-16,-11-27-1298 15,-12 24 148-15,-5-4 129 16</inkml:trace>
  <inkml:trace contextRef="#ctx0" brushRef="#br0" timeOffset="-197568.26">8988 12956 8191 0,'0'-4'0'0,"0"2"0"16,0 2 0-16,5 8 0 16,4 9 0-16,4 13 0 15,2 6 0-15,2 8 0 16,-6 1 0-16,-3-2 0 15,-5-4 0-15,-1-3 0 16,-2-5 0-16,0-9 0 16,0-6-186-16,36-7-776 15,-30-6-670 1,3-10 126-16,5-6 111 16,7-6 98-16</inkml:trace>
  <inkml:trace contextRef="#ctx0" brushRef="#br0" timeOffset="-197343.47">9362 13004 8191 0,'1'-1'0'0,"2"1"0"16,1 5 0-16,5 5 0 15,0 9 0-15,-1 8 0 16,0 6 0-16,-5 0 0 15,-2-1 0-15,-4-2 0 16,0-5-201-16,45-6-1685 16,-49-7 165-16,0-8 143 15,2-8 123-15</inkml:trace>
  <inkml:trace contextRef="#ctx0" brushRef="#br0" timeOffset="-197043.75">9317 12859 8142 0,'19'-16'5'16,"11"-9"0"-16,5-6 1 15,9-6-1-15,-10 1 0 16,-10 3 1-16,-12 2-1 15,-6 3 0-15,-11 4 2 16,-12 5-7-16,-8 5 0 16,-14 7 0-16,-7 3 0 15,-3 7 0-15,9 8-214 16,12 6-300-16,18 5-1231 16,14 5 145-16,22 4 123 15,15 4 109 1</inkml:trace>
  <inkml:trace contextRef="#ctx0" brushRef="#br0" timeOffset="-196560.2">9819 12882 5846 0,'3'-9'247'0,"-1"-2"4"16,1-1 2-16,-3-1 4 15,-9 8 3 1,-10 4 4-16,-8 5 3 0,-8 10 4 15,-2 9 4-15,2 9-275 16,7 10 0 0,13 2 0-16,9 3 0 15,3-5 0-15,6-8 0 16,8-8 0-16,2-7 0 16,9-14 0-16,5-5 0 15,7-9 0-15,-3-12 0 16,0-11 0-16,-8-11 0 15,-7-17 0-15,-7-13 0 16,-7-12 0-16,-2-8 0 16,0-4 0-1,0 4 0-15,0 12 0 16,-1 17 0-16,0 20 0 16,-1 22 0-16,1 20 0 15,-1 23 0-15,2 21 0 16,5 19 0-16,4 17 0 15,6 9 0-15,4 3 0 16,4-4 0-16,6-8 0 16,1-11 0-16,7-16 0 15,10-13-279 1,51-15-1587-16,-36-14 163 16,5-12 140-16,-3-11 120 15</inkml:trace>
  <inkml:trace contextRef="#ctx0" brushRef="#br0" timeOffset="-195970.22">10839 12619 7399 0,'0'-18'87'16,"1"-2"-1"-16,-4-3 2 16,-4-3-1-1,-10 12 1-15,-13 5 0 16,-14 5 1-16,-12 3 0 16,-8 6 1-16,-2 7-90 15,5 6 0-15,11 6 0 16,12 9 0-16,14 2 0 15,16 5 0-15,20 3 0 16,23 5 0-16,20-1 0 16,11-2 0-16,8-1 0 15,-11-2 0-15,-16-5 0 16,-23-5 0 0,-17-2 0-16,-18-3 0 15,-20-7 0-15,-13-5 0 16,-10-5 0-16,-8-7 0 15,1-5 0-15,8-12-184 16,18-6-504-16,11-15-1018 16,13-8 138-16,16-5 119 15,10 3 105-15</inkml:trace>
  <inkml:trace contextRef="#ctx0" brushRef="#br0" timeOffset="-195512.14">10601 12336 6237 0,'0'-14'208'0,"0"0"2"15,0 5 2-15,0 8 2 16,0 28 3-16,0 23 2 15,0 21 3-15,0 27 2 16,1 14 4-16,1 7-228 16,1 2 0-16,1 1 0 15,-1-12 0-15,-2-12 0 16,0-10 0 0,-2-16 0-16,-7-18 0 15,0-15 0-15,-3-17-312 16,-8-12-1544-16,-3-13 161 15,2-12 138-15,-5-9 120 16</inkml:trace>
  <inkml:trace contextRef="#ctx0" brushRef="#br0" timeOffset="-192587.58">13138 12794 6127 0,'2'-13'219'0,"-2"0"2"16,2 2 3-16,1 1 3 15,1 10 2-15,2 15 2 16,3 17 4-16,5 13 2 16,-1 15 4-1,-3 13-241-15,-1 4 0 16,-3-5 0-16,-6-5 0 15,0-8 0-15,2-13 0 16,-4-12 0-16,2-11 0 16,2-11 0-16,-2-8-112 15,-2-12-270-15,-2-9-194 16,2-17-299-16,-12-29-550 16,-18 8 98-16,13-6 3519 15,2-5-2593-15,-2-2 116 16,11 15 98-1,24-16 181-15,-7 1 6 16,10 7 94-16,10 5 236 16,15 13 194-16,10 10 328 15,5 14-263-15,-1 12-148 16,-7 14-114-16,-12 15-107 16,-12 12-213-16,-18 7-7 15,-11 7 0-15,-19 5 0 16,-10-6 0-16,-7-3 0 15,-7-7 0-15,4-9 0 16,6-12-53 0,10-9-321-16,75-8-1162 15,-44-11 112-15,13-13 98 16</inkml:trace>
  <inkml:trace contextRef="#ctx0" brushRef="#br0" timeOffset="-192243.9">13658 12648 6831 0,'0'-2'147'0,"0"2"0"16,0 10 2-16,0 11 0 15,0 9 3-15,0 12-1 16,0 6 3-16,0-1 0 16,0-4 3-1,3-7-157-15,2-7 0 16,5-9 0-16,5-9 0 15,9-7 0-15,3-6 0 16,0-12 0-16,-4-11 0 16,-6-9 0-16,-8-13 0 15,-8-7 0-15,-2 1 0 16,-8 7 0-16,-4 9 0 16,0 8 0-16,-10 13 0 15,-2 7 0 1,0 5-115-16,8 6-410 15,5 4-1243 1,12-1 148-16,9-1 127 0,13-1 110 16</inkml:trace>
  <inkml:trace contextRef="#ctx0" brushRef="#br0" timeOffset="-191784.33">13930 12626 8191 0,'5'5'0'15,"2"10"0"1,4 11 0-16,2 16 0 16,-1 12 0-16,3 10 0 15,-3 5 0-15,-1 5 0 16,-5-6 0-16,2 1 0 16,-8-6 0-16,0-11 0 15,0-10 0-15,0-10 0 16,0-12 0-16,0-11 0 15,0-8 0-15,0-11 0 16,-4-18 0-16,4-15 0 16,-2-23 0-16,5-20 0 15,13-14 0-15,7-7 0 16,13 6 0 0,8 12 0-16,10 22 0 15,-4 25 0-15,-3 23 0 16,-5 15 0-16,-10 15 0 15,-10 13 0-15,-10 11 0 16,-15 7 0-16,-17 4 0 16,-16 0 0-16,-18-2 0 15,-9-3 0-15,-8-7 0 16,6-8 0-16,15-7-350 16,20-13-1496-1,20-3 160-15,27-10 136 16,27-7 119-16</inkml:trace>
  <inkml:trace contextRef="#ctx0" brushRef="#br0" timeOffset="-191319.76">15184 12512 8191 0,'0'-5'0'16,"-3"3"0"-16,-5 9 0 0,-4 12 0 16,5 18 0-16,-5 17 0 15,2 13 0 1,7 6 0-16,3-2 0 15,3-3 0-15,5-7 0 16,0-11 0-16,3-10 0 16,6-10 0-16,4-14-135 15,47-9-1769-15,-37-11 168 16,5-15 145-16,0-17 125 16</inkml:trace>
  <inkml:trace contextRef="#ctx0" brushRef="#br0" timeOffset="-191111.96">15755 12146 8191 0,'0'0'0'0,"2"5"0"16,-2 8 0-16,-5 5 0 15,-7 7 0-15,-4 8 0 16,-10 4 0-16,-6-3-616 15,-10-6-1158-15,-5-11 148 16,-14-8 128-16,-4-7 112 16</inkml:trace>
  <inkml:trace contextRef="#ctx0" brushRef="#br0" timeOffset="-190959.1">14917 12235 8191 0,'0'0'0'15,"0"0"0"-15,3 2 0 16,7 7 0 0,7 3-524-16,2 7-1276 15,-1 0 153-15,-6-1 131 16</inkml:trace>
  <inkml:trace contextRef="#ctx0" brushRef="#br0" timeOffset="-181723.72">13479 14447 7651 0,'0'-8'60'16,"0"3"-1"-16,-4 1 0 15,-8 4 1-15,-7 10 0 16,-8 15-1-16,-3 10 2 16,1 12 0-16,8 10 0 15,11 2-61-15,10 2 0 16,4-2 0-16,11-8 0 16,10-5 0-16,4-6 0 15,5-10 0-15,7-10 0 16,1-8 0-16,-4-8 0 15,2-11-126 1,-5-9-444-16,-9-12-1182 16,-12-9 144-16,-8-13 125 15,-10-6 110-15</inkml:trace>
  <inkml:trace contextRef="#ctx0" brushRef="#br0" timeOffset="-181527.89">13481 14491 6576 0,'0'-12'173'16,"0"-7"2"0,9-4 1-16,14-3 2 15,11-1 1-15,10 4 2 16,8-1 1-16,-4 4 3 16,-8 7-246-16,-9 3-376 15,47 6-1319-15,-68 3 146 16,-14 2 125-16,-13 6 109 15</inkml:trace>
  <inkml:trace contextRef="#ctx0" brushRef="#br0" timeOffset="-181348.07">13448 14531 5633 0,'-10'14'269'0,"-1"1"2"16,3 2 5-16,3 3 4 15,18-6 4-15,14-8 3 16,16-5 6-1,11-1 3-15,7-3 6 16,3-1-636-16,56-2-1517 16,-68-1 161-16,-8 0 137 15,-8 3 119-15</inkml:trace>
  <inkml:trace contextRef="#ctx0" brushRef="#br0" timeOffset="-181089.3">13923 14696 8191 0,'-4'3'0'0,"4"0"0"16,0 0 0-1,13 1 0-15,24-2 0 32,12-2 0-32,16 0 0 0,12-6 0 0,-2 5 0 15,-11-4 0-15,-11 0 0 16,-15 1 0-16,-14-1 0 15,-11 4 0-15,-6-2-328 16,-2-1-441-16,-12-4-877 16,-5-4 128-16,-1-6 113 15,-10-4 99 1</inkml:trace>
  <inkml:trace contextRef="#ctx0" brushRef="#br0" timeOffset="-180863.51">14211 14494 5410 0,'3'-5'290'0,"10"2"4"16,16 1 6-16,14 4 3 16,13 12 5-16,9 9 6 15,-3 10 4-15,-13 8 6 16,-18 3 6-16,-18 7-330 16,-22 4 0-16,-20-3 0 15,-19 2 0 1,-10-3 0-16,-2-8 0 15,11-13-265-15,19-8-1605 16,17-13 165-16,22-10 138 16,25-8 122-16</inkml:trace>
  <inkml:trace contextRef="#ctx0" brushRef="#br0" timeOffset="-180488.11">15093 14545 8191 0,'1'0'0'0,"1"3"0"15,1 9 0-15,3 9 0 16,-1 7 0-16,2 10 0 16,-1 7 0-16,-3-2 0 15,0 1 0 1,-3-5 0-16,-6-7 0 15,-4-3 0-15,-4-10-463 16,-7-12-1353-16,-6-7 155 16,-1-6 132-16</inkml:trace>
  <inkml:trace contextRef="#ctx0" brushRef="#br0" timeOffset="-180260.32">14887 14597 7607 0,'17'-17'65'16,"11"-3"-1"-16,13-3 0 0,14-5 0 16,5 9 1-1,4 4-1-15,-3 3 2 16,-7 3 0-16,-10 2 0 16,-9 3-66-16,-15 1 0 15,-7 3 0-15,-6-1-302 16,35 1-1557-16,-33 1 161 15,2-1 139-15,8 0 120 16</inkml:trace>
  <inkml:trace contextRef="#ctx0" brushRef="#br0" timeOffset="-179972.59">15620 14443 8030 0,'0'-3'18'0,"-1"3"-1"15,-5 4 2-15,-5 6-2 16,-1 13 0-16,-4 8 2 16,-2 9-2-16,5 5 1 15,5 3 1-15,5 3-19 16,2-3 0-16,5-2 0 16,6-5 0-16,1-6 0 15,8-7 0-15,10-7 0 16,3-9 0-1,2-8 0-15,7-4-258 16,11-9-492-16,-16-8-920 16,-4-9 133-16,-9-8 114 15,-11-9 102-15</inkml:trace>
  <inkml:trace contextRef="#ctx0" brushRef="#br0" timeOffset="-179751.8">15650 14515 6486 0,'0'-13'183'0,"2"-2"1"16,11-3 1-16,6-4 2 15,11 2 3 1,10 0 0-16,1 2 3 16,-1 2 2-16,-4 2 3 15,-8 2-198-15,-8 5-285 16,-8 3-277-16,-8 3-1150 15,-6 2 138-15,-6 4 120 16,-11 5 106-16</inkml:trace>
  <inkml:trace contextRef="#ctx0" brushRef="#br0" timeOffset="-179579.96">15598 14586 5995 0,'-8'11'232'15,"-1"1"3"1,0 1 3-16,2 1 2 15,21-7 4-15,12-6 2 16,12-2 4-16,8-3 3 16,11-2-8-16,-4-3-665 15,-8-4-1404-15,-5 0 156 16,-10 0 134-16</inkml:trace>
  <inkml:trace contextRef="#ctx0" brushRef="#br0" timeOffset="-179228.28">16270 13968 8191 0,'0'-10'0'0,"0"2"0"16,1 4 0-16,1-3 0 15,-1 16 0-15,2 11 0 16,0 11 0-16,-2 6 0 16,1 7 0-1,-2 1 0-15,-2-3 0 16,-1-2 0-16,-2-4 0 15,-2-10 0-15,-5-4-295 16,19-5-1566-16,-25-12 162 16,-2-3 139-16,0-9 120 15</inkml:trace>
  <inkml:trace contextRef="#ctx0" brushRef="#br0" timeOffset="-177735.07">1353 14814 8191 0,'0'-9'0'16,"0"2"0"-16,-3-1 0 16,-9-1 0-16,-5 5 0 15,-16 3 0-15,-9 4 0 16,-8 9 0 0,-2 5 0-16,5 8 0 15,10 8 0-15,8 6 0 16,20 3 0-16,13-1 0 15,24-2 0-15,21 0 0 16,14-6 0-16,5-2 0 16,-4-4 0-16,-18-2 0 15,-24-2 0-15,-27 0 0 16,-26-3 0-16,-23 1 0 16,-11-3 0-1,-6-5 0-15,-1-6 0 16,13-6 0-16,16-9-260 15,48-5-686-15,-10-7-671 16,17-6 124-16,15-6 110 16,6 3 95-16</inkml:trace>
  <inkml:trace contextRef="#ctx0" brushRef="#br0" timeOffset="-177228.54">1106 14673 5429 0,'-3'-16'288'16,"-3"0"5"-16,4 3 4 15,-2 2 5-15,4 16 4 16,6 23 6-16,3 21 3 16,2 21 6-16,1 20 7 15,-1 14-328-15,0 3 0 16,-4-2 0-16,1-7 0 16,-3-10 0-1,-1-13 0-15,-2-13 0 16,-2-16 0-16,1-15 0 15,-1-12 0-15,6-12-534 16,6-17-1262-16,0-14 151 16,7-10 131-16,4-10 113 15</inkml:trace>
  <inkml:trace contextRef="#ctx0" brushRef="#br0" timeOffset="-176823.92">1695 15003 8191 0,'0'-4'0'0,"-6"3"0"16,-4 0 0 0,-7 6 0-16,-5 12 0 0,-5 12 0 15,6 7 0 1,4 10 0-16,8 4 0 16,3-2 0-16,8-1 0 15,5-7 0-15,6-5 0 16,9-6 0-16,7-10 0 15,10-10 0-15,5-5 0 16,3-8 0-16,-1-7 0 16,-3-9-480-16,-10-67-1331 15,-9 48 153-15,-14-3 134 16,-7-6 114 0</inkml:trace>
  <inkml:trace contextRef="#ctx0" brushRef="#br0" timeOffset="-176620.11">1675 15022 8191 0,'-2'-5'0'15,"-1"-5"0"-15,2-2 0 16,1-4 0-16,7-2 0 16,9-2 0-16,8 0 0 15,4 1 0-15,5 3-152 16,-3 7-381-1,-8 0-1223-15,-9 7 146 16,-8 2 125-16,-6 9 109 16</inkml:trace>
  <inkml:trace contextRef="#ctx0" brushRef="#br0" timeOffset="-176448.27">1629 15162 6915 0,'-2'10'138'16,"2"0"0"-16,0 1 2 15,4 0 0-15,11-7 3 16,11-7-1-16,9-5 2 16,9-5-284-1,9-5-421-15,-11-1-1113 16,-10-3 133-16,-4-2 115 16</inkml:trace>
  <inkml:trace contextRef="#ctx0" brushRef="#br0" timeOffset="-176048.64">1977 14463 8191 0,'0'-9'0'0,"-2"5"0"15,2 1 0-15,-1-1 0 16,1 8 0-16,0 11 0 15,1 9 0 1,1 7 0-16,1 5 0 16,-1 7 0-16,0-2 0 15,-1-2 0-15,-1 0 0 16,0-2-562-16,0-6-1226 16,0-6 150-16,0-4 129 15,0-5 114-15</inkml:trace>
  <inkml:trace contextRef="#ctx0" brushRef="#br0" timeOffset="-175730.94">2303 14925 8191 0,'0'0'0'0,"1"0"0"16,2 0 0-16,3 7 0 15,-2 10 0-15,2 7 0 16,4 10 0-16,-4 10 0 16,-3 3 0-16,0-4 0 15,-2-2 0-15,-2-2 0 16,-4-8 0-1,1-7 0-15,-3-7-405 0,-5-47-1426 16,-4 28 157-16,1-7 135 16,-3-8 117-1</inkml:trace>
  <inkml:trace contextRef="#ctx0" brushRef="#br0" timeOffset="-175524.13">2125 15054 8191 0,'5'-7'0'16,"9"-8"0"-16,11-2 0 16,13-6 0-1,7 1 0-15,7 2 0 16,-4 1 0-16,-3 3 0 16,-12 5 0-16,-7 2-154 15,-9 4-283-15,-4-2-1344 16,-6 3 149-16,-4-2 128 15</inkml:trace>
  <inkml:trace contextRef="#ctx0" brushRef="#br0" timeOffset="-175195.44">2592 14477 7604 0,'0'-11'64'0,"0"-1"0"15,0 2 1-15,0 0 0 16,4 10 0-16,4 13 0 16,1 9 1-16,2 9-1 15,1 6 3 1,-3 10-68-16,-2-3 0 0,-4-4 0 15,0-4 0 1,-1-5 0-16,-2-7 0 16,0-4 0-16,-3-7 0 15,3-3-801-15,-10-7-924 16,1-6 140-16,-1-7 122 16</inkml:trace>
  <inkml:trace contextRef="#ctx0" brushRef="#br0" timeOffset="-174412">2924 14791 8191 0,'0'-8'0'16,"3"-2"0"-16,1 2 0 16,13 1 0-16,14 10 0 15,9 13 0-15,6 14 0 16,2 16 0-16,-10 13 0 15,-17 11 0-15,-12 6 0 16,-13 0 0-16,-13-6 0 16,-10-3 0-16,-9-8 0 15,-10-8 0-15,-3-14 0 16,10-11-676 0,-3-13-1082-16,10-12 146 15,11-12 126-15,10-10 109 16</inkml:trace>
  <inkml:trace contextRef="#ctx0" brushRef="#br0" timeOffset="-170406.85">3598 14902 8191 0,'0'-7'0'0,"0"1"0"16,0 0 0-16,2 2 0 15,-5 2 0-15,-9 10 0 16,-4 8 0-16,-5 8 0 16,-2 10 0-16,1 12 0 15,8 5 0-15,6 1 0 16,7 1 0-1,2 1 0-15,8-8 0 16,7-3 0-16,1-12 0 16,9-5 0-16,5-11 0 15,3-8 0-15,5-7 0 16,-3-4 0-16,3-10-114 16,-3-6-476-16,-5-4-1161 15,-13-10 145-15,-5-5 124 16,-7 0 110-16</inkml:trace>
  <inkml:trace contextRef="#ctx0" brushRef="#br0" timeOffset="-170160.08">3613 14940 7564 0,'-3'-9'69'16,"1"-4"0"-16,1-1-1 15,1-5 2-15,10 0 0 16,10 2-1-16,6-2 1 16,9 3 1-1,4 0 0-15,0 4-71 16,-6 3 0-16,-3 4 0 16,-9 3-314-16,-1 1-328 15,-10 1-1042-15,-6 4 135 16,-9 2 116-16</inkml:trace>
  <inkml:trace contextRef="#ctx0" brushRef="#br0" timeOffset="-169956.27">3540 15088 6643 0,'-4'7'167'0,"3"2"0"15,-1 0 2 1,5-3 1-16,15-3 2 15,12-7 1-15,10-6 2 16,8-4 1-16,5 2-89 16,-4-4-528-16,-8-3-1355 15,-11 3 151-15,-8 1 131 16,-9 1 113-16</inkml:trace>
  <inkml:trace contextRef="#ctx0" brushRef="#br0" timeOffset="-169503.69">4021 14377 8191 0,'0'-5'0'0,"0"2"0"16,0 0 0-16,0 0 0 15,3 7 0-15,-1 11 0 16,-1 5 0-16,2 8 0 16,-2 5 0-16,1 6 0 15,-5 0 0-15,-4 1 0 16,0-4-585-1,-2-3-1198-15,0-3 150 16,5-5 128-16</inkml:trace>
  <inkml:trace contextRef="#ctx0" brushRef="#br0" timeOffset="-169191.98">4332 14793 8191 0,'1'0'0'15,"-1"0"0"1,3 0 0-16,0 6 0 16,0 7 0-16,1 12 0 15,2 7 0-15,1 12 0 16,-4 2 0-16,-3 0 0 15,1 0 0-15,-1-7 0 16,-1-4 0-16,0-6 0 16,-6-8 0-16,-1-6-54 15,5-5-699-15,-10-6-971 16,-1-11 141 0,1-8 122-16</inkml:trace>
  <inkml:trace contextRef="#ctx0" brushRef="#br0" timeOffset="-168940.22">4102 14921 8191 0,'16'-12'0'16,"14"-5"0"-16,17-5 0 16,16-1 0-16,11-1 0 15,-1 6 0-15,0 4 0 16,-11 2 0-1,-13 2 0-15,-16 4 0 16,-11 2 0-16,-16 0 0 16,-6 3 0-16,-5 1-80 15,-6 0-409-15,-2-17-1298 16,-3 17 151-16,-6 0 128 16,5 2 114-16</inkml:trace>
  <inkml:trace contextRef="#ctx0" brushRef="#br0" timeOffset="-168106.97">8147 14786 7185 0,'0'-7'109'15,"1"1"1"-15,-1 2 1 16,2-2 0-16,-1 8 0 16,7 8 2-1,0 6 0-15,4 5 0 16,-1 10 2-16,1 5-115 16,-3-2 0-16,-4-6 0 15,-2-3 0-15,-1-5 0 16,-2-7 0-16,-2-4 0 15,10-4-896-15,-17-6-803 16,-4-14 136-16,-3-9 118 16,0-9 105-1</inkml:trace>
  <inkml:trace contextRef="#ctx0" brushRef="#br0" timeOffset="-167816.24">8110 14652 7737 0,'18'-16'49'15,"13"-8"1"-15,8-8-1 16,8-9 0-16,-5 1 2 16,-7 1-2-16,-13 0 1 15,-14 0 1 1,-6 7-2-16,-12 3-42 15,-9 6-7-15,-7 5 0 16,-3 8 0-16,-9 6 0 16,4 6 0-16,5 6 0 15,8 10-125-15,13 5-353 16,12-24-1300-16,12 36 148 16,13 0 129-16</inkml:trace>
  <inkml:trace contextRef="#ctx0" brushRef="#br0" timeOffset="-167301.72">8683 14676 5554 0,'0'-8'277'16,"-5"-3"2"-16,-2-2 6 16,-9 2 2-16,-5 2 6 15,-11 7 4-15,-7 4 5 16,-4 10 3-16,-2 5 7 15,2 10-312-15,8 8 0 16,12 4 0-16,11 2 0 16,5 1 0-16,9-6 0 15,10-4 0 1,5-7 0-16,6-14 0 16,8-4 0-16,8-11 0 15,2-11 0-15,-4-10 0 16,-4-10 0-16,-7-12 0 15,-7-12 0-15,-4-9 0 16,-10-9 0-16,-2-4 0 16,-6 2 0-16,1 9 0 15,-6 14 0-15,1 18 0 16,3 14 0-16,-2 18 0 16,0 19 0-16,3 22 0 15,2 13 0 1,-1 15 0-16,5 12 0 15,5-6 0-15,3-2 0 16,6-5 0-16,2-8 0 16,2-8 0-16,2-8-45 15,20-10-861-15,-16-15-779 16,2-9 136-16,3-10 116 16,0-5 102-1</inkml:trace>
  <inkml:trace contextRef="#ctx0" brushRef="#br0" timeOffset="-167115.89">8944 14790 8191 0,'6'-4'0'0,"7"-3"0"16,13 0 0-16,10-4 0 16,12-2 0-16,1 2 0 15,1-1 0-15,-9-1 0 16,-9 5 0-16,-9-1-383 15,-13 1-1454-15,-9 1 157 16,-6 0 137-16,-10-3 117 16</inkml:trace>
  <inkml:trace contextRef="#ctx0" brushRef="#br0" timeOffset="-166879.99">9064 14531 8191 0,'0'0'0'16,"0"0"0"-16,0 3 0 16,2 8 0-16,3 9 0 15,1 6 0-15,-2 10 0 16,4 5 0-16,-2 2 0 16,-5 0 0-16,1-2 0 15,-1-3 0-15,-2-7 0 16,2-7-341-1,7-14-1508-15,3-3 160 16,6-10 137-16</inkml:trace>
  <inkml:trace contextRef="#ctx0" brushRef="#br0" timeOffset="-166639.21">9471 14597 8191 0,'2'0'0'0,"-2"7"0"0,0 7 0 16,1 5 0-1,1 7 0-15,1 9 0 16,-2-3 0-16,0 1 0 16,1-4 0-16,-2-6-56 15,-2-4-540-15,1-8-1168 16,-3-7 146-16,-5-5 127 15,0-10 111-15</inkml:trace>
  <inkml:trace contextRef="#ctx0" brushRef="#br0" timeOffset="-166379.62">9382 14587 8191 0,'22'-20'0'15,"7"-8"0"-15,11-9 0 16,2-6 0-16,-11 3 0 16,-5 1 0-16,-12 6 0 15,-9 2 0-15,-6 5 0 16,-11 5 0-16,-12 9 0 16,-8 2 0-16,-7 4 0 15,-2 2 0 1,4 11 0-16,14 2-329 15,23 8-1523-15,6 4 160 16,17 5 138-16</inkml:trace>
  <inkml:trace contextRef="#ctx0" brushRef="#br0" timeOffset="-165875.27">9858 14525 5736 0,'0'-7'258'0,"0"0"3"16,-4-2 4-16,-8 2 4 0,-8 6 3 16,-7 6 4-1,-6 9 4-15,-1 7 4 16,6 5 6-16,7 11-290 16,10 2 0-16,8-3 0 15,1-3 0-15,8-3 0 16,6-7 0-1,7-11 0-15,5-6 0 0,6-9 0 16,4-7 0-16,-3-9 0 16,-3-10 0-16,-6-9 0 15,-5-12 0 1,-8-11 0-16,-5-11 0 0,-1-7 0 16,-6-2 0-1,-3 1 0-15,0 12 0 16,-1 13 0-16,-3 19 0 15,3 17 0-15,-2 18 0 16,0 17 0-16,5 20 0 16,0 20 0-16,1 14 0 15,11 12 0-15,6 2 0 16,7-3 0-16,8-5 0 16,14-8 0-1,9-10 0-15,7-13 0 0,12-13-357 16,5-19-1487-1,-3-7 159-15,-5-13 136 16,-9-12 119-16</inkml:trace>
  <inkml:trace contextRef="#ctx0" brushRef="#br0" timeOffset="-165360.74">10673 14290 8191 0,'-4'-21'0'0,"-5"-1"0"16,-9-4 0-16,-10-1 0 15,-14 15 0 1,-12 9 0-16,-10 7 0 16,-1 11 0-16,4 8 0 15,13 10 0-15,16 10 0 16,19 7 0-16,25 2 0 15,21 1 0-15,22 0 0 16,14-1 0-16,8-5 0 16,-5-4 0-16,-17-6 0 15,-21-4 0-15,-22-6 0 16,-31-2 0 0,-23-7 0-16,-21 0 0 0,-16-8 0 15,-11-4 0 1,8-6 0-16,11-6-191 15,36-7-558-15,15-10-938 16,21-4 135-16,18-7 116 16,12-1 104-16</inkml:trace>
  <inkml:trace contextRef="#ctx0" brushRef="#br0" timeOffset="-165004.09">10413 14085 5508 0,'-7'-26'280'0,"-4"3"4"16,0 0 6-16,1 6 3 15,5 23 4-15,4 31 6 16,1 24 4-16,6 25 4 16,4 18 7-16,3 17-318 15,-1 2 0-15,-1 0 0 16,-8-4 0-16,0-12 0 16,-12-11 0-1,-2-17 0-15,-8-16-131 16,27-19-1775-16,-34-18 169 15,2-15 145-15,1-15 125 16</inkml:trace>
  <inkml:trace contextRef="#ctx0" brushRef="#br0" timeOffset="-156000.62">13605 16005 8191 0,'0'-3'0'15,"0"0"0"-15,0 1 0 16,0 3 0-16,-2 16 0 15,2 8 0-15,-2 11 0 16,2 7 0 0,0 6 0-16,2-1 0 15,-2-5 0-15,0-4 0 16,0-10 0-16,0-3 0 16,0-10 0-16,0-8 0 15,0-1 0-15,-4-5 0 16,-2-5-344-16,-5-32-1503 15,0 14 159-15,-7-7 137 16,1-8 119-16</inkml:trace>
  <inkml:trace contextRef="#ctx0" brushRef="#br0" timeOffset="-155707.89">13281 16029 8066 0,'-6'-8'14'0,"-1"-4"0"16,5 1-1-16,2-4 1 15,22 3 0-15,21 0-1 16,22 0 1-16,16-1 0 16,11 3 1-16,-3 3-15 15,-10 3 0-15,-20 3 0 16,-15 0 0-16,-17 1 0 15,-13-2 0-15,-11 2 0 16,-3 0-38-16,2 0-468 16,0 2-1287-1,0-1 151-15,7 2 130 16,2 0 113-16</inkml:trace>
  <inkml:trace contextRef="#ctx0" brushRef="#br0" timeOffset="-155404.65">13982 16176 8191 0,'-4'4'0'0,"4"2"0"0,-2 1 0 16,14-1 0-1,20-2 0-15,26-2 0 16,17-2 0-16,14-2 0 15,4 0 0-15,-8-1 0 16,-9 0 0-16,-19-2 0 16,-14 4 0-16,-14-1 0 15,-14 1 0-15,-10 1 0 16,-4 0 0-16,-2 0-269 16,1-2-516-16,-8-2-873 15,-4-4 132 1,-2-4 112-16,-1-3 101 15</inkml:trace>
  <inkml:trace contextRef="#ctx0" brushRef="#br0" timeOffset="-155132.9">14326 16048 7254 0,'11'-8'102'15,"11"2"0"-15,10-1 2 0,13 5-2 16,2 11 3 0,4 11-1-16,-10 11 2 15,-8 7-1-15,-16 9 2 16,-11 2-107-16,-15 2 0 16,-14-4 0-16,-10-2 0 15,-5-5 0-15,-3-8-383 16,12-47-1454-16,16 27 157 15,13-14 137-15,16-11 117 16</inkml:trace>
  <inkml:trace contextRef="#ctx0" brushRef="#br0" timeOffset="-154572.39">15045 16090 8191 0,'0'-2'0'15,"0"0"0"-15,0 1 0 16,0 10 0-16,0 9 0 16,3 11 0-1,0 13 0-15,0 6 0 16,3 2 0-16,-2-1 0 16,-1-2 0-16,-3-9 0 15,2-6 0-15,-2-11 0 16,0-9 0-16,0-6 0 15,2-3 0-15,-2-12 0 16,0-10 0-16,-2-12 0 16,2-13 0-16,4-13 0 15,4-6 0-15,7-2 0 16,6 4 0 0,10 7 0-16,5 6 0 15,6 9 0-15,2 10 0 16,0 3 0-16,2 11 0 15,-7 6 0-15,-3 5 0 16,-7 3 0-16,-6 1 0 16,-8 3-85-16,-8 5-376 15,-6-19-1332-15,-9 24 151 16,-11 3 130-16,-6 1 113 16</inkml:trace>
  <inkml:trace contextRef="#ctx0" brushRef="#br0" timeOffset="-154364.58">15080 16177 6269 0,'-16'7'204'0,"1"2"3"15,0-1 2 1,-1 0 2-16,20-1 2 0,11-4 3 16,12-3 2-16,12 0 3 15,13-2 2-15,9-3-356 16,-1 2-255-16,1-3-325 15,-5-2-897-15,-6 0 124 16,-5-2 108 0,-4 1 96-16</inkml:trace>
  <inkml:trace contextRef="#ctx0" brushRef="#br0" timeOffset="-154120.29">15779 16084 5574 0,'1'-7'275'0,"-1"2"2"15,2 0 5-15,-1 0 4 16,2 9 5-16,1 7 3 16,-1 6 5-16,2 8 5 15,-4 8 5-15,2 4-309 16,-5-2 0-16,2-1 0 16,-1-2 0-1,-3-3 0-15,-1-7 0 16,-3-4 0-16,1-6-437 15,-4-49-1385-15,4 29 155 16,-7-3 134-16,5-11 116 16</inkml:trace>
  <inkml:trace contextRef="#ctx0" brushRef="#br0" timeOffset="-153891.51">15572 16113 8191 0,'5'-8'0'15,"11"-4"0"1,17-4 0-16,16 1 0 16,10 1 0-16,12 3 0 15,-3 3 0-15,-9 0 0 16,-10 2 0-16,-14 0 0 16,-12 2 0-16,-13 2 0 15,-6 1-325-15,-2-3-1528 16,-4 1 161-16,2-2 137 15,3-5 121-15</inkml:trace>
  <inkml:trace contextRef="#ctx0" brushRef="#br0" timeOffset="-153619.76">16277 15657 8191 0,'0'-10'0'15,"0"2"0"-15,0 1 0 16,3 5 0-16,3 15 0 16,-2 14 0-16,0 5 0 15,2 7 0-15,-4 5 0 16,-1-2 0-16,-1-6 0 16,-1-1 0-16,-4-4 0 15,-3-3 0 1,-4-6-43-16,3-6-750 15,-11-6-922-15,0-6 138 16,0-8 121-16,4-11 106 16</inkml:trace>
  <inkml:trace contextRef="#ctx0" brushRef="#br0" timeOffset="-152211.08">4398 15492 5360 0,'0'0'282'0,"0"0"2"16,2-2 6-16,-2 2 4 15,1 0 3-15,6-2 7 16,9-3 3-16,2-1 6 15,5-1 4 1,4 0-389-16,-2 3-345 16,45-2-1353-16,-50 0 147 15,-2 0 128-15,-4-2 110 16</inkml:trace>
  <inkml:trace contextRef="#ctx0" brushRef="#br0" timeOffset="-149632.15">1384 16491 7621 0,'0'-11'63'16,"0"-2"-1"-1,-4-3 1-15,-3-4 0 16,-15 5 1-16,-12 7-2 16,-14 4 3-16,-14 2-2 15,-6 11 2-15,-1 7-65 16,4 8 0-16,11 5 0 16,14 11 0-16,21 1 0 15,17 1 0-15,29-1 0 16,27-2 0-16,18-9 0 15,14-2 0 1,-4-6 0-16,-14-5 0 0,-23-2 0 16,-27 2 0-1,-34-1 0-15,-24 0 0 16,-23 2 0-16,-16-3 0 16,0-6 0-16,7-2 0 15,16-6 0-15,26-2-303 16,76-8-1556-16,-39-5 161 15,17-5 139-15,10-8 120 16</inkml:trace>
  <inkml:trace contextRef="#ctx0" brushRef="#br0" timeOffset="-149199.88">1068 16232 6701 0,'0'-10'160'16,"0"-1"1"-16,2 3 2 15,3 14 1-15,1 28 2 16,-2 28 0-16,0 23 3 16,-2 19 0-16,-2 8 3 15,-1-2-172-15,2-7 0 16,0-9 0-16,-1-14 0 15,0-12 0-15,3-14 0 16,-3-15 0-16,0-16 0 16,2-10-461-1,5-38-1355-15,2 5 155 16,5-12 132-16,7-11 117 16</inkml:trace>
  <inkml:trace contextRef="#ctx0" brushRef="#br0" timeOffset="-148804.68">1717 16540 8191 0,'-1'-6'0'0,"-2"-1"0"15,-8 2 0-15,-5 7 0 16,-3 13 0-16,-3 12 0 16,1 13 0-16,8 5 0 15,7 4 0 1,5 0 0-16,4-3 0 15,5-3 0-15,6-8 0 16,4-6 0-16,11-8 0 16,8-8 0-16,4-8 0 15,3-6 0-15,0-7 0 16,-2-7-470-16,-7-64-1344 16,-12 46 154-16,-13-8 133 15</inkml:trace>
  <inkml:trace contextRef="#ctx0" brushRef="#br0" timeOffset="-148600.91">1650 16613 6527 0,'-4'-8'178'0,"0"-2"2"16,2-4 1-16,0-4 2 15,14 3 2-15,8-2 1 16,11-3 2-16,3 0 2 15,10 2-53-15,-8 6-531 16,61 3-1425-16,-72 5 155 16,-13 4 133-16,-13 5 116 15</inkml:trace>
  <inkml:trace contextRef="#ctx0" brushRef="#br0" timeOffset="-148428.07">1638 16721 5637 0,'-1'6'268'0,"1"1"3"16,-1 0 5-16,2 1 3 16,12-4 4-16,6-5 4 15,10-3 5-15,7-4-276 16,17-2-520-16,-11-2-1146 16,-3-6 130-16,-9 2 113 15</inkml:trace>
  <inkml:trace contextRef="#ctx0" brushRef="#br0" timeOffset="-148052.12">1991 16044 8191 0,'0'-1'0'16,"0"1"0"-16,0 4 0 15,0 6 0-15,0 6 0 16,0 9 0-16,0 7 0 16,0 4 0-16,0 3 0 15,-2 0 0 1,1 1-461-16,-5-1-1355 0,5-4 155 16,0-9 132-1,3-6 117-15</inkml:trace>
  <inkml:trace contextRef="#ctx0" brushRef="#br0" timeOffset="-147628.19">2351 16544 8191 0,'1'0'0'0,"-1"0"0"16,2 10 0-16,-2 7 0 16,1 10 0-16,-1 9 0 15,3 10 0-15,-3 0 0 16,1-1 0-16,-1-4 0 16,0-6 0-16,-1-5 0 15,-3-9 0-15,-2-8-263 16,37-7-1606-1,-42-8 163-15,-8-10 139 16,3-10 122-16</inkml:trace>
  <inkml:trace contextRef="#ctx0" brushRef="#br0" timeOffset="-147391.41">2138 16609 7831 0,'7'-8'39'15,"9"-7"1"1,13-1 0-16,16-3 0 0,7 2-1 16,12 1 2-1,-4 0-1-15,-3 3-1 16,-11 0 3-16,-16 7-42 16,-8-1 0-16,-9 5-295 15,-6 1-328-15,-4 1-1071 16,-2-4 137-16,1-4 117 15,-1-5 104 1</inkml:trace>
  <inkml:trace contextRef="#ctx0" brushRef="#br0" timeOffset="-147084.7">2668 16069 7857 0,'0'-10'37'0,"0"1"0"15,0 0 0-15,2 2 0 16,3 13 0-16,1 7 0 16,3 7 0-16,2 5 0 15,1 6 1-15,-5 0-38 16,-2-1 0-1,-3 2 0-15,0-6 0 16,-6 1 0-16,2-5-534 16,-2-4-1262-16,-5-6 151 15,2-5 131-15,1-7 113 16</inkml:trace>
  <inkml:trace contextRef="#ctx0" brushRef="#br0" timeOffset="-146510.23">2983 16319 8191 0,'6'-4'0'15,"12"4"0"-15,13 6 0 16,11 11 0-16,8 15 0 16,2 19 0-16,-7 14 0 15,-13 12 0-15,-16 5 0 16,-9 2 0-16,-20-4 0 16,-17-1 0-1,-15-9 0-15,-7-9-401 16,-10-64-1432-16,0 32 158 15,7-18 135-15,11-16 117 16</inkml:trace>
  <inkml:trace contextRef="#ctx0" brushRef="#br0" timeOffset="-145140.12">3654 16457 6266 0,'0'-12'204'16,"2"1"3"-16,-2 3 3 16,0-2 1-16,-5 15 2 15,-3 11 4-15,-4 11 1 16,-2 8 2-16,0 13 5 15,5 7-225 1,6 1 0-16,6-5 0 0,7-3 0 16,10-8 0-1,4-9 0-15,7-8 0 16,6-8 0-16,4-8 0 16,-3-6 0-16,-1-5 0 15,-2-8-401-15,-9-18-1432 16,-9 1 158-16,-10-9 135 15,-7-5 117-15</inkml:trace>
  <inkml:trace contextRef="#ctx0" brushRef="#br0" timeOffset="-144896.35">3671 16448 6970 0,'-3'-8'131'15,"0"-3"2"-15,1-5 1 16,2-3 1-16,13 2 0 16,13-2 2-16,9-1 0 15,10 1 1-15,5 1 3 16,-4 1-141-16,-9 4 0 16,-9 8-347-16,13 1-556 15,-28 3-702 1,-12 2 122-16,-10 4 107 15,-9 5 95-15</inkml:trace>
  <inkml:trace contextRef="#ctx0" brushRef="#br0" timeOffset="-144724.51">3695 16547 5212 0,'-6'10'310'16,"3"-2"4"-16,0 0 5 15,-1 0 6-15,13-3 6 16,7-7 4-16,10-2 7 15,8 0-297-15,15-6-335 16,-5-1-1395-16,-1-4 134 16,-7-1 117-1,-6-2 102-15</inkml:trace>
  <inkml:trace contextRef="#ctx0" brushRef="#br0" timeOffset="-144207.99">4105 15906 7826 0,'2'-9'41'15,"-2"2"-1"-15,0 0 0 16,3 0 0-16,-1 8 1 16,1 12-1-16,1 2 0 15,2 8 1-15,-1 4 1 16,-1 8-42-16,0-4 0 16,-2-1 0-16,2-4 0 15,-4-1 0-15,0-5 0 16,0-7 0-16,0-1 0 15,0-6 0-15,0-2 0 16,-8-1 0-16,-3-2-312 16,-2-10-1544-1,-3 4 161-15,2-5 138 16,5-2 120-16</inkml:trace>
  <inkml:trace contextRef="#ctx0" brushRef="#br0" timeOffset="-141364.15">4510 16392 8191 0,'0'0'0'16,"0"0"0"-16,0 8 0 16,1 13 0-16,6 9 0 15,-4 12 0-15,1 8 0 16,1 1 0-16,-2-5 0 16,-3-3 0-16,1-10 0 15,-1-5 0-15,0-7 0 16,0-6 0-1,-1-5-295-15,-2-6-1566 16,-3-5 162-16,-4-9 139 16,-3-8 120-16</inkml:trace>
  <inkml:trace contextRef="#ctx0" brushRef="#br0" timeOffset="-141120.38">4277 16543 6586 0,'0'-12'172'0,"0"-3"1"16,10-4 2-16,13-3 1 0,19 4 2 15,13 4 2 1,14-2 2-16,0 4 1 16,-5 2 3-16,-18 3-186 15,-12 3 0-15,-14 2 0 16,-12 0-184-16,-3 2-381 15,-4-1-1173-15,-1-3 143 16,0-4 122-16,2-2 109 16</inkml:trace>
  <inkml:trace contextRef="#ctx0" brushRef="#br0" timeOffset="-140708.53">4840 15962 8191 0,'0'-9'0'0,"2"-1"0"16,-2 1 0-16,1 3 0 15,4 7 0-15,3 11 0 16,1 10 0-16,2 5 0 16,1 8 0-16,-5 5 0 15,-1-3 0-15,-3-4 0 16,-2-2 0-16,-1-4 0 15,0-5 0-15,-3-1 0 16,-1-4 0 0,0-4-429-16,-2-20-1396 0,1 10 157 15,1-6 134 1,7-1 116-16</inkml:trace>
  <inkml:trace contextRef="#ctx0" brushRef="#br0" timeOffset="-140108.25">5126 16392 8191 0,'3'0'0'0,"-3"1"0"16,0 4 0-16,1 9 0 15,-1 7 0-15,0 13 0 16,0 8 0-16,2 6 0 16,1 1 0-16,-3-3 0 15,1-5 0 1,-1-5 0-16,0-8 0 0,0-8 0 15,2-4 0 1,-2-8 0-16,0-6 0 16,1 0 0-16,-1-4 0 15,0-4 0-15,0-11 0 16,0-9 0-16,0-10 0 16,0-11 0-16,1-7 0 15,2-4 0-15,5 0 0 16,4 2 0-16,8 4 0 15,3 7 0-15,4 8 0 16,5 7 0-16,4 6 0 16,2 6 0-1,2 6 0-15,-3 4 0 16,-3 5 0-16,-7 2 0 16,-4 2 0-16,-5 3 0 15,-3 3 0-15,-3 2 0 16,-5 2 0-16,-4 3 0 15,-1-2 0-15,-2 1-292 16,31-1-1571-16,-41 1 163 16,-6-1 139-16</inkml:trace>
  <inkml:trace contextRef="#ctx0" brushRef="#br0" timeOffset="-139864.48">5123 16551 7915 0,'0'0'30'16,"0"3"1"-16,3-2-1 16,11-1 1-16,14 3 0 15,11-4-2-15,11-2 2 16,4 0 0-16,-3 0 1 16,-17 2-32-16,-8-2 0 15,-13 3 0-15,-7 0 0 16,-6 0-30-1,0 3-405-15,-3-31-1379 16,0 27 154-16,-1-2 132 16,-2-1 116-16</inkml:trace>
  <inkml:trace contextRef="#ctx0" brushRef="#br0" timeOffset="-139056.12">8439 16258 8191 0,'0'-5'0'16,"0"-1"0"-16,0 0 0 16,0 3 0-16,1 6 0 15,1 10 0-15,2 8 0 16,2 6 0-1,1 9 0-15,-1 2 0 16,-2-1 0-16,-2-2 0 16,-2-3 0-16,1-4 0 15,-1-6-15-15,17-9-808 16,-20-5-892-16,-5-15 140 16,-2-10 120-16,-6-12 106 15</inkml:trace>
  <inkml:trace contextRef="#ctx0" brushRef="#br0" timeOffset="-138785">8452 16163 4518 0,'29'-19'153'15,"8"-9"195"-15,2-5 7 16,0-9 6-16,-17 6 8 15,-15 6 6-15,-8 2 8 16,-8 5 8-16,-11 5 7 16,-9 9-88-16,-7 3-80 15,-5 5-230-15,1 8 0 16,10 7-290 0,18 4-426-16,6 7-954 15,16 4 133-15,16 3 114 16,12-3 101-16</inkml:trace>
  <inkml:trace contextRef="#ctx0" brushRef="#br0" timeOffset="-138308.45">8866 16220 5986 0,'0'-4'233'16,"-4"-3"3"-16,-6 0 3 15,-3 0 3-15,-7 5 2 16,-8 4 4-1,-3 8 3-15,-3 7 3 16,3 2 4-16,3 11-258 16,11 6 0-16,5 0 0 15,8-3 0-15,4-4 0 16,10-5 0-16,4-8 0 16,12-9 0-16,6-5 0 15,9-8 0-15,0-12 0 16,-3-10 0-16,-6-12 0 15,-8-11 0 1,-8-9 0-16,-6-8 0 16,-7-7 0-16,-6 1 0 15,-4 6 0-15,0 11 0 16,0 15 0-16,-1 16 0 16,-2 15 0-16,3 15 0 15,3 19 0-15,2 14 0 16,-1 13 0-16,8 15 0 15,4 3 0-15,6 0 0 16,3-2 0 0,3-7 0-16,4-6 0 15,2-9-121-15,21-9-759 16,-8-14-792-16,-2-13 134 16,-2-10 114-16,-3-8 101 15</inkml:trace>
  <inkml:trace contextRef="#ctx0" brushRef="#br0" timeOffset="-138112.63">9214 16323 8191 0,'8'-4'0'0,"10"-2"0"16,13-2 0 0,11-4 0-16,8 3 0 15,3 0 0-15,-5-3 0 16,-6 2 0-16,-13 1-264 15,-4 3-489-15,-17-2-913 16,-7 2 131-16,-10-3 114 16,-5-4 102-16</inkml:trace>
  <inkml:trace contextRef="#ctx0" brushRef="#br0" timeOffset="-137872.85">9366 16063 8191 0,'0'-2'0'16,"-1"-1"0"-16,1 2 0 31,-2 6 0-31,6 10 0 0,2 11 0 0,4 10 0 16,-1 9 0-16,1 5 0 16,-1 2 0-16,-7 0 0 15,0-5 0-15,-2-6 0 16,0-7-346-16,4-15-1502 15,7-4 161 1,1-12 136-16,4-7 119 16</inkml:trace>
  <inkml:trace contextRef="#ctx0" brushRef="#br0" timeOffset="-137653.06">9713 16164 8191 0,'0'-1'0'0,"-2"1"0"16,2 5 0-16,0 7 0 16,2 7 0-16,-2 9 0 15,0 8 0 1,-2 3 0-16,-1-1 0 16,-1-2 0-16,-3-5-422 15,-2-58-1404-15,-1 40 156 16,-3-9 134-16,-1-9 118 15</inkml:trace>
  <inkml:trace contextRef="#ctx0" brushRef="#br0" timeOffset="-137360.33">9574 16139 8191 0,'17'-16'0'16,"8"-10"0"-16,7-6 0 16,2-11 0-16,-5 7 0 15,-10 0 0-15,-9 4 0 16,-7 8 0 0,-12 5 0-16,-12 4 0 15,-10 8 0-15,-8 2 0 16,-4 9 0-16,3 4-45 15,19 9-526-15,10 6-1203 16,19 4 148-16,16 3 128 16,17-1 112-16</inkml:trace>
  <inkml:trace contextRef="#ctx0" brushRef="#br0" timeOffset="-136860.28">10147 16159 5918 0,'0'-12'240'0,"-4"-2"4"16,-8-1 1-16,-9 0 4 15,-8 14 3-15,-10 1 3 16,-3 10 4-16,-1 8 3 16,8 9 5-16,9 9-267 15,10 6 0-15,9 0 0 16,4 0 0-16,10-4 0 15,6-9 0 1,7-10 0-16,6-8 0 16,10-8 0-16,4-11 0 15,-3-10 0-15,-2-9 0 16,-3-9 0-16,-9-13 0 16,-6-10 0-16,-5-10 0 15,-5-7 0-15,-6-9 0 16,1-4 0-16,-2 7 0 15,0 11 0-15,-3 14 0 16,3 21 0-16,-2 22 0 16,1 22 0-1,1 20 0-15,0 22 0 16,0 16 0-16,3 11 0 16,4 6 0-16,6-1 0 15,7-4 0-15,7-6 0 16,8-8 0-16,6-13 0 15,8-13-442-15,4-40-1379 16,7 8 156-16,-4-12 133 16,-6-11 116-16</inkml:trace>
  <inkml:trace contextRef="#ctx0" brushRef="#br0" timeOffset="-136384.93">11163 15939 8191 0,'0'-21'0'0,"-3"-3"0"16,-8-4 0-16,-10-1 0 16,-9 14 0-16,-17 5 0 15,-12 7 0-15,-6 9 0 16,-3 6 0-16,6 9 0 16,6 12 0-16,16 8 0 15,20 2 0-15,18 7 0 16,22-2 0-16,26 1 0 15,19-1 0-15,14 0 0 16,2-3 0 0,-9-3 0-16,-22-3 0 15,-26-4 0-15,-28-4 0 16,-31-4 0-16,-23-2 0 16,-21-9 0-16,-10-1 0 15,-10-12 0-15,13-6-39 16,16-16-555-16,20-14-1176 15,28-10 147-15,18-11 128 16</inkml:trace>
  <inkml:trace contextRef="#ctx0" brushRef="#br0" timeOffset="-136092.2">10751 15741 8191 0,'4'-26'0'16,"-2"0"0"-16,2 3 0 16,5 4 0-16,-8 35 0 15,0 29 0-15,2 22 0 16,-3 25 0-16,0 17 0 16,0 9 0-16,0 7 0 15,0-6 0 1,0-6 0-16,-7-13 0 15,-3-13 0-15,-6-21 0 16,15-14-930-16,-24-22-760 16,1-18 135-16,-4-13 117 15,-1-13 104-15</inkml:trace>
  <inkml:trace contextRef="#ctx0" brushRef="#br0" timeOffset="-122425.04">13574 17583 8191 0,'0'-6'0'15,"0"5"0"-15,0-2 0 16,0 4 0-16,0 12 0 16,0 9 0-16,0 10 0 15,0 7 0-15,0 11 0 16,0-6 0 0,0-1 0-16,0-6 0 15,0-4 0-15,0-9 0 16,0-6 0-16,0-8 0 15,0-4 0-15,0-3 0 16,-3-9 0-16,-4-9 0 16,0-13 0-16,3-17 0 15,2-12 0-15,10-12 0 16,9-2 0-16,10 4 0 16,7 6 0-16,10 6 0 15,3 11 0 1,4 8 0-16,-1 10 0 15,2 9 0-15,-5 5 0 16,-4 7 0-16,-7 4 0 16,-7 1 0-16,-9 4 0 15,-4 4 0-15,-12 3 0 16,-1 5-321-16,-1 3-1533 16,-15 5 161-16,-10-1 137 15,-4 0 121-15</inkml:trace>
  <inkml:trace contextRef="#ctx0" brushRef="#br0" timeOffset="-122236.21">13551 17724 8191 0,'0'2'0'16,"0"0"0"-16,4 1 0 15,19-2 0-15,15 2 0 16,14-3 0-16,17-4 0 15,8-1-349-15,-1-4-1497 16,-7 1 160-16,-10-3 136 16,-9 3 119-16</inkml:trace>
  <inkml:trace contextRef="#ctx0" brushRef="#br0" timeOffset="-121996.43">14154 17720 8191 0,'0'0'0'0,"0"0"0"16,8 0 0-16,17 0 0 16,15 2 0-16,19-2 0 15,12-2 0-15,8-1 0 16,-7 1 0-16,-5-1 0 16,-11-3 0-16,-9 2 0 15,-17 1 0-15,-9 1-339 16,11-2-600-1,-32-2-659-15,-12-6 122 16,-9-3 106-16,-11-7 94 16</inkml:trace>
  <inkml:trace contextRef="#ctx0" brushRef="#br0" timeOffset="-121776.64">14456 17497 5558 0,'20'0'262'16,"11"-2"2"-16,10 5 6 15,10 8 3-15,1 9 3 16,-11 9 5-16,-12 12 4 16,-16 8 4-16,-15 2 3 15,-19 5-151 1,-16-5-141-16,-8-3 0 16,0-8 0-16,7-8-483 15,16-13-1327-15,12-11 154 16,22-10 133-16,15-15 114 15</inkml:trace>
  <inkml:trace contextRef="#ctx0" brushRef="#br0" timeOffset="-121538.86">15067 17625 8191 0,'0'0'0'15,"0"0"0"-15,2 4 0 16,3 5 0-16,4 6 0 16,-1 9 0-16,1 5 0 15,-4 3 0-15,-2 1 0 16,-3 1 0-16,-5-6-216 16,2 0-1667-16,-9-8 166 15,-9-13 141-15,2-7 123 16</inkml:trace>
  <inkml:trace contextRef="#ctx0" brushRef="#br0" timeOffset="-121293.09">15038 17509 6507 0,'16'-22'180'16,"7"-7"2"-16,0-5 1 15,3-7 2-15,-13 9 2 16,-7 3 1-16,-9 4 3 16,-11 4 2-16,-9 3 2 15,-8 9-195-15,-1 5-324 16,46 8-634-16,-25 5-639 16,14 7 122-1,16 2 106-15,19 5 94 16</inkml:trace>
  <inkml:trace contextRef="#ctx0" brushRef="#br0" timeOffset="-120840.51">15525 17474 7387 0,'-2'-4'88'0,"-5"0"0"16,-9 0 0-16,-6 1 1 31,-7 5 0-31,-8 4 0 0,0 10 1 0,5 6 1 15,3 7 1 1,16 8-92-16,7 1 0 16,4 1 0-16,8-4 0 15,9-7 0-15,9-9 0 16,6-8 0-16,13-8 0 16,4-11 0-16,0-11 0 15,-6-15 0-15,-3-12 0 16,-9-18 0-16,-11-14 0 15,-10-11 0-15,-5-10 0 16,-9-2 0-16,-9 13 0 16,2 14 0-1,-4 23 0-15,-5 31 0 16,-2 27 0-16,7 29 0 16,8 28 0-16,16 26 0 15,28 17 0-15,21 9 0 16,15 0 0-16,7-2 0 15,-4-11 0-15,-12-20 0 16,-8-18-339-16,-8-40-1510 16,-11-11 160-16,-9-18 137 15,-8-16 119-15</inkml:trace>
  <inkml:trace contextRef="#ctx0" brushRef="#br0" timeOffset="-119520.6">1403 17717 8191 0,'-8'-11'0'15,"-5"-2"0"-15,-12-1 0 16,-11 2 0-16,-12 6 0 16,-8 10 0-16,-7 10 0 15,6 9 0 1,5 7 0-16,14 12 0 16,18 3 0-16,20 1 0 15,29 0 0-15,29-6 0 16,24-4 0-16,12-4 0 15,3-6 0-15,-18-1 0 16,-28 2 0-16,-35-2 0 16,-39 1 0-16,-34 0 0 15,-26 1 0-15,-11-5 0 16,-3-6 0 0,10-7-125-16,58-6-846 15,-5-17-675-15,25-11 128 16,18-10 113-16,24-6 99 15</inkml:trace>
  <inkml:trace contextRef="#ctx0" brushRef="#br0" timeOffset="-119037.05">1171 17438 8115 0,'0'-10'8'0,"0"4"1"16,0 8-2-16,0 15 2 15,0 31 0-15,0 28-2 16,0 23 2-16,0 16 0 15,2 7 0-15,2-1-9 16,1-10 0-16,2-10 0 16,-1-9 0-16,-3-16 0 15,-1-15 0-15,-2-16 0 16,0-16 0-16,27-17-816 16,-16-12-904-16,1-22 139 15,6-15 122 1,9-11 105-16</inkml:trace>
  <inkml:trace contextRef="#ctx0" brushRef="#br0" timeOffset="-118612.59">1722 17900 8191 0,'0'-4'0'16,"-1"1"0"-16,-7 3 0 15,-6 7 0 1,0 12 0-16,-6 13 0 16,5 8 0-16,2 9 0 15,10 1 0-15,2 2 0 16,4-7 0-16,6-6 0 16,3-7 0-16,3-6 0 15,9-7 0-15,4-7 0 16,5-8 0-16,5-7 0 15,1-7-378-15,-1-67-1461 16,-9 47 158 0,-14-10 137-16</inkml:trace>
  <inkml:trace contextRef="#ctx0" brushRef="#br0" timeOffset="-118388.8">1689 17948 6383 0,'-3'-11'193'0,"-2"-4"2"16,3-3 1-16,4-3 3 15,12-1 2-15,8 2 1 16,9 1 3-16,3 0 2 16,4 5 3-16,-1 4-537 15,-5 5-312-15,-9 1-1041 16,-12 4 133-16,-4 4 116 15,-7-1 103-15</inkml:trace>
  <inkml:trace contextRef="#ctx0" brushRef="#br0" timeOffset="-118200.97">1602 18045 6011 0,'-2'6'231'0,"2"-2"2"16,0 2 3-16,7-2 3 15,13-2 3-15,12-2 2 16,7-2 5-16,10-1-37 16,-1 0-352-16,47-1-1683 15,-55 0 156-15,-8-2 134 16,-9 0 116 0</inkml:trace>
  <inkml:trace contextRef="#ctx0" brushRef="#br0" timeOffset="-117844.54">2072 17470 8191 0,'0'-7'0'16,"0"3"0"-16,0 2 0 16,0-1 0-16,3 11 0 15,-2 9 0-15,1 7 0 16,3 6 0-16,-5 8 0 15,2 0 0-15,-2 2 0 16,1-2-849 0,-2-3-863-16,1-10 138 15,1-6 120-15</inkml:trace>
  <inkml:trace contextRef="#ctx0" brushRef="#br0" timeOffset="-117396.51">2463 17890 8191 0,'0'0'0'15,"2"6"0"1,-2 7 0-16,0 11 0 16,0 6 0-16,0 9 0 15,1 4 0-15,-1-1 0 16,0-4 0-16,-1-4 0 16,-1-5 0-16,2-8-88 15,33-5-1830-15,-37-11 172 16,1-6 145-1,-6-9 127-15</inkml:trace>
  <inkml:trace contextRef="#ctx0" brushRef="#br0" timeOffset="-117164.72">2278 17999 5883 0,'3'-15'243'15,"6"-5"3"-15,14-3 4 16,13-6 3-1,15 9 3-15,12-1 4 16,2 7 2-16,-4-1 5 16,-11 5 4-16,-15 4-271 15,-11 5 0-15,-10 0 0 16,-10 1-317-16,7 1-525 16,-8-2-788-16,-1 1 127 15,1-5 111-15,-1-3 96 16</inkml:trace>
  <inkml:trace contextRef="#ctx0" brushRef="#br0" timeOffset="-116853.02">2803 17501 8191 0,'1'-7'0'0,"-1"3"0"16,1-2 0-16,1 3 0 16,1 11 0-16,0 6 0 15,1 7 0-15,3 6 0 16,0 5 0-16,-2 0 0 16,-2-3 0-1,1-1 0-15,-2-3 0 16,-2-2 0-16,0-4 0 15,1-3 0-15,-4-1-412 16,2-41-1418-16,1 23 158 16,-2-3 134-16,4-3 118 15</inkml:trace>
  <inkml:trace contextRef="#ctx0" brushRef="#br0" timeOffset="-116152.81">3093 17683 6144 0,'14'-9'217'16,"4"2"2"-16,8 1 4 15,10 3 1-15,1 17 3 16,1 12 3-16,-4 14 3 15,-5 11 2-15,-14 9 4 16,-8 7-239 0,-14 1 0-16,-12-1 0 0,-11-5 0 15,-7-4 0 1,-4-9 0-16,3-11 0 16,35-9-967-16,-20-15-714 15,11-10 135 1,7-7 115-16,5-8 103 15</inkml:trace>
  <inkml:trace contextRef="#ctx0" brushRef="#br0" timeOffset="-115264.52">3780 17801 6519 0,'0'-6'180'0,"-1"1"-1"16,-8 4 4-16,0 2 0 15,-2 14 3-15,-8 13 1 16,2 10 3-1,4 10 0-15,7 5 4 16,3 1-194-16,4-3 0 16,8-3 0-16,7-6 0 15,3-5 0-15,8-7 0 16,8-9 0-16,5-8 0 16,-1-7 0-16,2-6 0 15,3-9-446-15,-7-40-1374 16,-11 22 156-16,-12-7 133 15,-8-12 116-15</inkml:trace>
  <inkml:trace contextRef="#ctx0" brushRef="#br0" timeOffset="-115036.73">3770 17866 6371 0,'-1'-9'194'0,"1"-4"2"15,0-2 2-15,10-5 2 16,9 4 2-16,12-1 2 16,10-1 2-1,6 1 3-15,1 2 2 0,-8 5-211 16,-3 3-151 0,-11 4-280-16,-8 0-1353 0,-10 6 151 15,-11 3 128 1,-13 2 112-16</inkml:trace>
  <inkml:trace contextRef="#ctx0" brushRef="#br0" timeOffset="-114840.92">3747 17977 5618 0,'-7'12'269'0,"1"-2"5"16,3 4 3-16,-1 1 4 15,15-3 5-15,14-7 3 16,10-3 5-1,9 0 4-15,11-6 7 0,2-1-629 16,23-3-611-16,-35-2-668 16,-8-5 123-1,-9 1 106-15,-11-4 95 16</inkml:trace>
  <inkml:trace contextRef="#ctx0" brushRef="#br0" timeOffset="-114373.1">4340 17393 8191 0,'0'-9'0'0,"0"2"0"16,0 1 0-16,0 0 0 16,2 12 0-16,-1 7 0 15,1 9 0-15,-1 6 0 16,-1 5 0-16,2 5 0 16,-2-2 0-16,-3 0 0 15,0-2 0-15,-1-4-146 16,4-3-621-16,-2-5-928 15,1-6 136 1,2-5 118-16,1-4 104 16</inkml:trace>
  <inkml:trace contextRef="#ctx0" brushRef="#br0" timeOffset="-114012.87">4680 17838 8191 0,'0'0'0'15,"0"0"0"-15,0 0 0 16,0 6 0-16,0 9 0 15,0 7 0-15,0 8 0 16,1 8 0-16,1 0 0 16,-1-1 0-16,-1-2 0 15,2-4 0 1,-2-4 0-16,0-4 0 16,0-5 0-16,0-7 0 15,-2-4-186-15,25-3-747 16,-30-10-707-16,-6-10 127 15,0-9 113-15,-4-6 97 16</inkml:trace>
  <inkml:trace contextRef="#ctx0" brushRef="#br0" timeOffset="-113781.09">4448 17888 8191 0,'3'-11'0'16,"6"-3"0"-16,13-4 0 15,14-3 0 1,12 2 0-16,13 0 0 16,5 3 0-16,-4 3 0 15,-7 1 0-15,-12 5 0 16,-13 3 0-16,-12 0 0 16,-9 4 0-16,-4 0-360 15,1-2-1484-15,-6 0 160 16,1-2 135-16</inkml:trace>
  <inkml:trace contextRef="#ctx0" brushRef="#br0" timeOffset="-113460.38">4999 17411 8191 0,'3'-13'0'16,"-1"2"0"-16,0-1 0 16,1 0 0-16,0 9 0 15,1 11 0-15,2 7 0 16,0 8 0-16,-2 7 0 16,-2 8 0-16,0 3 0 15,-2-5 0 1,0-4 0-16,-2-3 0 15,2-4 0-15,-3-6 0 16,-3-5 0-16,-1-4-336 16,-5-26-1514-16,-4 13 161 15,2-5 137-15,4-4 119 16</inkml:trace>
  <inkml:trace contextRef="#ctx0" brushRef="#br0" timeOffset="-112904.9">5266 17975 8191 0,'2'-4'0'16,"-1"1"0"-16,-1 0 0 16,2 1 0-16,-1 3 0 15,2 5 0 1,3 4 0-16,1 5 0 15,0 7 0-15,0 6 0 16,-5-2 0-16,2 0 0 16,-1-3 0-16,0-5 0 15,-3-5 0-15,0-3 0 16,0-4 0 0,0-4 0-16,0-4-584 0,-3-7-1199 15,2-11 150-15,-2-9 128 16,0-9 112-16</inkml:trace>
  <inkml:trace contextRef="#ctx0" brushRef="#br0" timeOffset="-112552.29">5348 17765 5488 0,'15'-8'270'0,"7"-6"5"16,3-3 4-16,6-4 4 16,-1 0 4-16,-8-2 4 15,-5-1 5-15,-7-1 4 16,-4 2 5-16,-9 1-188 15,-4 4-117-15,-11 3 0 16,-5 6 0-16,-8 3 0 16,-6 6 0-16,2 2 0 15,3 9 0-15,9 5-305 16,13 7-287-16,10 6-1107 16,12 0 136-1,16-1 119-15</inkml:trace>
  <inkml:trace contextRef="#ctx0" brushRef="#br0" timeOffset="-112016.59">5754 17844 5712 0,'0'-11'261'16,"0"-3"2"-16,-3-2 5 15,-7 2 3-15,-6 6 5 16,-7 6 2-16,-7 6 5 15,-2 8 4-15,-1 8 5 16,6 7-292 0,4 11 0-16,8 1 0 15,8 0 0-15,4 0 0 16,6-5 0-16,5-8 0 16,10-7 0-16,5-8 0 15,9-8 0-15,6-4 0 16,3-12 0-16,0-10 0 15,-5-10 0-15,-6-15 0 16,-5-15 0-16,-8-10 0 16,-9-8 0-16,-5-9 0 15,-4 2 0 1,-5 8 0-16,-3 9 0 16,-5 13 0-16,1 19 0 15,-1 16 0-15,2 15 0 16,-1 22 0-16,6 22 0 15,3 19 0-15,5 21 0 16,13 18 0-16,10 7 0 16,7 1 0-16,7-5 0 15,1-10 0-15,-2-12 0 16,1-13 0 0,1-17 0-16,6-11-265 15,12-80-1605-15,5 44 165 16,11-17 138-1,3-13 122-15</inkml:trace>
  <inkml:trace contextRef="#ctx0" brushRef="#br0" timeOffset="-110868.58">8698 17759 7121 0,'0'-6'116'0,"0"-2"1"16,0 4 0-16,0-1 1 16,0 12 1-16,1 8 1 15,3 8 0 1,-1 7 1-16,1 6 1 16,-2 1-122-16,-1-1 0 15,-1-3 0-15,0-6 0 16,0-5-115-16,26-5-823 15,-23-12-720-15,-1-7 132 16,-1-11 112-16,-1-9 101 16</inkml:trace>
  <inkml:trace contextRef="#ctx0" brushRef="#br0" timeOffset="-110572.86">8666 17674 4133 0,'26'-17'7'15,"10"-5"58"-15,8-7 51 0,3-10 53 16,-11 4 160-16,-14 1 54 16,-10 1 10-16,-7 4 6 15,-11 4 9-15,-11 5 2 16,-8 6 7-1,-7 8-59-15,-5 2-55 16,1 7-61-16,5 6-183 16,13 7-395-16,21 9-465 15,3 6-834-15,15 7 126 16,11-1 112-16,8 2 98 16</inkml:trace>
  <inkml:trace contextRef="#ctx0" brushRef="#br0" timeOffset="-110080.18">9169 17770 6532 0,'0'-9'177'15,"-4"1"2"-15,-3-2 2 16,-5-1 1-16,-6 5 2 16,-7 6 3-16,-5 6 0 15,-6 7 2-15,3 8 4 16,1 7-193-16,8 6 0 15,6 1 0-15,9-1 0 16,6-4 0-16,6-4 0 16,12-4 0-16,9-8 0 15,8-9 0-15,7-5 0 16,8-7 0 0,-2-13 0-16,-3-10 0 15,-7-13 0-15,-6-13 0 16,-10-8 0-16,-11-11 0 15,-4-1 0-15,-4 4 0 16,-6 7 0-16,-2 13 0 16,4 16 0-16,-4 13 0 15,1 16 0-15,-1 15 0 16,2 17 0-16,2 14 0 16,2 16 0-1,2 11 0-15,3 6 0 16,4 1 0-16,6 0 0 15,5-7 0-15,3-7 0 16,2-10 0-16,3-12 0 16,4-11-344-16,7-20-1503 15,2-4 159-15,1-13 137 16,-1-9 119-16</inkml:trace>
  <inkml:trace contextRef="#ctx0" brushRef="#br0" timeOffset="-109892.72">9541 17899 8191 0,'10'-3'0'0,"11"-1"0"15,16 0 0-15,10-7 0 16,7 4 0-16,2-2 0 16,-6-3 0-16,-9 1-302 15,-5 3-514-15,-19 0-824 16,-8-3 127-16,-10-1 113 15,-10-1 97-15</inkml:trace>
  <inkml:trace contextRef="#ctx0" brushRef="#br0" timeOffset="-109640.95">9730 17626 8115 0,'-2'-3'8'0,"2"2"1"15,0 2-2-15,0 7 2 16,3 12 0-16,2 9-2 16,1 10 2-16,0 8 0 15,2 0 0-15,-5 2-9 16,-2-4 0 0,1-4 0-16,-2-9 0 15,0-6-308-15,4-52-1550 16,3 33 162-16,8-14 138 15,5-9 120-15</inkml:trace>
  <inkml:trace contextRef="#ctx0" brushRef="#br0" timeOffset="-109417.16">10089 17698 8191 0,'0'0'0'0,"0"0"0"15,2 7 0-15,-1 8 0 16,5 6 0-16,-3 8 0 16,-2 8 0-16,1 0 0 15,-1-4 0-15,-2-3 0 16,1-6-452 0,0-47-1366-16,-2 30 155 15,0-11 133-15,-4-7 116 16</inkml:trace>
  <inkml:trace contextRef="#ctx0" brushRef="#br0" timeOffset="-109120.43">9938 17665 6128 0,'19'-16'110'16,"13"-7"92"-1,8-7 3-15,8-8 2 16,-4 2 1-16,-12 1 2 16,-13 2 4-16,-9 1 2 15,-10 5 1-15,-12 4-43 16,-5 4-74-16,-8 4-100 16,-5 6 0-16,-5 5 0 15,-1 4 0-15,7 6 0 16,9 11-357-16,62 9-1487 15,-35 6 159-15,12 6 136 16,13 5 119 0</inkml:trace>
  <inkml:trace contextRef="#ctx0" brushRef="#br0" timeOffset="-108613.13">10488 17705 7025 0,'0'-16'126'0,"0"-5"1"16,-3 1 0-16,-2-3 2 16,-7 10 0-16,-8 9 1 15,-5 3 1-15,-5 9 1 16,2 8 3-16,2 10-135 16,8 6 0-1,7 9 0-15,7-1 0 16,4-1 0-16,4-4 0 15,5-9 0-15,7-8 0 16,6-9 0-16,10-6 0 16,1-7 0-16,0-12 0 15,1-9 0-15,-9-9 0 16,-5-13 0-16,-4-11 0 16,-6-6 0-16,-7-11 0 15,-1 0 0 1,-1-5 0-16,-2 7 0 15,-2 11 0-15,-2 16 0 16,2 14 0-16,-5 22 0 16,-2 20 0-16,2 21 0 15,4 18 0-15,0 19 0 16,5 13 0-16,6 2 0 16,5-1 0-16,4-5 0 15,4-8 0-15,15-9 0 16,8-10 0-1,16-13-501-15,14-17-1304 16,9-9 153-16,0-13 132 16,-10-15 114-16</inkml:trace>
  <inkml:trace contextRef="#ctx0" brushRef="#br0" timeOffset="-108096.8">11487 17434 8191 0,'-11'-15'0'15,"-14"-5"0"-15,-11 4 0 16,-16-3 0-16,-6 12 0 16,-3 10 0-16,0 9 0 15,9 9 0 1,11 8 0-16,13 10 0 15,17 7 0-15,16 4 0 16,18 2 0-16,22 2 0 16,14 0 0-16,7-4 0 15,-1-4 0-15,-11-2 0 16,-23-8 0-16,-22-3 0 16,-26-2 0-16,-29-5 0 15,-22-3 0-15,-12-5 0 16,-11-7 0-1,6-7 0-15,18-8-164 16,27-7-466-16,23-14-1097 16,17-11 141-16,24-12 122 15,14-8 107-15</inkml:trace>
  <inkml:trace contextRef="#ctx0" brushRef="#br0" timeOffset="-107816.83">11127 17292 7211 0,'1'-22'107'0,"-1"0"-1"15,0 3 3 1,1 3-2-16,-1 28 2 16,2 26 0-16,2 25 2 15,-3 22-1-15,1 23 2 16,-2 15-112-16,1 5 0 15,-2-1 0-15,2-8 0 16,-1-14 0-16,-1-15 0 16,-5-21 0-16,-1-15 0 15,0-22-445-15,-5-35-1376 16,-1 1 156-16,1-17 133 16</inkml:trace>
  <inkml:trace contextRef="#ctx0" brushRef="#br0" timeOffset="-105117.29">17021 3382 7173 0,'0'0'111'0,"-2"0"0"15,2-2 0-15,-1 2 1 16,1 4 1-16,0 4 1 16,0 11 0-1,3 12 1-15,-1 11 2 16,6 9-117-16,-1 10 0 16,4 0 0-16,-3 3 0 15,-1 0 0-15,0 1 0 16,-2 1 0-16,2 0 0 15,-3 0 0-15,2 3 0 16,-3 2 0-16,0 1 0 16,1 0 0-16,-2 2 0 15,-1-2 0 1,-1-1 0-16,0 1 0 16,0 0 0-16,0 1 0 15,0 4 0-15,0 0 0 16,0 1 0-16,0 2 0 15,0 2 0-15,0 0 0 16,0 3 0-16,0 3 0 16,-1 3 0-16,-2 1 0 15,0 3 0-15,-2-1 0 16,0 1 0-16,0-3 0 16,2 2 0-1,0 1 0-15,1 6 0 16,0 2 0-16,2 0 0 15,0 5 0-15,0 0 0 16,2-1 0-16,-2 5 0 16,0 1 0-16,0 0 0 15,0-2 0-15,0 1 0 16,0-5 0-16,0 6 0 16,-3-1 0-16,1 1 0 15,1 1 0-15,-1 1 0 16,0-2 0-1,2 3 0-15,-3 1 0 16,-2 2 0-16,1-2 0 16,1 2 0-16,1-3 0 15,1 0 0-15,2 2 0 16,-1 2 0-16,0-1 0 16,0-2 0-16,0-1 0 15,2 0 0-15,-1-1 0 16,2-1 0-16,2 0 0 15,1 0 0-15,-1-3 0 16,0-1 0 0,0 0 0-16,0 0 0 15,-2 0 0-15,-1-2 0 16,3-1 0-16,-2-3 0 16,3-2 0-16,-2 3 0 15,0-2 0-15,-1-2 0 16,1 1 0-16,1-1 0 15,1-4 0-15,1 3 0 16,-2 3 0-16,1 0 0 16,1 2 0-16,4 3 0 15,0 1 0 1,1-3 0-16,2 5 0 16,-4-2 0-16,-1-2 0 15,2-1 0-15,-2 1 0 16,-2-4 0-16,1 3 0 15,0 4 0-15,-4 0 0 16,-1 3 0-16,2-1 0 16,-2-1 0-16,0 0 0 15,2 1 0-15,-3-2 0 16,-1-1 0-16,2-5 0 16,-2-2 0-1,-1-3 0-15,2-3 0 16,-2-2 0-16,0 0 0 15,1-3 0-15,-2-4 0 16,2 3 0-16,-1-3 0 16,0-1 0-1,0 2 0-15,0 2 0 0,0-1 0 16,0 1 0-16,0 3 0 16,0-2 0-16,0-1 0 15,0-6 0-15,0 0 0 16,3-3 0-16,0 2 0 15,3 1 0 1,-2 3 0-16,2-2 0 16,-3 2 0-16,-2-6 0 15,1 0 0-15,-1-2 0 16,-1-2 0-16,3 2 0 16,-1-1 0-16,-1 1 0 15,0-2 0-15,2-1 0 16,-3-3 0-16,2-5 0 15,-1-4 0-15,-1-4 0 16,0-5 0-16,2-2 0 16,-1-4 0-1,-1-1 0-15,0-4 0 16,0-4 0-16,0-4 0 16,-1-4 0-16,-2-9 0 15,-2-4 0-15,-2-6 0 16,-6-8 0-16,3-8-528 15,-4-48-1270-15,1 5 152 16,1-25 131-16,4-24 113 16</inkml:trace>
  <inkml:trace contextRef="#ctx0" brushRef="#br0" timeOffset="-102020.61">19012 3621 5931 0,'7'-19'239'0,"-2"-5"2"0,0-4 4 15,-2-3 2-15,-1 8 4 16,-8 5 3 0,-13 6 4-16,-14 6 2 0,-12 6 5 15,-20 10-265-15,-7 9 0 16,6 11 0 0,8 7 0-16,17 11 0 15,24 1 0-15,20 1 0 16,26 2 0-16,19-1 0 15,11-4 0-15,-2-2 0 16,-9-6 0-16,-17-7 0 16,-20-6 0-16,-25-7 0 15,-25-5 0-15,-13-8 0 16,-7-2 0-16,-6-6 0 16,14-2 0-1,20-4-383-15,22-5-1454 16,26 1 157-16,25-4 137 15,15-3 117-15</inkml:trace>
  <inkml:trace contextRef="#ctx0" brushRef="#br0" timeOffset="-101784.82">19234 3727 8191 0,'0'-9'0'0,"0"1"0"15,2 4 0-15,2 3 0 16,1 13 0 0,-1 10 0-16,-1 6 0 15,0 7 0-15,-3 4 0 16,-5 2 0-16,-3-2 0 16,-7 0-273-16,40-7-1594 15,-41-4 163-15,2-12 139 16,6-9 121-16</inkml:trace>
  <inkml:trace contextRef="#ctx0" brushRef="#br0" timeOffset="-101612.98">19005 3798 7747 0,'13'-24'49'0,"9"-4"0"15,15-5 0-15,17-5 0 16,5 10 0-16,9 12-241 15,-3 5-229-15,-7-3-1301 16,-11 10 140-16,-12 3 122 16,-11-2 105-16</inkml:trace>
  <inkml:trace contextRef="#ctx0" brushRef="#br0" timeOffset="-101226.34">19535 3608 5231 0,'2'2'308'15,"-1"7"5"-15,-1 6 4 16,1 8 6-1,-2 9 5-15,-3 9 5 16,-7 3 7-16,-3-1 6 16,-2 3 6-16,-1-8-352 15,2-6 0-15,8-9 0 16,0-7 0-16,6-6 0 16,-1-8 0-16,4-7 0 15,1-11 0-15,3-12 0 16,3-11 0-16,7-13 0 15,3-7 0 1,1-3 0-16,3 3 0 16,0 7 0-16,0 13 0 15,0 12 0-15,5 16 0 16,1 15 0-16,-1 16 0 16,4 6 0-16,-3 14 0 15,-3 4 0-15,-4 2 0 16,-5-2 0-16,-7-1 0 15,-4-8 0-15,-3-3-317 16,3-5-1538-16,-15-8 160 16,-5-10 138-16</inkml:trace>
  <inkml:trace contextRef="#ctx0" brushRef="#br0" timeOffset="-101062.49">19526 3866 8191 0,'-3'-7'0'0,"2"-2"0"16,-1-4 0-16,10-3 0 16,16 5 0-16,9-1 0 15,19 2-432-15,15-60-1392 16,2 55 156-16,-2-1 134 16,-2-2 116-16</inkml:trace>
  <inkml:trace contextRef="#ctx0" brushRef="#br0" timeOffset="-100816.53">20173 3560 5653 0,'-7'-11'266'0,"-6"3"4"16,-7 2 4-16,-8 5 3 16,-5 15 5-16,-6 15 3 15,2 8 6-15,5 8 2 16,11 7 7-16,10 2-300 15,7-2 0-15,11-3 0 16,9-7 0-16,4-5 0 16,9-11 0-16,10-8-27 15,3-8-391 1,0-10-1403-16,-4-4 156 16,-4-9 133-16</inkml:trace>
  <inkml:trace contextRef="#ctx0" brushRef="#br0" timeOffset="-100589.23">20319 3566 6249 0,'0'-7'206'15,"0"4"3"-15,0 9 2 16,0 7 2-16,1 16 3 16,-1 13 2-16,2 7 2 15,-1-1 3-15,2 0 3 16,2-4-226-1,-2-1 0-15,1-9 0 16,3-8 0-16,-3-7-345 16,53-10-1503-16,-44-6 161 15,0-11 136-15,8-8 119 16</inkml:trace>
  <inkml:trace contextRef="#ctx0" brushRef="#br0" timeOffset="-100337.46">20583 3502 5759 0,'-11'1'256'16,"-9"9"4"-16,-8 8 1 15,-3 13 6 1,2 5 3-16,7 11 3 16,6-1 4-16,10-3 5 15,5-3 4-15,7-4-286 16,8-6 0-16,8-5 0 15,8-8 0-15,10-4 0 16,7-7-329-16,2-1-362 16,-12-3-976-16,-5-2 133 15,-11 1 113-15,-12-1 102 16</inkml:trace>
  <inkml:trace contextRef="#ctx0" brushRef="#br0" timeOffset="-100020.8">18736 4347 8191 0,'-8'8'0'0,"6"0"0"15,31-2 0-15,41-4 0 16,60 0 0-16,43-12 0 15,37-7 0-15,7 2 0 16,-15-5 0-16,-34 0 0 16,-37 2 0-16,-41 5 0 15,-40 2 0-15,-27 4 0 16,-20 2 0-16,-19 3 0 16,-11 1 0-16,-2 2-295 15,6-1-1566-15,-5 2 162 16,17-2 139-1,11-6 120-15</inkml:trace>
  <inkml:trace contextRef="#ctx0" brushRef="#br0" timeOffset="-99048.66">23694 3513 8191 0,'-4'-4'0'0,"2"1"0"16,-1 3 0-16,0 11 0 15,5 10 0-15,-1 11 0 16,-2 7 0-16,2 7 0 16,-5-3 0-16,-1-2 0 15,0-5-209 1,-7-1-392-16,-5-14-1121 16,-9-6 140-16,-4-11 121 15,-8-4 107-15</inkml:trace>
  <inkml:trace contextRef="#ctx0" brushRef="#br0" timeOffset="-98876.82">23331 3676 6614 0,'-1'-26'169'16,"2"-5"1"-16,8-4 3 15,18-10 0-15,20 13 2 16,25 3 2-16,20 2 1 16,14 4 1-16,-1 2 4 15,-8 6-238-15,-22 5-430 16,-22-41-1310-16,-32 45 152 15,-24 6 130 1,-27 9 113-16</inkml:trace>
  <inkml:trace contextRef="#ctx0" brushRef="#br0" timeOffset="-98696.99">23336 3844 8191 0,'0'13'0'0,"3"1"0"16,13 0 0-16,21 1 0 15,21-9 0-15,21-8 0 16,18-5 0 0,3-5-37-16,-2-3-519 0,-14-7-1224 15,-8-5 149 1,-14-5 128-16,-11-7 112 16</inkml:trace>
  <inkml:trace contextRef="#ctx0" brushRef="#br0" timeOffset="-98513.16">24215 3569 8191 0,'0'-3'0'0,"0"3"0"16,0 7 0-16,0 5 0 15,0 9 0-15,0 11 0 16,-1 5 0-16,-1 1 0 16,-2 1 0-1,0-2-228-15,21-3-717 16,-21-7-681-16,1-11 125 15,3-7 111-15,0-6 97 16</inkml:trace>
  <inkml:trace contextRef="#ctx0" brushRef="#br0" timeOffset="-98349.04">24247 3718 8191 0,'13'-9'0'0,"3"-1"0"15,11 0 0-15,11 0 0 16,2 6 0-16,2 2 0 15,1 2 0 1,-4 0-358-16,-4 2-1487 16,-9-4 161-16,-8-2 135 15,-5-4 120-15</inkml:trace>
  <inkml:trace contextRef="#ctx0" brushRef="#br0" timeOffset="-98145.23">24593 3389 8191 0,'-4'-7'0'0,"4"-2"0"16,-1 4 0-16,1 3 0 16,1 15 0-16,5 10 0 15,-2 11 0 1,1 8 0-16,-1 7 0 0,-1-3 0 16,-2-3-185-16,4-4-490 15,-1-9-1034 1,-1-9 138-16,8-10 120 15,2-5 104-15</inkml:trace>
  <inkml:trace contextRef="#ctx0" brushRef="#br0" timeOffset="-97680.66">24790 3478 8191 0,'0'0'0'0,"2"6"0"16,0 8 0-16,5 15 0 15,1 9 0-15,-2 14 0 16,-2 9 0 0,-1 1 0-16,-2-2 0 0,-1-3 0 15,-1-6 0-15,1-10 0 16,-3-11 0 0,-1-11 0-16,-5-10 0 15,-4-5 0-15,-3-12 0 16,-1-10 0-16,5-12 0 15,5-19 0-15,9-15 0 16,12-15 0-16,12-9 0 16,8-5 0-16,7 9 0 15,6 11 0-15,1 19 0 16,-6 21 0-16,-7 19 0 16,-12 14 0-16,-9 15 0 15,-8 10 0-15,-10 9 0 16,-9 7 0-16,-12 4 0 15,-7 0 0 1,-5-5 0-16,-5-5 0 16,4-8 0-16,8-6 0 15,9-8 0-15,12-6-449 16,10-22-1370-16,18 5 155 16,10-10 133-16,10-10 116 15</inkml:trace>
  <inkml:trace contextRef="#ctx0" brushRef="#br0" timeOffset="-97349.68">25222 3342 7612 0,'0'-1'63'15,"0"3"1"-15,0 8 0 16,0 13 0-16,0 10 0 16,0 9 1-16,1 9-1 15,6-3 1 1,3-2 1-16,5-7-66 15,5-5 0-15,7-8 0 16,11-12 0-16,1-9 0 16,6-8 0-16,-3-10 0 15,-6-10 0-15,-13-13 0 16,-4-7 0-16,-14-9 0 16,-2-1 0-16,-6-2 0 15,-2 8 0-15,-8 7 0 16,0 11 0-16,-3 7-188 15,7 8-385 1,3 3-1162-16,12 4 142 16,9 0 123-16,10 1 108 15</inkml:trace>
  <inkml:trace contextRef="#ctx0" brushRef="#br0" timeOffset="-97161.27">25743 3203 7884 0,'4'0'34'15,"-4"8"0"-15,6 11 0 16,-3 8-1-16,1 12 2 16,-1 10-2-1,-1 1 2-15,0-1-1 16,-6-1 1-16,-3-6-244 16,11-2-649-16,-17-12-796 15,-4-11 129-15,2-11 114 16,2-10 100-16</inkml:trace>
  <inkml:trace contextRef="#ctx0" brushRef="#br0" timeOffset="-96972.44">25636 3148 5605 0,'32'-16'268'15,"17"-3"3"1,12 0 5-16,13-2 3 15,-11 9-118-15,-5 10-209 16,-8 3-278-16,-16 3-1161 16,-16 3 107-16,-14 0 93 15,-16 3 84-15</inkml:trace>
  <inkml:trace contextRef="#ctx0" brushRef="#br0" timeOffset="-96568.82">23138 4314 8191 0,'-10'6'0'0,"5"2"0"16,20-2 0-16,40-1 0 15,71-6 0-15,61-12 0 16,66-6 0 0,50-5 0-16,21-2 0 15,-10-3 0-15,-25-1 0 16,-38-1 0-16,-48 0 0 15,-50 2 0-15,-54 5 0 16,-45 1 0-16,-38 4 0 16,-34 6 0-16,-16 4-377 15,-8-13-1462-15,1 17 158 16,11-1 137-16,19 0 117 16</inkml:trace>
  <inkml:trace contextRef="#ctx0" brushRef="#br0" timeOffset="-95784.84">28640 3230 8191 0,'0'-3'0'0,"0"-1"0"15,-5 4 0-15,-8 7 0 16,-1 15 0-1,-8 11 0-15,2 7 0 16,3 13 0-16,7-1 0 16,8 2 0-16,11-4 0 15,6-5 0-15,18-8 0 16,5-7 0-16,10-12 0 16,4-13 0-16,-2-6 0 15,-11-11 0-15,-5-13 0 16,-15-11 0-16,-9-13 0 15,-12-6 0-15,-7-8 0 16,-9 6 0-16,-8 3 0 16,-6 11 0-1,-3 10 0-15,-5 13 0 16,2 10 0-16,12 6-199 16,10 4-363-16,13 6-1173 15,17-2 142-15,13 2 123 16,12-2 108-16</inkml:trace>
  <inkml:trace contextRef="#ctx0" brushRef="#br0" timeOffset="-95461.15">29044 3178 8191 0,'0'-3'0'0,"0"2"0"16,0 9 0-16,0 5 0 15,0 15 0-15,0 11 0 16,0 9 0-16,3 3 0 15,5 1 0 1,4-2 0-16,4-8 0 16,8-6 0-16,5-8 0 15,6-12 0-15,4-9 0 16,3-8 0-16,0-13 0 16,-5-10 0-16,-9-10 0 15,-10-10 0-15,-7-7 0 16,-7-4 0-16,-10 2 0 15,-3 3 0-15,-5 11 0 16,-2 8 0-16,-1 9-188 16,8 10-461-16,3 3-1067 15,8 5 140-15,12 3 120 16</inkml:trace>
  <inkml:trace contextRef="#ctx0" brushRef="#br0" timeOffset="-95257.34">29643 3101 8191 0,'1'0'0'16,"1"2"0"-16,1 11 0 15,1 5 0-15,-1 13 0 16,2 8 0-16,-1 7 0 16,-3 2 0-1,1 0 0-15,-4-3 0 0,-1-2-350 16,-4-11-1496-16,-3-5 160 15,-6-13 136-15,-1-10 119 16</inkml:trace>
  <inkml:trace contextRef="#ctx0" brushRef="#br0" timeOffset="-95076.97">29483 3149 6573 0,'26'-17'173'0,"9"-4"1"15,12-1 4-15,9-1-1 16,-8 9 2-16,-2 8-58 16,-4 3-399-16,-6-62-1422 15,-8 58 137 1,-8-2 118-16,-4 3 105 0</inkml:trace>
  <inkml:trace contextRef="#ctx0" brushRef="#br0" timeOffset="-94856.4">29971 3116 5983 0,'0'26'233'15,"-1"10"3"-15,-2 16 4 16,-2 11 1-16,-1-3 4 16,-2 2 4-16,-2-3 2 15,0-6 3-15,-3-7 5 16,1-11-349-16,0-12-258 15,-2-9-281 1,0-12-1025-16,-1-10 129 0,2-14 114 16,2-11 100-1</inkml:trace>
  <inkml:trace contextRef="#ctx0" brushRef="#br0" timeOffset="-94644.6">29945 3178 3022 0,'28'-35'190'0,"5"-2"80"16,7-1 165-16,3 3 58 15,-11 21 13-15,-7 25 12 16,-14 12 15-16,-5 12 16 16,-7 11 15-16,-17 4-119 15,-9 1-93 1,-5-1-97-16,-4-10-196 16,-3-4-59-16,9-8 0 15,8-7-358-15,9-12-1487 16,9-4 161-16,11-9 135 15,15-10 120-15</inkml:trace>
  <inkml:trace contextRef="#ctx0" brushRef="#br0" timeOffset="-94328.86">30276 3123 7990 0,'0'7'22'16,"-2"11"0"-16,2 8 0 15,0 10 1-15,0 2-1 16,8 9 0-16,4-3 1 16,4-4-1-1,9-6 1-15,4-8-23 16,1-12 0-16,3-8 0 16,1-6 0-16,-4-11 0 15,-4-8 0-15,-5-8 0 16,-5-9 0-16,-7-7 0 15,-5-5 0-15,-1 0 0 16,-6 3 0-16,-5 9-230 16,2 9-342-16,0 6-1152 15,2 7 140-15,4 3 122 16,9 3 107-16</inkml:trace>
  <inkml:trace contextRef="#ctx0" brushRef="#br0" timeOffset="-94125.18">30838 3039 5520 0,'4'14'279'0,"-2"13"4"16,0 9 5-16,1 7 4 16,-3 2 4-16,-2-1 5 15,4-3 4-15,-2-6 5 16,0-3-356-16,-3-10-1797 15,-5-5 160-15,-4-10 135 16,-7-6 120-16</inkml:trace>
  <inkml:trace contextRef="#ctx0" brushRef="#br0" timeOffset="-93929.36">30732 3053 5528 0,'26'-18'276'15,"10"-5"4"-15,14-4 4 16,10 2 4-16,1 6 4 16,-5 9 6-1,-4 4 3-15,-12 4-319 0,27 0-634 16,-49 2-937-16,-13 2 121 16,-14 2 105-16,-14-2 93 15</inkml:trace>
  <inkml:trace contextRef="#ctx0" brushRef="#br0" timeOffset="-93440.84">28146 4150 8191 0,'-11'0'0'0,"3"2"0"16,16-2 0-16,40 0 0 16,71-2 0-16,64-6 0 15,64-3 0-15,49-3 0 16,20-5 0-16,-5-4 0 16,-25-1 0-16,-31-2 0 15,-37 0 0 1,-49 0 0-16,-50 2 0 15,-50 3 0-15,-39 5 0 16,-31 1 0-16,-32 3 0 16,-18 8-177-16,-4 1-386 15,-12 4-1178-15,-3 5 143 16,5 2 123-16,3 0 109 16</inkml:trace>
  <inkml:trace contextRef="#ctx0" brushRef="#br0" timeOffset="-90808.92">5444 18620 4986 0,'-2'0'102'16,"1"0"201"-16,-1 0 5 0,1-1 5 16,1 1 5-16,0 0 6 15,1 0 4-15,4 0 8 16,6 0 4-16,12-2-42 15,9 1-66-15,7-3-229 16,6-2-3-16,-2-3 0 16,-4-1 0-1,-1-1-130-15,-7 3-336 16,-3-21-1314-16,-5 19 149 16,-4-3 129-16,-5-2 112 15</inkml:trace>
  <inkml:trace contextRef="#ctx0" brushRef="#br0" timeOffset="-89565.66">8728 18617 4377 0,'-2'0'63'0,"1"0"67"16,-1 0 137-16,1 0 81 15,1 0 19-15,0 0 7 16,0 0 6-16,0 0 9 16,0 0 8-16,-1 0-18 0,1 0-41 15,0 0-76 1,0 0-157-16,0 0-90 16,0 0-15-16,0 0 0 15,0 0 0-15,8 0 0 16,9 0 0-16,12-1 0 15,10-3 0-15,10-2 0 16,1-5 0-16,-1 0 0 0,-6-1 0 16,-3 3-292-1,-4-1-234-15,-4-40-1194 16,-6 36 139-16,-7 0 122 16,-3-3 105-16</inkml:trace>
  <inkml:trace contextRef="#ctx0" brushRef="#br0" timeOffset="-79717.04">18098 5386 3116 0,'1'0'123'16,"-1"0"51"-16,2 0 39 16,1 0 37-16,-2 0 97 15,4 0 117-15,-1 0 34 16,3 0 12-1,2-1 15-15,-1-1-61 16,0-2-65-16,-2 0-52 16,-2-2-38-16,-3-3-41 15,-5 1-109-15,-8-3-134 16,-12-1-25-16,-12 0 0 16,-15 2 0-16,-8 5 0 15,-9 2 0-15,6 6 0 16,4 6 0-16,13 7 0 15,18 7 0-15,17 9 0 16,22 5 0 0,25 5 0-16,19 0 0 15,9 1 0-15,2-7 0 16,-15-3 0-16,-19-3 0 16,-23-5 0-16,-27-6 0 15,-24 1 0-15,-21-6 0 16,-11-8 0-16,-7-3 0 15,8-1 0-15,20-5 0 16,18-1-332-16,22-4-1519 16,18-2 161-16,18-3 137 15,11-4 119-15</inkml:trace>
  <inkml:trace contextRef="#ctx0" brushRef="#br0" timeOffset="-79068.29">17848 5083 4910 0,'0'-13'338'16,"0"-4"7"-16,0 1 6 15,-2-2 6 1,0 12 6-16,2 3 8 15,-3 10 6-15,2 16 8 16,-1 19 9-16,1 22-394 16,-5 24 0-16,0 20 0 15,-4 13 0-15,1-1 0 16,2-2 0-16,3-9 0 16,2-14 0-16,2-19 0 15,2-18 0-15,-2-15 0 16,0-15 0-16,0-11 0 15,0-9 0 1,0-7 0-16,-2-1 0 16,-4-7 0-16,25-7-963 15,-20-9-718-15,1-6 134 16,4-9 116-16,9-1 102 16</inkml:trace>
  <inkml:trace contextRef="#ctx0" brushRef="#br0" timeOffset="-76865.44">18434 5400 8191 0,'-7'1'0'0,"-7"6"0"16,-6 6 0-1,-6 12 0-15,1 9 0 16,0 10 0-16,11 3 0 16,8 3 0-16,3 0 0 15,9-3 0-15,7-5 0 16,2-6 0-16,6-7 0 16,10-4 0-16,0-8 0 15,7-9 0-15,3-4 0 16,0-6 0-16,-2-8-373 15,-1-10-1467-15,-11-9 159 16,-8-10 136 0,-10-8 119-16</inkml:trace>
  <inkml:trace contextRef="#ctx0" brushRef="#br0" timeOffset="-76653.64">18384 5414 5799 0,'-3'-10'252'0,"3"1"3"16,-1-3 3-16,5-1 4 16,15 2 4-16,7 0 2 15,10 0 5-15,4-1 4 16,-1 1 4-16,-7 3-281 16,-6 4-367-1,43 1-1474-15,-57 2 159 16,-14 2 135-16,-9 2 119 15</inkml:trace>
  <inkml:trace contextRef="#ctx0" brushRef="#br0" timeOffset="-76488.79">18355 5531 5594 0,'-4'7'272'0,"1"3"4"16,0-1 4-16,4 1 3 15,15-6 6-15,10-4 3 16,9 0 5-16,8 0-329 15,5-4-1736-15,-6 0 148 16,-8-4 127 0,-6-1 110-16</inkml:trace>
  <inkml:trace contextRef="#ctx0" brushRef="#br0" timeOffset="-76024.98">18819 4846 8191 0,'0'-8'0'15,"0"3"0"-15,0 0 0 16,0 1 0-16,0 17 0 15,1 9 0-15,-1 7 0 16,0 11 0-16,2 6 0 16,-1-1 0-16,-1 0 0 15,0-5 0 1,2-3 0-16,-5-6 0 16,3-4 0-16,0-5-456 15,-2-9-1362-15,2-3 156 16,3-7 132-16,8-2 117 15</inkml:trace>
  <inkml:trace contextRef="#ctx0" brushRef="#br0" timeOffset="-75687.09">19097 5404 8191 0,'2'0'0'16,"-1"1"0"-16,2 6 0 16,2 8 0-16,0 7 0 15,-2 8 0-15,3 8 0 16,-2 4 0-16,-1 1 0 15,0-4 0-15,-1-1 0 16,-2-4 0-16,0-5 0 16,-5-8 0-1,1-8-275-15,7-7-1591 16,-12-8 163-16,-5-10 139 16,3-10 120-16</inkml:trace>
  <inkml:trace contextRef="#ctx0" brushRef="#br0" timeOffset="-75469.37">18944 5483 8191 0,'11'-13'0'0,"12"0"0"16,11-5 0-16,14-2 0 16,4 5 0-16,3 4 0 15,-3-1 0-15,-10 4 0 16,-11 1 0-1,-8 2 0-15,-8 3-241 16,-5 2-352-16,-6-5-1122 16,-2 1 138-16,2-4 121 15,5-5 106-15</inkml:trace>
  <inkml:trace contextRef="#ctx0" brushRef="#br0" timeOffset="-75132.68">19502 4953 8191 0,'0'-10'0'0,"0"1"0"16,0-2 0-16,0 3 0 15,3 10 0-15,1 12 0 16,3 7 0-16,-1 10 0 15,1 7 0-15,-2 5 0 16,-2 1 0-16,-2-5 0 16,-1-4 0-16,0-7 0 15,0-6 0-15,0-7 0 16,0-7 0 0,0-4 0-16,0 0 0 15,-3-4 0-15,-3 0-198 16,59-6-1689-16,-64-3 165 15,1-5 143-15,3-5 123 16</inkml:trace>
  <inkml:trace contextRef="#ctx0" brushRef="#br0" timeOffset="-73589.62">19879 5257 8191 0,'2'-4'0'0,"3"3"0"16,8 0 0-16,11 7 0 16,7 11 0-16,6 14 0 15,-1 9 0-15,-5 16 0 16,-14 8 0-16,-10 5 0 16,-14-1 0-16,-16 0 0 15,-10-7 0-15,-9-9 0 16,-9-11 0-1,2-12 0-15,9-9 0 16,8-11 0-16,10-9-428 16,14-25-1397-16,6 4 157 15,10-1 133-15,9-6 118 16</inkml:trace>
  <inkml:trace contextRef="#ctx0" brushRef="#br0" timeOffset="-72208.39">20458 5302 8191 0,'0'-3'0'0,"0"2"0"0,-2-1 0 16,-5 7 0-16,-5 9 0 16,-3 9 0-1,-1 9 0-15,-2 10 0 16,10 5 0-16,3-1 0 16,4-1 0-16,4-3 0 15,5-5 0-15,3-6 0 16,7-6 0-16,4-6 0 15,8-5 0-15,-2-11 0 16,6-4-123-16,5-3-542 16,-5-15-1063-16,-10-8 140 15,-3-10 123 1,-7-8 107-16</inkml:trace>
  <inkml:trace contextRef="#ctx0" brushRef="#br0" timeOffset="-71997.31">20430 5291 7482 0,'0'-9'77'0,"0"-4"1"15,10-1 0-15,5-3 0 16,14 3 1-16,10 0 1 16,8 3-2-16,-2-1 2 15,-5 4 1 1,-9 2-227-16,-14 3-352 15,-5-52-1269-15,-8 52 147 16,-10 3 127-16,-7 3 111 16</inkml:trace>
  <inkml:trace contextRef="#ctx0" brushRef="#br0" timeOffset="-71833.42">20399 5375 5756 0,'0'6'256'0,"-2"1"3"16,2 0 4-16,7 2 3 15,11-2 5-15,8-4 2 16,8-2 5 0,15-1-359-1,1-8-1684-15,-3 0 146 0,-6-3 127 16,-8-6 111-16</inkml:trace>
  <inkml:trace contextRef="#ctx0" brushRef="#br0" timeOffset="-71480.85">20894 4718 8191 0,'0'-4'0'0,"0"0"0"16,0 3 0-16,1-1 0 16,2 12 0-16,0 9 0 15,-2 8 0-15,1 6 0 16,-2 6 0-16,0 1 0 15,0 3-54-15,43-2-1873 16,-38-5 173-16,2-8 148 16,-2-3 126-16</inkml:trace>
  <inkml:trace contextRef="#ctx0" brushRef="#br0" timeOffset="-71052.95">21216 5291 8191 0,'0'0'0'0,"1"1"0"0,-1 8 0 16,0 7 0-1,2 5 0-15,-1 12 0 16,1 7 0-16,1 3 0 15,1 2 0-15,-3-6 0 16,1 1 0-16,-2-7 0 16,1-6 0-16,-2-8 0 15,1-6-13-15,1-9-606 16,-5-5-1151-16,-3-12 147 16,-5-9 128-16,-2-6 110 15</inkml:trace>
  <inkml:trace contextRef="#ctx0" brushRef="#br0" timeOffset="-70833.15">21054 5341 8191 0,'13'-14'0'0,"13"-2"0"16,10-3 0-16,15-3 0 15,2 7 0-15,2 3 0 16,-2 3 0-16,-8 3 0 15,-7 2 0-15,-15 1 0 16,-4 3-322-16,23 0-587 16,-32-4-701-1,-2-3 122-15,3-4 109 16,4-9 96-16</inkml:trace>
  <inkml:trace contextRef="#ctx0" brushRef="#br0" timeOffset="-70497.47">21651 4742 7529 0,'2'-13'72'15,"0"-2"1"1,-1 2 0-16,1 0 0 15,-2 10 1-15,0 11 0 16,0 12 0-16,3 8 0 16,-3 10 1-16,1 11-75 15,1 2 0-15,2-5 0 16,-4-6 0-16,1-4 0 16,-1-12 0-16,0-7 0 15,0-3 0-15,0-4 0 16,-5-6-85-16,28-3-1833 15,-35-6 171 1,-2-11 146-16,-1-3 127 16</inkml:trace>
  <inkml:trace contextRef="#ctx0" brushRef="#br0" timeOffset="-68331.05">23986 5393 8191 0,'1'0'0'0,"2"0"0"16,16 0 0-16,12 0 0 15,17-1 0-15,19-2 0 16,11 0 0-16,-3-1 0 16,-2-1 0-16,-14-1 0 15,-8-1 0-15,-15 4 0 16,-16 1 0-1,-11 2 0-15,-3-3 0 16,-12 0-301-16,-3 0-347 16,-4-5-1037-16,-2-3 134 15,-8-2 117-15,2-3 102 16</inkml:trace>
  <inkml:trace contextRef="#ctx0" brushRef="#br0" timeOffset="-68021.34">24277 5150 7015 0,'0'-7'127'0,"0"2"1"15,0 2 1-15,0 2 1 16,0 16 1-16,3 11 0 15,3 12 1-15,0 10 1 16,0 9 2-16,4 0-135 16,-2-3 0-16,-3-3 0 15,-1-6 0-15,-3-7 0 16,1-8 0-16,-4-6 0 16,2-9 0-16,0-7-4 15,41-6-1937-15,-30-10 176 16,8-11 149-16,7-7 128 15</inkml:trace>
  <inkml:trace contextRef="#ctx0" brushRef="#br0" timeOffset="-67744.73">24902 5217 8191 0,'2'1'0'0,"-1"5"0"0,3 8 0 15,-2 5 0-15,1 10 0 16,1 6 0-16,-2 4 0 16,0 0 0-16,-1-6 0 15,-1-1 0 1,-3-8 0-16,1-3-398 15,-3-50-1434-15,-3 29 156 16,-1-11 136-16,3-11 117 16</inkml:trace>
  <inkml:trace contextRef="#ctx0" brushRef="#br0" timeOffset="-67476.98">24779 5151 7025 0,'24'-14'126'0,"5"-9"1"15,13-6 0-15,4-6 2 0,-14 0 0 16,-9 3 1-16,-10 2 1 16,-6 5 1-1,-11 3 3-15,-8 3-135 16,-9 5 0-16,-10 6 0 15,-1 4-284-15,17 6-574 16,-6 5-776-16,17 7 127 16,11 5 111-16,18 9 98 15</inkml:trace>
  <inkml:trace contextRef="#ctx0" brushRef="#br0" timeOffset="-66973.39">25420 5214 7100 0,'0'-9'118'0,"-2"-1"1"15,-4-3 1-15,-7 0 0 16,-14 8 1-16,-11 2 1 16,-8 7 1-16,0 7 0 15,-2 9 2-15,11 8-125 16,7 5 0-16,8 6 0 15,12-1 0-15,6-2 0 16,6-5 0-16,11-7 0 16,10-7 0-16,5-6 0 15,12-8 0-15,9-5 0 16,2-6 0-16,-3-9 0 16,-4-7 0-1,-5-11 0-15,-11-12 0 16,-9-11 0-16,-11-12 0 15,-2-13 0-15,-6-8 0 16,0 4 0-16,-2 2 0 16,-2 17 0-16,0 18 0 15,-6 21 0-15,-9 22 0 16,0 25 0-16,5 24 0 16,5 26 0-16,11 19 0 15,19 14 0-15,12 6 0 16,5-8 0-16,5-7 0 15,6-13 0 1,3-16-373-16,-1-37-1467 16,3 6 159-16,-6-20 136 15,-2-10 119-15</inkml:trace>
  <inkml:trace contextRef="#ctx0" brushRef="#br0" timeOffset="-66281.2">26632 5044 8191 0,'2'-13'0'16,"0"-3"0"-1,0-3 0-15,-4 0 0 0,-16 5 0 16,-11 6 0-1,-14 3 0-15,-15 3 0 16,-9 6 0-16,-2 7 0 16,3 9 0-16,8 6 0 15,12 7 0-15,17 6 0 16,18 1 0-16,22 3 0 16,20 2 0-16,19-3 0 15,11-1 0-15,8-1 0 16,-10-6 0-16,-11-3 0 15,-20-5 0-15,-16-6 0 16,-15-2 0-16,-21-6 0 16,-10-2 0-1,-16-4 0-15,-8 0 0 16,-5-6 0-16,5-4-303 16,38-4-578-16,-12-9-742 15,14-7 125-15,20-9 110 16,12-5 97-16</inkml:trace>
  <inkml:trace contextRef="#ctx0" brushRef="#br0" timeOffset="-65832.62">26367 4648 6241 0,'0'-14'207'0,"0"3"3"16,0-1 1-16,0 6 3 16,0 25 3-16,2 22 1 15,0 23 4-15,0 25 2 16,0 18 3-16,0 8-227 16,-2 4 0-16,-2-5 0 15,0-8 0-15,0-9 0 16,-5-12 0-16,-1-15 0 15,-2-16 0-15,4-18 0 16,3-12-167-16,26-16-777 16,-19-10-698-16,3-12 128 15,-1-8 112 1,4-11 99-16</inkml:trace>
  <inkml:trace contextRef="#ctx0" brushRef="#br0" timeOffset="-63117.53">29373 4992 8066 0,'0'-6'14'0,"0"2"0"16,0 1-1-16,3 2 1 15,0 21 0-15,1 13-1 16,1 11 1-16,-1 15 0 16,1 10 1-16,-2 1-15 15,-3-5 0-15,2-4 0 16,-2-11 0 0,0-10 0-16,0-8 0 15,0-11 0-15,0-10 0 16,-3-7-53-16,-1-8-395 15,0-15-1357-15,-2-6 153 16,1-9 132-16,4-12 114 16</inkml:trace>
  <inkml:trace contextRef="#ctx0" brushRef="#br0" timeOffset="-62873.76">29412 5040 4774 0,'25'-29'164'16,"8"-5"160"-16,13-4 7 0,12 1 3 15,0 18 8 1,-8 12 6-16,-6 13 6 16,-11 11 5-16,-15 7 8 15,-13 6-57-15,-13 6-126 16,-14 0-184-16,-13-4 0 16,-6-4 0-16,-8-7 0 15,4-3 0-15,8-5-324 16,40-7-612-16,-13-3-667 15,11-3 123-15,15-4 106 16,11-7 95 0</inkml:trace>
  <inkml:trace contextRef="#ctx0" brushRef="#br0" timeOffset="-62537.07">29912 4924 8191 0,'-2'3'0'15,"-1"10"0"-15,-1 12 0 16,-3 11 0-16,2 7 0 16,0 9 0-1,2-1 0-15,3-6 0 16,4-6 0-16,8-7 0 16,5-9 0-16,9-10 0 15,7-7-25-15,5-9-9 16,-5-6 23-16,-8-11 11 15,-10-11 0-15,-7-12 0 16,-11-10 0-16,-6-4 0 16,-8 5 0-1,-2 6 0-15,-4 11 25 0,-3 13 7 16,-1 8-19-16,5 8-331 16,39 7-1536-16,-20 5 160 15,11 1 138-15,12-1 120 16</inkml:trace>
  <inkml:trace contextRef="#ctx0" brushRef="#br0" timeOffset="-62073.5">30274 4934 8191 0,'8'8'0'0,"-4"11"0"15,0 12 0-15,0 14 0 16,-4 15 0-16,-1 8 0 15,1 5 0-15,1 0 0 16,-1-1 0-16,0-2 0 16,0-9 0-16,0-8 0 15,0-11 0-15,0-15 0 16,0-10 0 0,-1-9 0-16,-2-9 0 15,-2-13 0-15,-1-11 0 16,1-14 0-16,2-16 0 15,6-19 0-15,6-9 0 16,13-10 0-16,8-7 0 16,12 6 0-16,5 12 0 15,5 15 0-15,-2 18 0 16,-4 25 0-16,-9 14 0 16,-8 19 0-16,-10 13 0 15,-9 10 0-15,-10 9 0 16,-17 6 0-16,-12-3 0 15,-10-2 0 1,-12-9 0-16,-9-8 0 16,-2-6-291-16,26-8-654 15,-21-8-664-15,9-3 124 16,12-6 107-16,7-1 95 16</inkml:trace>
  <inkml:trace contextRef="#ctx0" brushRef="#br0" timeOffset="-59665.21">31479 5156 8191 0,'0'-2'0'0,"1"-1"0"15,-1 2 0-15,2 0 0 16,-4 5 0-16,4 4 0 15,1 8 0 1,1 6 0-16,1 7 0 16,0 0 0-16,-2 0 0 15,0-2 0-15,-3-4 0 16,1-9 0-16,-2-3-365 16,2-34-1477-16,1 19 159 15,-2-12 135-15,1-10 120 16</inkml:trace>
  <inkml:trace contextRef="#ctx0" brushRef="#br0" timeOffset="-59381.48">31444 4977 5706 0,'12'-14'209'15,"11"-3"40"-15,6-8 3 16,5-4 3-16,-2 2 4 16,-5 0 3-16,-8 3 3 15,-10-1 4-15,-6 6 5 16,-9 5-126-16,-10 4-105 16,-7 1-43-16,-8 6 0 15,0 2-257-15,6 5-265 16,12-5-1208-16,12 15 141 15,17 2 123-15,11 3 106 16</inkml:trace>
  <inkml:trace contextRef="#ctx0" brushRef="#br0" timeOffset="-58904.92">31913 4963 6261 0,'0'0'206'16,"0"-2"1"-16,0 0 2 15,-4 0 3-15,-8 6 3 16,-11 1 0-16,-10 8 5 16,-11 10 1-16,1 6 4 31,3 10-225-31,11 3 0 0,9 0 0 16,13-1 0-16,7-7 0 15,10-6 0-15,11-6 0 16,11-8 0-16,6-6 0 15,8-7 0-15,2-5 0 16,-7-8 0-16,-3-8 0 16,-8-8 0-16,-8-15 0 15,-13-10 0-15,-3-12 0 16,-6-7 0-16,-6-3 0 16,0 4 0-16,-1 11 0 15,1 14 0-15,0 18 0 16,5 17 0-1,-1 22 0-15,2 20 0 16,3 17 0-16,3 17 0 16,5 9 0-16,7-2 0 15,3-6 0-15,-2-8 0 16,0-11 0-16,-3-13 0 16,3-11-363-16,2-28-1480 15,2 5 160-15,6-15 135 16,-1-13 120-16</inkml:trace>
  <inkml:trace contextRef="#ctx0" brushRef="#br0" timeOffset="-58709.11">32488 4555 8191 0,'0'2'0'16,"0"9"0"-16,-4 6 0 15,-5 8 0-15,-2 4 0 16,-11 5-48-16,51-1-932 16,-64-8-684-16,-8-6 132 15,-11-12 113-15,-5-8 102 16</inkml:trace>
  <inkml:trace contextRef="#ctx0" brushRef="#br0" timeOffset="-58522.28">31314 4538 8191 0,'0'-3'0'0,"0"2"0"16,15 5-594-16,9 5-1186 16,9 8 148-16,5 3 130 15,3 2 111 1</inkml:trace>
  <inkml:trace contextRef="#ctx0" brushRef="#br0" timeOffset="-46745.13">29828 6565 8191 0,'0'-5'0'0,"1"2"0"15,-1 0 0-15,2 3 0 16,-4 11 0-16,2 9 0 15,2 12 0-15,-2 10 0 16,0 10 0-16,0 2 0 16,0-2 0-16,-2-8 0 15,2-5 0-15,-1-12 0 16,1-8 0-16,0-6 0 16,0-8 0-16,0-2 0 15,-3-3 0-15,0-3 0 16,3-10-308-16,-1-19-1550 15,-2 2 162 1,-1-7 138-16,1-4 120 16</inkml:trace>
  <inkml:trace contextRef="#ctx0" brushRef="#br0" timeOffset="-46485.32">29457 6545 8191 0,'13'-16'0'0,"11"-2"0"16,21-4 0-1,20-2 0-15,13 3 0 0,13 8 0 16,-3 0 0-16,-10 2 0 16,-14 4 0-16,-21 4 0 15,-17-1 0-15,-13 4 0 16,-9 0-13-1,-5 0-405-15,1-9-1406 16,0 7 156-16,0-2 134 16,9-2 116-16</inkml:trace>
  <inkml:trace contextRef="#ctx0" brushRef="#br0" timeOffset="-46179.6">30352 6079 8191 0,'0'-3'0'16,"1"0"0"-16,-1 2 0 15,2 5 0-15,-1 8 0 16,-1 11 0-16,0 6 0 15,2 8 0-15,-2 3 0 16,0-3 0-16,0 2 0 16,0-4 0-16,-2-2 0 15,2-3-522-15,0-6-1277 16,0-5 151 0,0-7 131-16,0-3 115 15</inkml:trace>
  <inkml:trace contextRef="#ctx0" brushRef="#br0" timeOffset="-45901.86">30341 6699 8191 0,'6'3'0'16,"14"1"0"-16,16-1 0 15,20-1 0-15,16-2 0 16,16 0 0-1,5-1 0-15,-4 1 0 16,-5 3 0-16,-12-1 0 16,-14 2 0-16,-13-1 0 15,-19 0 0-15,-13-3 0 16,-9 2 0-16,-4-2 0 16,-10 0 0-16,-1-5-563 15,-4-4-1225-15,-5-8 150 16,0 0 129-16,-2-6 114 15</inkml:trace>
  <inkml:trace contextRef="#ctx0" brushRef="#br0" timeOffset="-45647.1">30753 6533 8191 0,'14'-4'0'0,"9"3"0"16,17 4 0-1,15 6 0-15,0 14 0 0,3 11 0 16,-11 7 0-16,-16 5 0 16,-21 5 0-16,-11-7 0 15,-20-1 0-15,-14-6 0 16,-6-7 0-16,-3-3 0 16,4-11-69-16,12-3-493 15,16-9-1208-15,9-8 147 16,18-6 128-16,17-7 110 15</inkml:trace>
  <inkml:trace contextRef="#ctx0" brushRef="#br0" timeOffset="-45179.53">31933 6509 8191 0,'0'-10'0'16,"-5"-1"0"-16,-10 1 0 0,-12 1 0 16,-11 10 0-1,-11 12 0-15,-6 10 0 16,3 11 0-16,9 6 0 16,10 8 0-16,10 2 0 15,11 0 0-15,7-2 0 16,7-5 0-16,11-5 0 15,3-6 0-15,7-7 0 16,6-8 0 0,4-5 0-16,2-9 0 0,0-2 0 15,-3-4-511-15,-5-10-1292 16,-8-9 153-16,-6-8 131 16,-9-6 115-16</inkml:trace>
  <inkml:trace contextRef="#ctx0" brushRef="#br0" timeOffset="-44996.7">31646 6689 8191 0,'0'-3'0'15,"0"1"0"-15,0 1 0 16,12-3 0-16,14 4 0 16,8-1 0-16,11-1 0 15,6-2 0-15,-8 2-209 16,-7 1-258-1,-14-30-1291-15,-12 25 146 0,-6-2 126 16,-10 1 109 0</inkml:trace>
  <inkml:trace contextRef="#ctx0" brushRef="#br0" timeOffset="-43585.59">18225 6809 8191 0,'-14'-10'0'0,"-12"2"0"16,-12 0 0-16,-13 2 0 15,-3 7 0-15,-4 9 0 16,3 7 0-16,12 6 0 15,12 8 0-15,17 9 0 16,16 4 0-16,21 0 0 16,19 3 0-16,14-2 0 15,4-2 0-15,3-4 0 16,-17-7 0-16,-21-2 0 16,-16-6 0-16,-23-7 0 15,-21-2 0 1,-11-5 0-16,-13-6 0 15,-8-2 0-15,8-4 0 16,13-4 0-16,20-5-380 16,16-5-1458-16,16-5 158 15,12-3 137-15,10-4 117 16</inkml:trace>
  <inkml:trace contextRef="#ctx0" brushRef="#br0" timeOffset="-43085.37">17981 6652 7840 0,'-1'-11'39'15,"-2"-1"-1"-15,0 3 1 16,1 7 0-16,2 25 0 16,0 20 0-16,5 23 0 15,2 21 0-15,0 15 1 16,4 5-40 0,0 1 0-16,-2-5 0 15,-2-9 0-15,-2-14 0 16,-3-11 0-16,-1-16 0 15,-1-14 0-15,0-11 0 16,0-17 0-16,2-10-391 16,4-45-1444-16,4 17 158 15,8-10 136-15,8-9 117 16</inkml:trace>
  <inkml:trace contextRef="#ctx0" brushRef="#br0" timeOffset="-42737.7">18647 6882 8191 0,'-4'0'0'0,"-7"0"0"16,-6 6 0-16,-2 9 0 16,-2 9 0-16,-1 14 0 15,7 10 0-15,8 7 0 16,4-2 0-16,5 0 0 16,6-5 0-16,6-7 0 15,6-9 0-15,4-7 0 16,8-9 0-1,0-7 0-15,4-8-329 16,0-9-1523-16,-4-7 160 16,-8-9 138-16</inkml:trace>
  <inkml:trace contextRef="#ctx0" brushRef="#br0" timeOffset="-42525.9">18606 6970 7542 0,'0'-11'72'0,"0"-7"-1"16,5-3 0-16,9-2 1 15,12 3 0-15,7 0-1 16,12 5 2 0,1 1-112-16,-2 3-300 15,-7 3-1460-15,-12 5 153 16,-15 2 130-16,-10 2 115 15</inkml:trace>
  <inkml:trace contextRef="#ctx0" brushRef="#br0" timeOffset="-42344.07">18530 7073 5835 0,'-2'5'248'0,"2"1"4"15,0 0 2-15,10 3 4 16,15-8 3-16,8-2 4 15,8-3 3 1,11-3-175-16,-6 1-287 16,-1-17-1571-1,-8 13 146-15,-4-1 127 0</inkml:trace>
  <inkml:trace contextRef="#ctx0" brushRef="#br0" timeOffset="-41963.42">18992 6465 8191 0,'0'-11'0'0,"0"1"0"16,1 2 0-16,-1 1 0 16,2 14 0-16,4 10 0 15,-2 4 0-15,0 7 0 16,1 8 0-16,-4 4 0 15,-1-3 0 1,0 4-479-16,0-5-1332 16,3-4 153-16,0-5 134 15,-2-5 114-15</inkml:trace>
  <inkml:trace contextRef="#ctx0" brushRef="#br0" timeOffset="-41562.23">19463 6924 8191 0,'0'-2'0'16,"1"2"0"-16,1-2 0 16,2 11 0-16,0 7 0 15,2 11 0-15,0 7 0 16,-2 13 0-1,-2-1 0-15,-1-4 0 16,-1 1 0-16,-4-5 0 16,-4-9 0-16,1-7-227 15,14-6-692-15,-22-12-714 16,-2-6 127-16,-3-7 111 16,-4-9 98-16</inkml:trace>
  <inkml:trace contextRef="#ctx0" brushRef="#br0" timeOffset="-41345.43">19216 7035 8191 0,'6'-13'0'0,"12"-4"0"15,15-2 0-15,17-6 0 16,10 7 0 0,17 0 0-16,1 3 0 15,-6-2 0-15,-10 5 0 16,-14 3 0-16,-19 1 0 15,-12 3 0-15,-11 0 0 16,-6 5-380-16,-5-6-1458 16,4 3 158-16,-1-2 137 15,1-4 117-15</inkml:trace>
  <inkml:trace contextRef="#ctx0" brushRef="#br0" timeOffset="-41048.71">19767 6463 8191 0,'2'-10'0'16,"-1"0"0"-16,4 2 0 15,-1 2 0-15,-1 15 0 16,5 7 0-16,1 8 0 16,-2 4 0-16,1 8 0 15,-1-1 0 1,-6 0 0-16,1 0-249 16,1-4-1625-16,-3-5 164 15,0-10 140-15</inkml:trace>
  <inkml:trace contextRef="#ctx0" brushRef="#br0" timeOffset="-40321.93">20199 6689 8191 0,'15'-3'0'0,"9"0"0"16,11 3 0-16,8 10 0 31,-1 21 0-31,0 12 0 0,-6 14 0 16,-13 12 0-16,-10 8 0 15,-14 0 0-15,-17 1 0 16,-16-4 0-16,-17-8 0 16,-8-12 0-16,-6-12-267 15,46-13-1602-15,-31-17 164 16,13-11 138-16,16-12 123 16</inkml:trace>
  <inkml:trace contextRef="#ctx0" brushRef="#br0" timeOffset="-39493.24">20846 6872 8191 0,'-1'-2'0'0,"-7"6"0"15,-3 7 0-15,-2 9 0 16,-3 13 0-16,3 11 0 16,7 5 0-16,5 4 0 15,2 0 0-15,6-4 0 16,7-6 0-16,3-5 0 16,6-12 0-1,9-5 0-15,1-7 0 16,3-10 0-16,3-4-167 15,37-5-1729-15,-38-13 168 16,-9-11 143-16,-10-9 123 16</inkml:trace>
  <inkml:trace contextRef="#ctx0" brushRef="#br0" timeOffset="-39273.43">20869 6918 7318 0,'-1'-11'96'0,"-1"-1"-1"16,4-5 1 0,6-4 0-16,15 6 1 15,9-2 0-15,7 2 1 16,6 0 0-16,1 2 2 16,-7 5-363-16,-7 4-274 15,-9 1-1188-15,-10 3 140 16,-10 0 122-16,-10 4 107 15</inkml:trace>
  <inkml:trace contextRef="#ctx0" brushRef="#br0" timeOffset="-39083.61">20803 7053 6994 0,'0'2'130'0,"0"2"0"15,8 1 1 1,10-2 1-16,12-1 1 15,10-2 1-15,11-4 0 16,1 2-284 0,6-2-467-16,-13-1-1044 0,-5-2 132 15,-5-2 113-15,-8-4 100 16</inkml:trace>
  <inkml:trace contextRef="#ctx0" brushRef="#br0" timeOffset="-38584.34">21308 6412 7025 0,'0'-12'126'0,"-1"3"1"15,-2-2 0-15,3 1 2 16,-2 13 0-16,2 11 1 16,2 11 1-16,5 6 1 15,-1 12 3-15,0 3-135 16,4-1 0-16,-3-4 0 16,-3-5 0-1,-1-8 0-15,-1-6 0 16,-1-8 0-16,-1-5 0 15,0-1 0-15,-1-8 0 16,-7 0-216-16,51-6-1667 16,-52-3 166-16,-3-7 141 15,2-2 123-15</inkml:trace>
  <inkml:trace contextRef="#ctx0" brushRef="#br0" timeOffset="-35377.36">24210 6832 8191 0,'0'1'0'16,"1"1"0"-16,0 0 0 15,12 3 0-15,16-4 0 16,16-1 0-16,19 1 0 16,13-3 0-16,2 0 0 15,-9-1 0-15,-9 1 0 16,-16-1 0 0,-18 2 0-16,-15-2 0 15,-8 2 0-15,-4-2 0 16,-11-2-352-16,24 0-593 15,-32-3-649-15,-2-2 122 16,-9-3 105-16</inkml:trace>
  <inkml:trace contextRef="#ctx0" brushRef="#br0" timeOffset="-35093.62">24406 6627 8191 0,'-1'-8'0'0,"-1"1"0"16,0 1 0 0,0 2 0-16,2 11 0 15,3 16 0-15,4 9 0 16,3 10 0-16,-1 13 0 16,3 6 0-16,-7-5 0 15,-2-2 0-15,0-3 0 16,-3-7 0-16,0-8 0 15,0-10 0-15,0-9 0 16,0-6-413-16,3-26-1417 16,4 2 158-1,9-13 134-15,12-6 118 0</inkml:trace>
  <inkml:trace contextRef="#ctx0" brushRef="#br0" timeOffset="-34729.47">25134 6719 8191 0,'0'0'0'15,"0"0"0"-15,0 0 0 16,1 3 0-16,2 10 0 16,2 6 0-16,0 4 0 15,-1 6 0-15,1 0 0 16,-4-4 0-16,1-2 0 15,-2-1 0-15,0-5-236 16,-2-8-1641-16,1-3 164 16,-2-12 141-16,1-11 122 15</inkml:trace>
  <inkml:trace contextRef="#ctx0" brushRef="#br0" timeOffset="-34441.74">25044 6592 7928 0,'20'-17'30'0,"11"-4"-2"16,8-8 2-16,10-6-2 16,-7 2 2-16,-8 1-2 15,-11 0 2-15,-15 3-1 16,-5 5 1-16,-12 3-30 15,-7 3 0-15,-10 6 0 16,-4 6 0-16,-3 2 0 16,3 8-287-16,16 9-337 15,10 4-1071-15,18 5 136 16,15 6 118-16,19 1 103 16</inkml:trace>
  <inkml:trace contextRef="#ctx0" brushRef="#br0" timeOffset="-33945.2">25659 6605 8191 0,'-2'-3'0'0,"-4"1"0"16,-5 1 0-16,-10-2 0 16,-6 6 0-16,-9 6 0 15,1 6 0-15,1 5 0 16,7 7 0-1,8 3 0-15,13 2 0 0,2-1 0 16,10-5 0-16,9-2 0 16,5-6 0-16,8-7 0 15,6-8 0 1,5-3 0-16,0-8 0 16,-3-10 0-16,-5-8 0 15,-5-11 0-15,-7-14 0 16,-3-13 0-16,-9-10 0 15,-7-7 0-15,2-3 0 16,-4 7 0-16,2 12 0 16,-2 19 0-16,0 15 0 15,-3 21 0-15,-3 19 0 16,2 19 0-16,6 21 0 16,-4 19 0-16,10 11 0 15,8 5 0 1,9 0 0-16,3-9 0 15,5-11 0-15,6-7 0 16,-1-13 0-16,6-13 0 16,8-11-565-16,3-10-1224 15,6-13 152-15,-1-17 128 16,1-10 114-16</inkml:trace>
  <inkml:trace contextRef="#ctx0" brushRef="#br0" timeOffset="-33465.65">26802 6467 5886 0,'12'-20'243'0,"1"-3"3"0,-2-2 4 16,3-4 2-16,-12 15 4 15,-4 5 3 1,-9 5 4-16,-18 2 3 0,-14 6 4 16,-14 5-270-16,-10 6 0 15,0 7 0 1,11 2 0-16,15 3 0 15,16 2 0-15,15 5 0 16,16 1 0-16,23 3 0 16,18 2 0-16,11 1 0 15,8-1 0-15,-6-1 0 16,-14-4 0-16,-21-1 0 16,-14-4 0-16,-24-7 0 15,-17-4 0-15,-15-6 0 16,-7-5 0-1,-11-4 0-15,2-5 0 0,10-9 0 16,8-6-444 0,21-62-1377-16,15 46 156 15,16-6 133-15,13 0 116 16</inkml:trace>
  <inkml:trace contextRef="#ctx0" brushRef="#br0" timeOffset="-33201.9">26636 6192 8191 0,'2'-15'0'0,"-1"1"0"15,3 1 0-15,0 10 0 16,-2 28 0 0,6 28 0-16,-1 21 0 15,1 20 0-15,1 15 0 16,-2 1 0-16,-4-4 0 15,-1-9 0-15,-2-5 0 16,-3-11 0-16,-6-14 0 16,23-13-961-16,-24-18-721 15,1-16 134-15,-4-18 116 16,7-14 103-16</inkml:trace>
  <inkml:trace contextRef="#ctx0" brushRef="#br0" timeOffset="-22905.62">29982 8111 8191 0,'0'-2'0'0,"-4"0"0"16,-7 5 0-1,-5 7 0-15,-3 17 0 16,-6 9 0-16,4 10 0 15,9 8 0-15,6-1 0 16,5 1 0-16,8-7 0 16,6-5 0-16,10-6 0 15,11-10 0-15,10-9 0 16,9-8 0-16,-2-6 0 16,1-10-91-16,-7-7-493 15,-13-12-1175-15,-15-10 146 16,-7-7 126-16</inkml:trace>
  <inkml:trace contextRef="#ctx0" brushRef="#br0" timeOffset="-22709.94">30036 8105 7656 0,'2'-13'58'0,"1"-3"1"16,6-5 1-16,12-3-2 15,8 3 1-15,12 4 2 16,3 2-108 0,-1 4-302-16,-7 2-1436 0,-15 5 150 15,-12 4 129-15,-9 0 112 16</inkml:trace>
  <inkml:trace contextRef="#ctx0" brushRef="#br0" timeOffset="-22535.1">29951 8219 6144 0,'-3'7'217'0,"3"3"2"16,4 1 4-16,9-1 1 15,16-4 3-15,10-6 3 16,16-2-363-16,10-23-1581 16,-3 13 139-16,-7-5 120 15,-6-4 106-15</inkml:trace>
  <inkml:trace contextRef="#ctx0" brushRef="#br0" timeOffset="-22129.47">30498 7551 8191 0,'2'-9'0'15,"-2"0"0"-15,0 1 0 16,1 1 0-16,-1 8 0 16,2 9 0-16,2 8 0 15,-2 7 0-15,3 9 0 16,-1 7 0-16,-2 2 0 16,-1 5 0-16,1-2 0 15,-2-2 0-15,0-1-318 16,0-6-1536-16,0-2 160 15,0-11 138 1,0-1 120-16</inkml:trace>
  <inkml:trace contextRef="#ctx0" brushRef="#br0" timeOffset="-21853.08">30554 8216 8191 0,'13'2'0'0,"12"0"0"16,15-2 0-16,18 2 0 16,10-2 0-16,9 0 0 15,2-2 0-15,-4 2 0 16,-10 0 0-16,-10 0 0 16,-19 0 0-16,-11 0 0 15,-14 0 0-15,-7 0 0 16,-4-1 0-1,-5-4-110-15,-5-4-462 16,-8-5-1184-16,-5-3 145 16,-7-6 126-16,-4-3 109 15</inkml:trace>
  <inkml:trace contextRef="#ctx0" brushRef="#br0" timeOffset="-21617.74">30885 7976 7638 0,'10'-5'60'15,"10"1"1"-15,12 7 0 16,12 5 1 0,2 14-1-16,2 14 1 0,-5 6-1 15,-13 5 1-15,-17 4 1 16,-7-3-63-16,-15-2 0 16,-14-7 0-1,-9-6 0-15,-2-4 0 16,-4-8-83-16,12-6-519 15,5-9-1154-15,13-9 146 16,24-8 125-16,17-8 109 16</inkml:trace>
  <inkml:trace contextRef="#ctx0" brushRef="#br0" timeOffset="-21342">31453 8335 8191 0,'12'-2'0'0,"14"2"0"16,15-1 0-16,14-2 0 16,7 0 0-16,6-1 0 15,-2-1 0-15,-9-1 0 16,-12 4 0-16,-14-1 0 15,-11 2 0-15,-12-1 0 16,-7-2-307-16,38-2-1551 16,-49-1 162-16,-5-7 138 15,-2-3 120-15</inkml:trace>
  <inkml:trace contextRef="#ctx0" brushRef="#br0" timeOffset="-21058.34">31720 8054 8191 0,'0'-3'0'16,"0"2"0"-16,1 1 0 0,-1 11 0 16,2 10 0-16,4 15 0 15,-2 9 0-15,1 12 0 16,0 1 0-16,-4-1 0 15,-1-1 0-15,0-5 0 16,0-6 0-16,0-5 0 16,0-13 0-1,0-10-172-15,47-10-812 16,-38-14-646-16,6-13 125 16,10-8 112-16,6-9 96 15</inkml:trace>
  <inkml:trace contextRef="#ctx0" brushRef="#br0" timeOffset="-20781.6">32276 8099 8191 0,'0'-3'0'15,"1"2"0"-15,-1 1 0 16,2 4 0-16,-1 10 0 15,2 11 0 1,0 7 0-16,1 8 0 0,-1 1 0 16,-2 1 0-1,-1-6 0-15,0 0 0 16,-1-6 0-16,-7-6 0 16,-1-8-351-16,-4-22-1495 15,-6 6 160-15,-1-10 136 16,2-8 119-16</inkml:trace>
  <inkml:trace contextRef="#ctx0" brushRef="#br0" timeOffset="-20561.71">32101 8186 8191 0,'2'-15'0'16,"3"-2"0"-16,8-4 0 15,10-3 0 1,10 6 0-16,12 4 0 0,7-2 0 15,3 6 0-15,-7 1 0 16,-5 3 0-16,-11 2 0 16,-10 1 0-16,-7 2-324 15,-1 1-424-15,-7-2-905 16,1 1 130-16,6 0 114 16,3-1 98-16</inkml:trace>
  <inkml:trace contextRef="#ctx0" brushRef="#br0" timeOffset="-20309.95">32679 8017 5911 0,'0'-3'241'0,"0"2"2"15,-6 2 4-15,-1 9 2 16,-8 8 5-16,2 12 2 16,-5 5 4-16,4 9 2 15,5 1 6-15,3 0-268 16,3-1 0-16,3-3 0 15,3-3 0-15,4-6 0 16,6-3 0-16,1-7 0 16,12-6 0-16,3-6 0 15,3-6-308-15,21-10-1550 16,-22-7 162 0,-7-10 138-16,-5-9 120 15</inkml:trace>
  <inkml:trace contextRef="#ctx0" brushRef="#br0" timeOffset="-20098.14">32688 8060 8191 0,'0'-10'0'16,"5"-2"0"-16,5-1 0 16,12-3 0-16,7 2 0 15,10 1 0 1,7 2 0-1,0-2 0-15,-4 4 0 0,-6 2 0 16,-8 3-132-16,-10 1-290 16,14 3-1370-16,-29 0 152 15,-10 3 129-15</inkml:trace>
  <inkml:trace contextRef="#ctx0" brushRef="#br0" timeOffset="-19892.33">32648 8159 6734 0,'-1'5'157'16,"-1"-1"1"-16,2 3 1 16,3 1 1-16,15-2 2 15,9-4 0-15,6-1 3 16,11-1 1 0,2 0 2-16,-4-1-217 15,-5 1-381-15,-3-13-1381 16,-6 9 153-16,-6-3 134 15,-3-6 114-15</inkml:trace>
  <inkml:trace contextRef="#ctx0" brushRef="#br0" timeOffset="-19441.77">33391 7638 6437 0,'4'-14'188'16,"3"-3"0"-16,-3 2 4 16,1 1 0-16,-5 8 3 15,0 6 1-15,-2 4 3 16,1 10 1-16,-5 6 4 16,-4 8-204-16,-3 15 0 15,-1 1 0-15,-1 2 0 16,5 1 0-16,0-5 0 15,3-3 0-15,2-7 0 16,-1-3 0-16,-3-7 0 16,0-4-91-16,25-5-859 15,-32-9-711-15,3-6 132 16,0-8 113-16,-2-9 100 16</inkml:trace>
  <inkml:trace contextRef="#ctx0" brushRef="#br0" timeOffset="-18193.41">18243 8329 8191 0,'-34'-4'0'16,"-15"1"0"-16,-16 1 0 15,-14 4 0-15,8 5 0 16,3 13 0-16,15 2 0 15,11 7 0-15,16 6 0 16,14 1 0-16,25 1 0 16,22 2 0-16,22 0 0 15,11 0 0-15,5-3 0 16,-11-2 0 0,-16-5 0-16,-27-1 0 15,-16-3 0-15,-24-3 0 16,-20-2 0-16,-18-4 0 15,-9-6 0-15,-9-6 0 16,2-3 0-16,7-5 0 16,15-3-19-16,15-6-393 15,17-3-1412-15,12-3 156 16,13 1 134-16,9-3 116 16</inkml:trace>
  <inkml:trace contextRef="#ctx0" brushRef="#br0" timeOffset="-17733.55">17871 8142 5181 0,'0'-17'312'0,"0"-1"6"15,0-2 5-15,0 3 5 16,0 11 6-16,0 9 5 15,2 16 7-15,1 18 6 16,1 22 6-16,-1 24-358 16,0 24 0-16,0 5 0 15,-2 4 0 1,6-5 0-16,1-12 0 16,3-14 0-16,-5-15 0 15,0-16 0-15,-5-14 0 16,1-13 0-16,-2-10 0 15,1-12-357-15,5-41-1487 16,2 18 159-16,4-13 136 16,7-8 119-16</inkml:trace>
  <inkml:trace contextRef="#ctx0" brushRef="#br0" timeOffset="-17245.73">18411 8409 8191 0,'-3'0'0'0,"-8"1"0"16,-4 10 0-16,-2 10 0 15,-3 14 0 1,1 11 0-16,7 10 0 16,8 0 0-16,0 0 0 15,11-6 0-15,5-5 0 16,5-7 0-16,5-8 0 16,7-7 0-16,5-10 0 15,1-8 0-15,2-7 0 16,-2-5-404-16,-3-11-1427 15,-11-8 157-15,-12-8 135 16,-4-7 117-16</inkml:trace>
  <inkml:trace contextRef="#ctx0" brushRef="#br0" timeOffset="-17045.49">18355 8541 5648 0,'-1'-13'267'16,"-1"-2"3"-16,4-5 5 15,6-2 3-15,14 2 4 16,7 1 4-16,8-3 5 16,8 4 3-16,-3 0 6 15,-4 4-300-15,-8 4-334 16,-1 4-389-16,-17 4-934 16,-4 2 130-1,-11 0 114-15</inkml:trace>
  <inkml:trace contextRef="#ctx0" brushRef="#br0" timeOffset="-16868.15">18346 8606 5672 0,'0'11'265'0,"0"-2"3"16,-1 2 4-16,5 2 3 16,9-6 5-16,10-6 3 15,11 1 5-15,8-7 3 16,8 0-316-16,26-3-921 15,-31-2-655-15,-6-5 122 16,-7-2 106-16</inkml:trace>
  <inkml:trace contextRef="#ctx0" brushRef="#br0" timeOffset="-16390.68">18751 7993 8191 0,'0'-4'0'0,"0"-3"0"15,0 4 0-15,1-2 0 16,2 11 0 0,-1 7 0-16,0 7 0 15,3 5 0-15,-1 9 0 16,-2-1 0-16,0 1 0 16,-2 3 0-16,-4-6 0 15,4 1-298-15,0-8-1563 16,-1-2 162-16,2-12 139 15</inkml:trace>
  <inkml:trace contextRef="#ctx0" brushRef="#br0" timeOffset="-15990.06">19064 8407 8191 0,'0'0'0'16,"0"0"0"-1,0 0 0-15,3 3 0 16,0 4 0-16,1 12 0 16,2 8 0-16,-2 9 0 15,-1 10 0-15,-3 2 0 16,2-5 0-16,-2-2 0 16,0-5 0-16,0-7 0 15,-3-4 0-15,1-7 0 16,-1-7 0-16,2-7-546 15,-6-5-1247-15,3-11 151 16,-4-8 130 0,2-10 113-16</inkml:trace>
  <inkml:trace contextRef="#ctx0" brushRef="#br0" timeOffset="-15754.1">18884 8459 8191 0,'4'-10'0'0,"9"-2"0"16,13-4 0 0,14-4 0-16,12 5 0 0,9 2 0 15,4 0 0-15,-10 4 0 16,-7 0 0-16,-12 0 0 16,-12 5 0-1,-11 1 0-15,-6 0 0 16,-5 2-338-16,43 1-1511 15,-42-4 160-15,0-1 137 16,1-3 119-16</inkml:trace>
  <inkml:trace contextRef="#ctx0" brushRef="#br0" timeOffset="-15398.42">19386 7945 6486 0,'3'-20'183'15,"0"1"1"-15,-2-4 1 16,1 3 2-16,-1 14 3 16,-1 5 0-16,0 10 3 15,2 8 2-15,1 9 3 16,0 7-198-16,1 11 0 15,0-3 0-15,1 0 0 16,0-5 0-16,-2-4 0 16,0-8 0-16,-2-4 0 15,-1-4 0-15,0-7 0 16,0-3 0 0,-1-1 0-16,-1-5-399 15,0-45-1434-15,0 32 158 16,1-6 135-16,4 0 117 15</inkml:trace>
  <inkml:trace contextRef="#ctx0" brushRef="#br0" timeOffset="-14808.93">19629 8254 8191 0,'13'-3'0'15,"4"2"0"-15,12 5 0 16,6 5 0-16,2 13 0 16,-1 13 0-16,-1 14 0 15,-9 14 0-15,-10 4 0 16,-6 8 0-16,-10-2 0 15,-10-3 0-15,-9-5 0 16,-10-8 0-16,-6-13 0 16,-8-7 0-16,0-12 0 15,1-12-85 1,32-7-1833-16,-22-10 171 16,8-11 146-1,6-8 127-15</inkml:trace>
  <inkml:trace contextRef="#ctx0" brushRef="#br0" timeOffset="-11337.44">33222 8646 8191 0,'4'0'0'16,"0"-1"0"-16,-1 1 0 15,3-3 0 1,-6 6 0-16,2-3 0 15,-2-3 0-15,1 3 0 16,-1 0 0-16,0 0-534 16,-3 0-1262-16,-7 0 151 15,-9-5 131-15,-6 0 113 16</inkml:trace>
  <inkml:trace contextRef="#ctx0" brushRef="#br0" timeOffset="-10941.58">32527 8678 8191 0,'3'-1'0'16,"0"1"0"-16,4-1 0 15,-3-1 0-15,1 4 0 16,-4-2 0 0,1 0 0-16,-2-2 0 15,0 2-327-15,4 2-397 16,-5-2-935-16,-7 0 132 16,-6-2 112-16</inkml:trace>
  <inkml:trace contextRef="#ctx0" brushRef="#br0" timeOffset="-10601.04">31765 8782 8191 0,'1'0'0'0,"2"-1"0"15,-2 1-189-15,2 0-335 16,-3 0-1223-16,2 0 143 16,-4-3 124-16,-5-1 110 15</inkml:trace>
  <inkml:trace contextRef="#ctx0" brushRef="#br0" timeOffset="-9293.74">20169 8510 8191 0,'0'-2'0'0,"-3"2"0"16,-8 2 0-16,-4 12 0 16,-5 9 0-16,-4 15 0 15,1 6 0-15,9 8 0 16,7-1 0-16,4-1 0 15,6-6 0-15,10-3 0 16,1-11 0-16,9-9 0 16,11-6 0-16,5-7 0 15,5-7 0-15,1-4 0 16,-1-8-369 0,-3-16-1472-16,-9 3 158 15,-14-11 137-15,-9-4 119 16</inkml:trace>
  <inkml:trace contextRef="#ctx0" brushRef="#br0" timeOffset="-9053.97">20144 8527 8191 0,'0'-12'0'0,"3"-4"0"0,5-2 0 16,9-5 0-1,9 3 0-15,8 4 0 16,7 1 0-16,1 3 0 16,-5 3 0-16,-6 3 0 15,-8 3-3-15,-9 1-365 16,-7 2-1472-16,-8 3 157 16,-9 3 137-16,-9 2 119 15</inkml:trace>
  <inkml:trace contextRef="#ctx0" brushRef="#br0" timeOffset="-8872.14">20085 8646 5433 0,'-3'5'288'15,"0"2"4"-15,0 0 5 16,0 0 4-16,17-3 5 16,7-4 5-16,11-5 4 15,11-5 6-15,11-1-324 16,63-3-1848-16,-67 0 160 15,-8-3 138-15,-9 1 119 16</inkml:trace>
  <inkml:trace contextRef="#ctx0" brushRef="#br0" timeOffset="-8374.21">20625 7936 7638 0,'3'-12'60'16,"-2"1"1"-16,1 1 0 15,-1-1 1-15,-1 9-1 16,0 11 1-16,3 5-1 16,0 8 1-16,0 8 1 15,2 8-63 1,-2 1 0-16,-1-3 0 16,-1-1 0-16,-1-4 0 15,-1-2 0-15,-1-5 0 16,2-3-358-16,0-48-1487 15,-2 35 161-15,7-10 135 16,4-3 120-16</inkml:trace>
  <inkml:trace contextRef="#ctx0" brushRef="#br0" timeOffset="-7969.75">20887 8421 8191 0,'0'0'0'0,"0"0"0"16,0 1 0-16,0 8 0 16,1 9 0-16,1 10 0 15,-1 10 0-15,2 8 0 16,1 3 0-16,-1-2 0 16,1-4 0-16,-2-4 0 15,-1-1 0-15,-1-9 0 16,0-6 0-16,0-6 0 15,0-5 0-15,0-7-219 16,6-7-613 0,-12-10-827-16,-4-12 132 15,-3-10 112-15</inkml:trace>
  <inkml:trace contextRef="#ctx0" brushRef="#br0" timeOffset="-7717.76">20664 8483 8191 0,'0'-10'0'0,"8"-5"0"0,12-6 0 15,13-3 0-15,13-1 0 16,15 2 0 0,8 4 0-16,-6 2 0 15,-5 5 0-15,-11 1 0 16,-10 6 0-16,-12 1 0 15,-13 2 0-15,-4 0 0 16,-7 2-226-16,5 0-623 16,-6 0-803-16,2 0 129 15,-1 2 114-15</inkml:trace>
  <inkml:trace contextRef="#ctx0" brushRef="#br0" timeOffset="-7310.87">21273 8651 8191 0,'0'1'0'0,"0"2"0"16,9 0 0-16,19-1 0 16,17-1 0-16,17-1 0 15,16-1 0-15,2-1 0 16,-7-1 0-1,-13-1 0-15,-9 0 0 16,-18-1 0-16,-13 2 0 16,-11 0 0-16,-6-2-133 15,-10-2-406-15,-6-3-1220 16,-6-4 146-16,-2-3 125 16,-6 1 111-16</inkml:trace>
  <inkml:trace contextRef="#ctx0" brushRef="#br0" timeOffset="-7026.13">21528 8407 8191 0,'-2'-6'0'16,"1"2"0"-16,1 2 0 15,0-2 0-15,0 13 0 16,3 14 0-16,1 13 0 15,2 11 0-15,2 11 0 16,1 4 0-16,-2-1 0 16,-1-7 0-16,-3-5 0 15,0-7 0-15,-3-9 0 16,0-7 0-16,-3-8 0 16,0-5-321-16,-1-30-1533 15,1 15 161 1,0-9 137-16,2-4 121 15</inkml:trace>
  <inkml:trace contextRef="#ctx0" brushRef="#br0" timeOffset="-6246.41">24792 8464 8191 0,'-2'0'0'0,"-4"0"0"15,3 3 0-15,1-2 0 16,13 2 0-16,16-3 0 16,22 0 0-16,14 0 0 15,18 0 0 1,-2 0 0-16,-7-4 0 16,-16 0 0-16,-14 0 0 15,-17-3 0-15,-12 0 0 16,-11-2-231-16,-4 2-228 15,-9-5-1295 1,-4 2 145-16,-5-1 125 0,-6 1 109 16</inkml:trace>
  <inkml:trace contextRef="#ctx0" brushRef="#br0" timeOffset="-5949.68">25024 8226 8133 0,'0'-8'6'16,"-3"0"1"-16,3 1-1 15,0 1 0-15,0 14 0 16,5 13 1-16,0 11-1 16,1 11 0-16,1 11 2 15,2 4-8-15,-4 0 0 16,-3-6 0-16,0-7 0 15,-2-7 0-15,0-8 0 16,0-6 0 0,0-10 0-16,2-6-290 15,3-6-1572-15,9-10 161 16,8-13 140-16,11-8 120 16</inkml:trace>
  <inkml:trace contextRef="#ctx0" brushRef="#br0" timeOffset="-5673.94">25589 8293 8191 0,'0'0'0'0,"1"4"0"15,-1 8 0 1,4 5 0-16,0 6 0 0,-3 9 0 15,3 6 0-15,3-2 0 16,-7-1 0-16,0-3 0 16,2-7 0-16,-2-1 0 15,-2-4 0-15,2-8-314 16,0-9-1542-16,-7-4 161 16,3-18 138-16,3-6 120 15</inkml:trace>
  <inkml:trace contextRef="#ctx0" brushRef="#br0" timeOffset="-5348.24">25487 8232 8191 0,'24'-10'0'16,"9"-6"0"-16,10-4 0 16,8-6 0-16,-10 1 0 15,-4 0 0-15,-8-3 0 16,-11 1 0-16,-11 0 0 16,-7-1 0-16,-7 2 0 15,-13 3 0-15,-3 7 0 16,-11 4 0-16,-8 8 0 15,-2 4 0-15,11 8-191 16,11 7-371-16,12 7-1176 16,19 4 142-16,14 6 124 15</inkml:trace>
  <inkml:trace contextRef="#ctx0" brushRef="#br0" timeOffset="-4845.81">26105 8263 8191 0,'-6'-12'0'15,"-5"2"0"-15,-10 0 0 16,-4 1 0-16,-3 9 0 16,-7 7 0-1,0 9 0-15,6 7 0 16,3 8 0-16,10 6 0 15,7 2 0-15,6 0 0 16,3-4 0-16,9-6 0 16,12-8 0-16,6-8 0 15,13-7 0-15,4-9 0 16,6-11 0-16,-3-10 0 16,-4-9 0-16,-9-15 0 15,-9-13 0-15,-8-9 0 16,-12-9 0-16,-2-6 0 15,-1 1 0-15,-4 9 0 16,-3 13 0-16,2 19 0 16,-1 16 0-1,-1 17 0-15,-3 20 0 16,3 18 0-16,3 18 0 16,-1 17 0-16,8 15 0 15,4 6 0-15,4-3 0 16,10-3 0-16,8-5 0 15,9-8 0-15,10-15 0 16,7-9-412-16,6-55-1418 16,6 21 158-16,-4-16 134 15,-4-13 118-15</inkml:trace>
  <inkml:trace contextRef="#ctx0" brushRef="#br0" timeOffset="-4330.09">27185 8064 7840 0,'8'-18'39'16,"3"-6"-1"-16,-1-7 1 16,-3-2 0-16,-5 10 0 15,-11 0 0-15,-7 8 0 16,-14 4 0 0,-14 5 1-16,-17 6-40 15,-6 7 0-15,1 9 0 16,8 4 0-16,7 11 0 15,19 6 0-15,14 8 0 16,18 2 0-16,20 5 0 16,23-1 0-16,17 1 0 15,5-2 0-15,4-2 0 16,-12-6 0-16,-18-3 0 16,-22-10 0-16,-19-2 0 15,-29-10 0-15,-14-6 0 16,-18-6 0-16,-11-5 0 15,0-7 0 1,7-6 0-16,17-6-282 16,41-8-660-16,3-10-670 15,15-7 123-15,20-1 109 16,11 1 95-16</inkml:trace>
  <inkml:trace contextRef="#ctx0" brushRef="#br0" timeOffset="-4066.33">26955 7847 8191 0,'12'-25'0'0,"-3"-1"0"15,1 1 0-15,2 3 0 16,-1 28 0-16,-5 29 0 16,1 27 0-1,3 25 0-15,-6 26 0 16,-4 17 0-1,0 6 0-15,-2 0 0 0,-8-11 0 16,0-11 0-16,-4-16 0 16,0-21-55-16,26-19-879 15,-22-20-741-15,4-25 134 16,0-16 115-16,-1-17 101 16</inkml:trace>
  <inkml:trace contextRef="#ctx0" brushRef="#br0" timeOffset="2573.54">18201 9952 8191 0,'1'-7'0'0,"-1"-2"0"16,0-2 0 0,1 0 0-16,-3 0 0 0,-9 2 0 15,-13 0 0-15,-17 2 0 16,-18 3 0-16,-17 3 0 15,-6 6 0-15,2 4 0 16,8 7 0-16,14 7 0 16,18 10 0-1,24 2 0-15,26 10 0 16,28 1 0-16,25 0 0 16,19-1 0-16,8-3 0 15,-10-4 0-15,-17-7 0 16,-29-4 0-16,-23-8 0 15,-32-1 0-15,-24-7 0 16,-20-2 0-16,-12-3 0 16,-6-5 0-16,4-1 0 15,15-1 0-15,19-2-429 16,19-38-1396 0,17 34 157-16,17-9 134 15,12-3 116-15</inkml:trace>
  <inkml:trace contextRef="#ctx0" brushRef="#br0" timeOffset="3301.29">17948 9723 4122 0,'1'-8'288'16,"-1"-3"102"-16,0-3 7 15,0-1 9-15,0 4 8 16,0 5 10-16,0 0 9 16,0 5 10-16,0 1 9 15,2 14-146-15,-2 17-190 16,0 20-116-16,-2 24 0 15,1 18 0 1,-4 10 0-16,-3 3 0 16,4-5 0-16,-1-8 0 15,2-6 0-15,3-8 0 16,2-11 0-16,-2-8 0 16,0-13 0-16,0-9 0 15,0-15 0-15,0-10 0 16,0-4 0-16,0-6 0 15,0-3 0-15,-5-2 0 16,-2-4 0-16,-6-9 0 16,3-6-479-1,1-35-1332-15,1 16 153 16,6-1 134-16,4 3 114 16</inkml:trace>
  <inkml:trace contextRef="#ctx0" brushRef="#br0" timeOffset="4098.35">18768 10107 4485 0,'0'-2'177'15,"4"1"170"-15,-1-4 12 16,0 0 7 0,0 1 7-16,0-1 7 15,0 2 8-15,-3-1 7 16,0 3 8-16,1-2-97 16,-4 3-102-16,-4 0-528 15,-6 0-1527-15,-3 0 161 16,-4-2 137-16,3-1 119 15</inkml:trace>
  <inkml:trace contextRef="#ctx0" brushRef="#br0" timeOffset="4419.03">18690 10058 5210 0,'0'-9'301'0,"0"-3"6"16,0-1 3-16,0 3 6 15,0 4 4-15,0 5 7 16,-3 4 4-16,-7 9 6 16,-6 9 6-16,-5 10-254 15,-1 17-89-15,0 7 0 16,5 3 0-16,10-2 0 16,5-1 0-16,5-7 0 15,9-10 0-15,5-9 0 16,6-6 0-1,9-10 0-15,1-7 0 16,0-4 0-16,-1-7 0 16,-6-7-424-16,-7-11-1402 15,-6-3 156-15,-9-12 134 16,-2-5 118-16</inkml:trace>
  <inkml:trace contextRef="#ctx0" brushRef="#br0" timeOffset="4621.84">18684 10165 4320 0,'-13'-11'373'0,"0"-6"8"16,-2 2 7-16,3-4 9 16,10 2 7-1,7 3 10-15,13-4 8 16,7-1 9-16,11 0 10 16,6-1-221-16,-1 2-220 15,-5 5 0-15,-9 4-174 16,-7 4-223-16,-3 2-388 15,-9 3-793-15,-13 1 119 16,-9 5 104-16</inkml:trace>
  <inkml:trace contextRef="#ctx0" brushRef="#br0" timeOffset="4810.66">18619 10185 5707 0,'-8'9'261'15,"2"1"4"1,0 0 3-16,3 1 4 15,18-4 3-15,12-6 5 16,11-1 3-16,8 0 5 16,10-2-312-16,-5-3-541 15,-4-57-1138-15,-10 48 137 16,-10-1 119-16,-8-2 105 16</inkml:trace>
  <inkml:trace contextRef="#ctx0" brushRef="#br0" timeOffset="5561.37">19081 9626 5032 0,'0'-9'327'0,"2"-2"5"16,-2 0 7-16,0 1 4 15,0 8 8-15,0 6 5 16,1 10 8-16,2 8 5 16,0 8 9-16,0 7-378 15,1 2 0 1,-2-3 0-16,-2-6 0 15,1-3 0-15,-1-9 0 16,0-3 0-16,0-5 0 16,0-2 0-16,-1-4 0 15,-5-1-350-15,-1-14-1496 16,-2 7 160-16,1-4 136 16,3-3 119-16</inkml:trace>
  <inkml:trace contextRef="#ctx0" brushRef="#br0" timeOffset="6166.44">19460 10101 8191 0,'0'-4'0'0,"0"2"0"16,1 0 0-16,-1 0 0 15,0 8 0-15,0 11 0 16,0 6 0-16,0 11 0 16,0 6 0-16,0 4 0 15,0-5 0-15,0-4 0 16,0-5 0-16,0-4 0 15,0-10 0-15,-1-3 0 16,-5-3 0-16,-4-8 0 16,-3 1-530-16,-3-6-1268 15,2-9 152 1,-1-5 131-16</inkml:trace>
  <inkml:trace contextRef="#ctx0" brushRef="#br0" timeOffset="6425.85">19242 10118 8191 0,'1'-11'0'0,"9"-6"0"16,9-2 0-16,13-3 0 16,10 4 0-16,13 3 0 15,1 5 0-15,-1-2 0 16,-9 4 0-1,-7 4 0-15,-10 3 0 16,-9-1 0-16,-10 1 0 16,-1 0-280-16,-3-1-334 15,-2-2-1086-15,0-3 137 16,2-2 118-16,5-5 105 16</inkml:trace>
  <inkml:trace contextRef="#ctx0" brushRef="#br0" timeOffset="6882.67">19793 9597 5020 0,'3'-12'328'0,"2"-1"6"16,-2-1 5-16,-1 2 6 15,0 8 7 1,-2 4 5-16,0 7 8 15,1 9 7-15,1 6 7 16,-1 9-379-16,2 7 0 16,-1 2 0-16,0-3 0 15,-2-6 0-15,0-4 0 16,0-5 0-16,0-7 0 16,0-4 0-16,0-4 0 15,0-3 0-15,-2-3 0 16,2-1-340-16,-3-23-1509 15,3 12 160 1,-2-3 137-16,5-7 119 16</inkml:trace>
  <inkml:trace contextRef="#ctx0" brushRef="#br0" timeOffset="8370.03">20138 9910 4717 0,'0'-1'356'15,"0"-2"7"-15,-1 0 6 16,1 0 9-16,0 2 6 16,-1-1 8-16,1 2 9 15,1 0 7 1,-1 0 8-16,3 0-409 16,7 2-7-16,10 6 0 15,8 7 0-15,3 9 0 16,4 9 0-16,-3 10 0 15,-6 6 0-15,-7 6 0 16,-6 2 0-16,-7 1 0 16,-6-2 0-16,-11-4 0 15,-6-7 0-15,-6-6 0 16,-3-7 0-16,-5-5 0 16,-2-9 0-16,4-7 0 15,5-7 0 1,5-3-380-16,8-6-1458 15,6 1 158-15,4-4 137 16,7-4 117-16</inkml:trace>
  <inkml:trace contextRef="#ctx0" brushRef="#br0" timeOffset="9306.05">20794 10042 5839 0,'0'-7'248'15,"0"0"3"-15,0 2 2 16,-4 1 5-16,-5 7 4 16,-8 10 1-16,-4 10 6 15,-3 5 3-15,2 12 4 16,8 7-276 0,8 1 0-16,3 2 0 15,10-5 0-15,6-3 0 16,6-7 0-16,5-7 0 15,9-6 0-15,5-8 0 16,0-7 0-16,0-6 0 16,-4-2 0-16,-2-9-379 15,-7-8-1459-15,-11-8 158 16,-7-10 137-16,-4-9 117 16</inkml:trace>
  <inkml:trace contextRef="#ctx0" brushRef="#br0" timeOffset="9537.83">20791 10029 5570 0,'-3'-13'274'15,"0"-3"5"-15,2-3 3 16,2-3 5-16,10 7 3 16,12 2 6-16,7-1 3 15,6 0 6-15,7 3 4 16,-5 2-309-16,-8 2 0 15,-11 3 0-15,-5 3-201 16,-9-1-211-16,48 5-1363 31,-60 1 148-31,-4 4 128 0,-9 4 112 16</inkml:trace>
  <inkml:trace contextRef="#ctx0" brushRef="#br0" timeOffset="9744.64">20729 10095 5364 0,'-4'12'294'15,"1"-1"5"1,-2 2 5-16,3 2 5 16,12-4 4-16,11-7 6 0,8 0 4 15,9-1 7-15,5-2 6 16,0-2-336 0,-6 1 0-16,-7 0 0 15,-7 0-313-15,-4 0-343 16,-10-3-1024-1,-2-4 135-15,-4 0 115 0,-2-5 103 16</inkml:trace>
  <inkml:trace contextRef="#ctx0" brushRef="#br0" timeOffset="10585.57">21177 9599 5258 0,'0'-11'305'0,"0"-3"5"15,0 4 5-15,0-3 5 16,0 9 5-16,0 4 6 16,0 8 5-16,1 6 6 15,-1 7 7 1,0 7-349-16,0 7 0 15,2 2 0-15,-1-3 0 16,-1-4 0-16,2-2 0 16,-2-7 0-16,0-6 0 15,0-1 0-15,0-4 0 16,0-3 0-16,0-3-287 16,45-3-1576-16,-37 0 162 15,2-5 140-15,2 2 120 16</inkml:trace>
  <inkml:trace contextRef="#ctx0" brushRef="#br0" timeOffset="10970.21">21625 9965 8191 0,'0'0'0'16,"1"2"0"-16,1 3 0 0,-1 9 0 16,0 7 0-16,2 9 0 15,-3 7 0 1,3 6 0-16,-2-1 0 15,1 2 0-15,-1-6 0 16,1-2 0-16,-1-7 0 16,-1-6 0-16,0-7 0 15,0-3 0-15,0-7 0 16,-1-3 0-16,-2-6-305 16,6-7-533-16,-15-9-796 15,-1-9 127-15,-1-11 111 16,-2-4 98-1</inkml:trace>
  <inkml:trace contextRef="#ctx0" brushRef="#br0" timeOffset="11241.95">21367 9985 8191 0,'2'-10'0'16,"4"-4"0"-16,17-3 0 15,13-4 0-15,17 2 0 16,15 3 0-16,7 0 0 15,-3 3 0-15,-5 3 0 16,-12 3 0-16,-15 2 0 16,-12 4 0-16,-12 0 0 15,-9 1 0-15,-6 0 0 16,-1 0 0 0,0-2 0-16,-3 2 0 15,-2 0 0-15,-3 0-336 16,1 2-1514-16,-7-1 161 15,-1-1 137-15,5 1 119 16</inkml:trace>
  <inkml:trace contextRef="#ctx0" brushRef="#br0" timeOffset="12086.93">25693 9948 8191 0,'0'0'0'16,"0"-2"0"-16,0 2 0 15,0 5 0-15,2 7 0 16,0 7 0-16,3 9 0 15,2 4 0 1,-1 4 0-16,-1-5 0 0,-1-4 0 16,-2-5 0-1,-1-4 0-15,-1-6 0 16,0-4 0-16,0-3-198 16,40-6-1689-16,-39-7 165 15,0-12 143-15,-1-10 123 16</inkml:trace>
  <inkml:trace contextRef="#ctx0" brushRef="#br0" timeOffset="12377.66">25650 9854 5512 0,'18'-15'129'0,"13"-4"80"16,13-7 53-16,9-7 5 15,1 3 3-15,-7 0 4 16,-11-4 2-16,-13 0 6 16,-15-3 4-16,-9 2-67 15,-11 5-73-15,-14 4-87 16,-6 6-59-16,-6 6 0 16,-5 8 0-16,0 4 0 15,10 7 0-15,8 10-313 16,43 9-655-16,-17 4-629 15,14 8 122 1,12 2 106-16,11 1 94 16</inkml:trace>
  <inkml:trace contextRef="#ctx0" brushRef="#br0" timeOffset="12877.19">26252 9883 5589 0,'0'-9'273'0,"0"0"3"15,0-2 5-15,-11 0 3 16,-9 7 5 0,-10 4 4-16,-8 7 4 15,-10 5 5-15,4 11 5 16,6 5-307-16,5 7 0 16,14 2 0-16,6 0 0 15,11-5 0-15,6-4 0 16,7-3 0-1,10-10 0-15,10-7 0 16,5-5 0-16,7-6 0 0,2-10 0 16,-5-10 0-16,-9-9 0 15,-2-14 0-15,-8-8 0 16,-10-12 0 0,-3-4 0-16,-4-3 0 15,-2 3 0-15,-4 9 0 16,0 12 0-16,0 15 0 15,1 12 0 1,-4 16 0-16,-1 13 0 0,1 15 0 16,5 16 0-16,0 14 0 15,4 11 0-15,5 6 0 16,7-1 0-16,-3-2 0 16,8-9 0-16,4-5 0 15,2-11 0-15,5-11 0 16,10-11-361-16,7-16-1482 15,5 0 160 1,0-11 135-16,4-14 119 16</inkml:trace>
  <inkml:trace contextRef="#ctx0" brushRef="#br0" timeOffset="13429.93">27254 9617 5891 0,'2'-13'243'0,"-2"0"2"16,2-2 4-16,-8 0 3 16,-10 7 3-1,-10 6 3-15,-14 2 5 16,-11 4 2-16,-7 6 5 15,8 8-270-15,1 6 0 16,11 9 0-16,13 4 0 16,14 4 0-16,17 3 0 15,17 3 0-15,22 1 0 16,7-1 0-16,4 0 0 16,0-7 0-16,-18-3 0 15,-13-6 0-15,-14-5 0 16,-18-6 0-16,-18-3 0 15,-13-6 0 1,-12-4 0-16,-6-4 0 16,5-3 0-16,4-8 0 15,13-7-439-15,15-38-1384 16,11 15 157-16,8-8 133 16</inkml:trace>
  <inkml:trace contextRef="#ctx0" brushRef="#br0" timeOffset="13877.5">27072 9345 5413 0,'4'-19'290'0,"1"2"4"16,-3-1 5 0,3 1 4-16,-5 14 6 15,0 17 4-15,-3 18 5 16,3 19 5-16,-2 20 6 15,-1 22-329-15,-1 11 0 16,0 9 0-16,2-1 0 16,0-2 0-16,2-7 0 15,-1-12 0-15,1-12 0 16,0-16 0-16,-2-16 0 16,0-12 0-16,0-15 0 15,0-9 0 1,-4-7 0-16,-2-8-259 15,39-7-1612-15,-37-11 164 16,-3-10 139-16,7-7 122 16</inkml:trace>
  <inkml:trace contextRef="#ctx0" brushRef="#br0" timeOffset="17605.86">30056 9671 8191 0,'0'-10'0'0,"2"5"0"16,-1 0 0-16,1 0 0 15,-2 10 0-15,1 12 0 16,3 11 0-16,-1 15 0 16,0 11 0-16,0 11 0 15,-3 2 0-15,0-2 0 16,0-6 0-16,0-9 0 16,0-12 0-16,0-10 0 15,-3-9 0 1,3-11 0-16,-4-4 0 15,-2-6 0-15,-3-12 0 16,0-12 0-16,-3-14 0 16,6-16 0-16,4-12 0 15,7-7 0-15,10-3 0 16,9 3 0-16,9 7 0 16,12 9 0-16,1 12 0 15,2 16 0-15,-5 16 0 16,-7 14 0-16,-7 14 0 15,-13 13 0-15,-9 7 0 16,-11 5 0-16,-11 2 0 16,-12 0 0-1,-4-6 0-15,-3-4 0 16,-5-5 0-16,7-8 0 16,10-5 0-16,7-8-367 15,32-4-548-15,-14-8-682 16,14-8 122-16,12-4 106 15,7-4 94-15</inkml:trace>
  <inkml:trace contextRef="#ctx0" brushRef="#br0" timeOffset="17941.55">30501 9621 5529 0,'0'-4'273'16,"0"2"5"-1,-1 5 4-15,-1 8 4 16,-1 12 4-16,-1 10 4 15,-2 6 5-15,3 4 5 16,2-1 4-16,-1-5-260 16,5-5-48-16,4-4 0 15,5-11 0-15,8-7 0 16,6-6 0-16,2-9 0 16,-1-8 0-16,-7-10 0 15,-7-8 0-15,-8-8 0 16,-3-5 0-16,-6 1 0 15,-5 5 0 1,-6 5 0-16,-4 10 0 16,-3 7 0-16,-2 6 0 15,6 6-307-15,10 3-365 16,5 1-1005-16,9 0 133 16,11 0 115-16,7 0 103 15</inkml:trace>
  <inkml:trace contextRef="#ctx0" brushRef="#br0" timeOffset="18406.12">30778 9609 8191 0,'2'0'0'15,"-1"5"0"-15,2 12 0 16,-2 10 0-16,1 14 0 16,-2 13 0-16,0 10 0 15,-2 4 0 1,-2 0 0-16,-2-2 0 15,1-4 0-15,-4-12 0 16,3-9 0-16,1-9 0 16,2-11 0-16,1-9 0 15,1-8 0-15,1-8 0 16,0-14 0-16,0-14 0 16,6-19 0-16,3-18 0 15,9-13 0-15,9-7 0 16,8 1 0-16,5 7 0 15,5 13 0-15,4 15 0 16,-2 18 0 0,-4 11 0-16,-3 16 0 15,-8 11 0-15,-11 14 0 16,-9 12 0-16,-9 9 0 16,-13 7 0-16,-15 6 0 15,-14-2 0-15,-7-2 0 16,-7-4 0-16,-5-8 0 15,6-8 0-15,13-8 0 16,11-9-452-16,16-23-1366 16,24 2 155-16,23-8 133 15,27-6 116-15</inkml:trace>
  <inkml:trace contextRef="#ctx0" brushRef="#br0" timeOffset="18741.8">31703 9822 8191 0,'0'2'0'0,"8"0"0"16,13-2 0-16,17 0 0 16,12 0 0-16,12 0 0 15,6 0 0 1,-5-2 0-16,-11 2 0 0,-13-2 0 16,-11-2 0-1,-13 2-130-15,-9-1-338 16,-10-17-1311-16,-12 13 149 15,-2-1 129-15,-5-5 111 16</inkml:trace>
  <inkml:trace contextRef="#ctx0" brushRef="#br0" timeOffset="18985.3">31951 9618 8191 0,'0'-4'0'0,"0"3"0"15,0 5 0-15,0 8 0 16,0 14 0-16,3 13 0 16,-2 9 0-16,2 7 0 15,0 1 0-15,0-3 0 16,0-6 0-16,-2-4 0 16,-1-11 0-16,-1-11-152 15,25-8-758 1,-19-7-745-16,-1-20 129 0,3-11 114 15,8-10 100-15</inkml:trace>
  <inkml:trace contextRef="#ctx0" brushRef="#br0" timeOffset="19202.09">32530 9271 8191 0,'0'0'0'0,"-1"1"0"16,-5 7 0-1,-5 5 0-15,-4 8 0 0,-7 7 0 16,-3 5-388-16,-6-23-1448 16,-7 15 158-16,-7-11 136 15,-6-11 117-15</inkml:trace>
  <inkml:trace contextRef="#ctx0" brushRef="#br0" timeOffset="19396.91">31482 9250 8191 0,'0'-4'0'15,"1"0"0"-15,9 4 0 16,5 5 0-1,5 8-253-15,13 9-643 16,-10 7-736-16,-8-1 126 16,-8-6 111-16,-6-5 98 15</inkml:trace>
  <inkml:trace contextRef="#ctx0" brushRef="#br0" timeOffset="31585.82">30120 10895 8191 0,'1'-12'0'16,"-1"1"0"-16,0-1 0 15,2 2 0-15,-2 6 0 16,0 6 0-16,0 9 0 16,0 8 0-16,0 11 0 15,-3 11 0 1,0 7 0-16,-2 1 0 15,2-3 0-15,1-3 0 16,0-10 0-16,0-4 0 16,2-7 0-16,0-8 0 15,-5-6 0-15,-1-6 0 16,-1-2-78-16,-7-8-407 16,-4-44-1303-16,-2 29 150 15,3-4 129-15,-3-6 114 16</inkml:trace>
  <inkml:trace contextRef="#ctx0" brushRef="#br0" timeOffset="31829.59">29825 10925 8191 0,'3'-15'0'16,"0"-1"0"-16,10-7 0 15,14-3 0-15,14 4 0 16,18 4 0-16,12 4 0 15,2 0 0-15,-6 5 0 16,-11 2 0 0,-12 1 0-16,-14 4 0 0,-13 0 0 15,-7 1 0-15,-5 1 0 16,-4 0-363-16,12 3-1480 16,-10 5 160-16,1 2 135 15,1 3 120-15</inkml:trace>
  <inkml:trace contextRef="#ctx0" brushRef="#br0" timeOffset="32085.35">30374 11020 5815 0,'-1'2'250'16,"1"2"4"-16,0 2 2 16,9 1 4-16,12 3 4 15,12-2 3-15,16-1 4 16,10-3 3-16,5 0 6 31,-2-4-280-31,-7 1 0 0,-7-2 0 16,-12 1 0-16,-7 0 0 0,-11 0 0 15,-10 0 0-15,-6-3 0 16,0-1-324 0,-6-2-273-16,-5-4-1096 15,-7-3 136-15,-6-2 117 16</inkml:trace>
  <inkml:trace contextRef="#ctx0" brushRef="#br0" timeOffset="32329.12">30654 10894 5503 0,'2'-11'282'16,"5"-1"3"-16,7-3 3 16,11 3 6-16,8 9 5 15,10 14 3-15,3 12 5 16,-6 9 6-16,-9 11 5 15,-11 8-318-15,-11 3 0 16,-13-2 0-16,-13-3 0 16,-14-7 0-1,-6-3 0-15,-5-9 0 16,4-8-287-16,21-4-550 0,2-11-802 16,11-4 128-16,17-11 112 15,13-8 97-15</inkml:trace>
  <inkml:trace contextRef="#ctx0" brushRef="#br0" timeOffset="32837.65">31200 11045 8191 0,'0'-2'0'0,"0"2"0"15,0 2 0-15,1 10 0 16,1 8 0 0,-2 13 0-16,1 9 0 15,-1 7 0-15,0 4 0 16,-3 0 0-16,0-5 0 16,-2-6 0-16,-3-7 0 15,1-12 0-15,3-9 0 16,3-7 0-16,-1-5 0 15,1-11 0-15,-1-8 0 16,-4-13 0-16,5-14 0 16,-1-13 0-16,7-9 0 15,5-3 0-15,10 1 0 16,2 3 0-16,8 7 0 16,5 8 0-1,-1 10 0-15,4 10 0 16,3 6 0-16,-3 9 0 15,0 6 0-15,-5 7 0 16,-4 0 0-16,-6 6 0 16,-5 2 0-16,-7 1 0 15,-4 3 0-15,-5 4 0 16,-2 1-305-16,-6 3-286 16,-11 1-1108-16,-9 4 136 15,-8 0 118-15,-9 1 105 16</inkml:trace>
  <inkml:trace contextRef="#ctx0" brushRef="#br0" timeOffset="33005.78">31197 11125 5520 0,'-9'4'279'15,"1"0"4"-15,2 2 5 16,-1-1 4-16,10 2 4 16,14-4 5-16,8-2 4 15,10 0 5-15,12 1 7 16,9-4-317-16,2 1-303 15,2 1-463 1,-9-4-888-16,-3-2 130 0,-8-3 114 16</inkml:trace>
  <inkml:trace contextRef="#ctx0" brushRef="#br0" timeOffset="33269.53">31918 11012 7945 0,'0'-5'27'16,"0"2"1"-16,0 0-1 16,0 3 0-16,0 15 0 15,0 8 0-15,-3 9 1 16,0 4-1 0,-1 8 1-16,-5-4-28 0,0 0 0 15,-2-3 0-15,-2-4 0 16,0-6 0-16,1-6 0 15,2-8-344-15,-3-6-1503 16,6-7 159 0,1-11 137-16,1-8 119 15</inkml:trace>
  <inkml:trace contextRef="#ctx0" brushRef="#br0" timeOffset="33482.34">31766 11047 8026 0,'0'-11'18'15,"4"-3"1"-15,9 1-2 16,12-2 2-16,7 7-1 16,15 4 0-16,10-1 0 15,-2 2 1-15,-4 0 0 16,-7 0-19-16,-12-1 0 16,-9 2-303-16,19-1-646 15,-31-2-656 1,-4-2 124-16,1 1 106 15,0-6 95-15</inkml:trace>
  <inkml:trace contextRef="#ctx0" brushRef="#br0" timeOffset="33717.12">32423 10635 8191 0,'3'-9'0'16,"-2"2"0"-16,1 0 0 15,2 2 0-15,-2 12 0 16,1 8 0-16,0 9 0 16,-2 6 0-16,1 7 0 15,-4 1 0 1,-5 1 0-16,-4-1 0 16,-4-6-170-16,53-4-1725 15,-65-5 168-15,0-10 143 16,-4-5 123-16</inkml:trace>
  <inkml:trace contextRef="#ctx0" brushRef="#br0" timeOffset="34941.63">18039 11227 8191 0,'-5'-9'0'16,"-6"-5"0"-1,-12 1 0-15,-9 0 0 16,-8 7 0-16,-12 5 0 15,-3 2 0-15,1 10 0 16,5 6 0-16,10 6 0 16,15 8 0-16,14 8 0 15,18 4 0-15,23 3 0 16,15 2 0-16,7-2 0 16,4-1 0-16,-11-8 0 15,-19-6 0-15,-18-4 0 16,-26-6 0-1,-22-3 0-15,-19-5 0 16,-13-6 0-16,-5-4 0 16,2-5 0-16,16-6 0 15,19-6-279-15,45-3-668 16,-3-7-665-16,18-3 123 16,14-1 109-16,3-4 96 15</inkml:trace>
  <inkml:trace contextRef="#ctx0" brushRef="#br0" timeOffset="35293.3">17756 10983 7412 0,'0'-11'86'0,"0"1"-1"16,0 6 0-16,2 8 1 15,3 24 1-15,-1 21-1 16,-2 20 1 0,1 17 1-16,-3 10 1 0,0 1-89 15,-3-3 0 1,1-8 0-16,-1-11 0 15,-1-13 0-15,2-11 0 16,0-15 0-16,2-13-17 16,14-15-792-16,2-11-909 15,4-16 140-15,9-10 121 16,9-10 105-16</inkml:trace>
  <inkml:trace contextRef="#ctx0" brushRef="#br0" timeOffset="35597.02">18302 11245 8191 0,'0'-2'0'16,"-3"2"0"-16,-3 4 0 15,-4 11 0 1,-6 12 0-16,-5 10 0 15,1 12 0-15,6 1 0 16,8 0 0-16,3-2 0 16,5-7 0-1,4-5 0-15,5-8 0 0,7-6 0 16,9-7 0-16,11-9 0 16,5-5 0-16,2-8-482 15,-5-57-1329-15,-8 36 154 16,-13-6 133-1</inkml:trace>
  <inkml:trace contextRef="#ctx0" brushRef="#br0" timeOffset="35810.82">18283 11316 7421 0,'-6'-8'84'15,"0"1"0"-15,2-4 1 16,3-4 0-16,11 2 1 15,11-3 0-15,11-1 0 16,7-2 0 0,4 4-320-16,2 6-531 0,-16 2-884 15,-12 5 130 1,-9 3 113-16,-13 3 98 16</inkml:trace>
  <inkml:trace contextRef="#ctx0" brushRef="#br0" timeOffset="36026.62">18235 11422 5539 0,'-3'7'278'0,"0"1"3"16,2 1 4-16,2 0 5 15,13-4 4-15,10-3 5 16,11-4 4-16,8-2-320 16,28-4-604-1,-28-1-982-15,-7-7 123 0,-7-3 106 16,-6-3 95-1</inkml:trace>
  <inkml:trace contextRef="#ctx0" brushRef="#br0" timeOffset="36373.3">18655 10910 7897 0,'0'-7'32'0,"0"-2"0"16,0 5 2-16,0-3-2 16,2 7 0-16,-2 8 1 15,1 6 0-15,-1 6-1 16,0 4 2-16,2 8-34 16,-2 0 0-16,-3 1 0 15,0-1 0-15,1 3-387 16,1-23-1449-1,-3 18 158-15,4-6 136 16,5-2 117-16</inkml:trace>
  <inkml:trace contextRef="#ctx0" brushRef="#br0" timeOffset="36665.02">18996 11241 8191 0,'2'0'0'0,"-1"0"0"0,1 4 0 15,3 6 0 1,3 10 0-16,-1 9 0 16,-3 6 0-1,0 4 0-15,-2 2 0 0,-2 0 0 16,-2-4 0-16,-2-1 0 15,-3-5 0-15,-6-6 0 16,1-9-151-16,0-5-437 16,0-6-1153-16,2-9 143 15,0-5 123 1,-2-12 109-16</inkml:trace>
  <inkml:trace contextRef="#ctx0" brushRef="#br0" timeOffset="36884.34">18816 11307 8191 0,'1'-12'0'16,"9"-1"0"-16,13-1 0 15,14-5 0-15,7 5 0 16,11 5 0-16,3-3 0 16,-6 5 0-1,-9 1 0-15,-8 2 0 0,-12 1 0 16,-9 3 0-16,-5-3-317 31,36 3-1538-31,-39-1 160 0,1-3 138 16</inkml:trace>
  <inkml:trace contextRef="#ctx0" brushRef="#br0" timeOffset="37173.07">19330 10822 8191 0,'1'-9'0'0,"-1"-1"0"16,3 3 0-16,0 1 0 16,1 13 0-16,2 14 0 15,4 7 0 1,-4 9 0-16,-3 9 0 0,-2-4 0 15,1-1 0 1,-4-6 0-16,2-5 0 0,-1-2 0 16,-4-6 0-16,3-4-335 15,-4-26-1516-15,3 11 161 16,2-8 137 0</inkml:trace>
  <inkml:trace contextRef="#ctx0" brushRef="#br0" timeOffset="37767.02">19645 11108 8191 0,'8'-7'0'15,"8"2"0"-15,6 1 0 16,14 4 0 0,3 12 0-16,3 19 0 0,2 9 0 15,-7 16 0 1,-13 13 0-16,-14 0 0 16,-10 2 0-16,-15-1 0 15,-10-8 0-15,-14-4 0 16,-6-8 0-16,-7-9 0 15,3-14-340-15,3-20-1509 16,13-2 160-16,11-13 137 16,13-7 119-1</inkml:trace>
  <inkml:trace contextRef="#ctx0" brushRef="#br0" timeOffset="39713.04">20292 11268 8000 0,'0'-6'21'15,"0"4"0"-15,1 0 0 16,-5 2 0-16,-6 10 0 16,-2 12 0-16,-5 10 0 15,-4 10 0-15,4 7 2 16,6 0-23-16,3-1 0 15,7-8 0-15,2-4 0 16,7-8 0-16,6-6 0 16,11-8 0-16,9-5 0 15,7-5 0-15,1-2 0 16,-2-8-289 0,9-4-486-16,-22-11-879 0,-9-7 129 15,-5-14 114 1,-10-4 100-16</inkml:trace>
  <inkml:trace contextRef="#ctx0" brushRef="#br0" timeOffset="39920.85">20328 11254 5791 0,'-3'-11'253'0,"-2"1"2"16,1-3 5-16,1-2 2 15,10 4 5-15,7 2 2 16,12-5 6-16,8 2 2 15,9-1 5 1,-1 3-282-16,-3 3-268 16,-11 4-192-16,-7 2-1285 15,-13 1 145 1,-13 4 123-16,-15 3 109 0</inkml:trace>
  <inkml:trace contextRef="#ctx0" brushRef="#br0" timeOffset="40089.69">20250 11321 5228 0,'-9'14'308'0,"2"0"5"16,0-1 4-16,1 2 6 16,14-10 6-16,13-3 5 15,6-4 6 1,13-2-64-16,7-1-290 16,9 0-795-16,-12-4-797 15,-6 0 123-15,-7-1 107 16,-9 0 95-16</inkml:trace>
  <inkml:trace contextRef="#ctx0" brushRef="#br0" timeOffset="40629.6">20720 10901 5228 0,'0'-11'308'16,"0"0"5"0,0 0 4-16,0 1 6 15,0 6 6-15,0 4 5 16,0 5 6-16,0 4 5 15,0 9 9-15,0 8-354 16,0 8 0-16,0 5 0 16,0-2 0-16,0-1 0 15,0-5 0-15,0-5 0 16,0-6 0-16,0-7 0 16,0-5 0-16,0-2 0 15,0-4 0 1,0-1 0-16,0-4-556 15,0-7-1234-15,3-9 151 16,8-6 129-16,7-2 113 16</inkml:trace>
  <inkml:trace contextRef="#ctx0" brushRef="#br0" timeOffset="42830.45">21084 11249 6755 0,'0'-6'155'0,"0"2"1"15,-1-2 0-15,1 3 2 16,0 6 2-16,0 9 0 16,-3 8 2-16,6 10 2 15,-3 12 1 1,0 10-165-16,0 2 0 15,0-3 0-15,0-6 0 16,0-8 0-16,0-8 0 16,0-8 0-16,0-8 0 15,0-5 0-15,-6-4 0 16,-1-4 0-16,-5-6-530 16,-5-15-1268-16,0-2 152 15,-3-6 131-15</inkml:trace>
  <inkml:trace contextRef="#ctx0" brushRef="#br0" timeOffset="43053.24">20856 11361 8191 0,'2'-12'0'0,"11"-5"0"16,10-3 0-16,17-5 0 15,12 5 0-15,17 2 0 16,2 2 0-16,-6 3 0 15,-10 3 0-15,-16 4 0 16,-11 2 0-16,-13 2-137 31,-6 2-312-31,-5-4-1333 0,2 4 150 16,-1 0 128-16,3-7 112 16</inkml:trace>
  <inkml:trace contextRef="#ctx0" brushRef="#br0" timeOffset="43376.94">21535 10894 5562 0,'3'-16'275'0,"0"1"5"16,-2-3 2-16,3 3 6 15,-4 11 4 1,0 7 3-16,0 7 6 0,5 7 4 16,-1 8 6-16,-1 4-311 15,-1 4 0-15,0-2 0 16,-2-4 0-16,0-2 0 16,0-5 0-16,0-1 0 15,0-4 0-15,0-1 0 16,0-5-574-1,0-2-1211-15,5-4 150 16,6-2 128-16,2-2 114 16</inkml:trace>
  <inkml:trace contextRef="#ctx0" brushRef="#br0" timeOffset="43921.43">21792 11154 8191 0,'1'1'0'0,"1"6"0"16,1 6 0-1,3 12 0-15,-2 8 0 16,0 11 0-16,-1 5 0 16,-1 2 0-16,-1 1 0 15,-1-2 0-15,0-3 0 16,0-6 0-16,0-7 0 15,3-9 0-15,-3-8 0 16,0-6 0-16,0-4 0 16,0-6 0-16,0-5 0 15,-4-8 0-15,-1-13 0 16,0-10 0-16,-1-14 0 16,3-10 0-16,1-2 0 15,4 2 0 1,2 2 0-16,5 10 0 15,5 7 0-15,5 4 0 16,7 4 0-16,4 5 0 16,5 4 0-16,1 3 0 15,3 3 0-15,-1 8 0 16,-4 5 0-16,0 1 0 16,-7 5 0-16,-3 4 0 15,-5 4 0-15,-4 1 0 16,-5 5 0-16,-4 0 0 15,-5 1 0-15,2-2 0 16,-7-1-279 0,12-2-656-16,-24-2-681 15,-9 1 125-15,-9 1 109 16,-3 7 95-16</inkml:trace>
  <inkml:trace contextRef="#ctx0" brushRef="#br0" timeOffset="44141.23">21843 11377 8191 0,'0'0'0'16,"0"1"0"0,4-1 0-16,16 2 0 15,16-1 0-15,12-1 0 16,7-1 0-16,3-2 0 16,-5 1 0-16,-15-2 0 15,-12-2 0-15,-9 3 0 16,-11 0 0-16,-8-1-247 31,-4 2-273-31,-5-39-1213 0,-4 33 141 0,0-1 124 16,-1-1 106-16</inkml:trace>
  <inkml:trace contextRef="#ctx0" brushRef="#br0" timeOffset="45088.89">26082 11229 8191 0,'0'-2'0'15,"0"1"0"-15,0 1 0 16,0 3 0-16,0 9 0 15,2 7 0-15,-2 6 0 16,0 4 0-16,0 6 0 16,2-6 0-16,-2 0 0 15,-4-3 0-15,3-5 0 16,-1-7 0 0,0-6-619-16,-4-6-1154 15,0-12 147-15,0-6 128 16,1-11 112-16</inkml:trace>
  <inkml:trace contextRef="#ctx0" brushRef="#br0" timeOffset="45372.63">25998 11150 5184 0,'12'-13'183'0,"5"-3"98"16,11-6 13-16,9-6 4 15,-1 2 4-15,-1-2 5 16,-14 0 5-16,-9 1 5 16,-9-2 5-1,-8 3-59-15,-11 2-145 16,-7 4-108-16,-6 5-10 16,-7 6 0-16,0 5 0 15,3 4 0-15,10 7-292 16,14 11-312-16,12 5-1095 15,15 6 136-15,10 5 118 16,13 2 105-16</inkml:trace>
  <inkml:trace contextRef="#ctx0" brushRef="#br0" timeOffset="45857.18">26477 11130 6818 0,'0'-4'148'0,"2"0"1"16,-2 0 1-16,-4 1 1 15,-12 2 2 1,-7 4-1 0,-6 3 4-16,-9 8 0 0,-2 5 2 15,6 8-158-15,5 4 0 16,6 4 0-16,10-3 0 16,6-3 0-16,10-3 0 31,5-5 0-31,8-7 0 0,11-7 0 0,2-4 0 15,9-8 0-15,-1-9 0 16,-6-9 0-16,-2-9 0 16,-5-13 0-16,-8-12 0 15,-3-3 0 1,-10-9 0-16,-3-2 0 16,-3 3 0-16,-3 6 0 15,-1 13 0-15,1 17 0 16,-2 11 0-16,0 16 0 15,5 18 0-15,1 16 0 16,0 15 0-16,4 16 0 16,9 9 0-16,3 1 0 15,1-4 0-15,6-6 0 16,4-8 0-16,-3-5 0 16,3-12 0-1,4-11-169-15,12-6-630 16,-5-11-882-16,2-12 135 15,-1-10 115-15</inkml:trace>
  <inkml:trace contextRef="#ctx0" brushRef="#br0" timeOffset="46369.69">27332 10931 7353 0,'3'-17'91'0,"-3"0"0"15,0-3 2-15,-7-1-1 16,-13 11 1-16,-13 6 1 16,-11 2 0-16,-10 3 0 15,-3 8 2 1,5 4-96-16,6 6 0 0,12 7 0 16,15 9 0-1,9 0 0-15,22 9 0 16,19 2 0-16,10 1 0 15,9 1 0-15,1-3 0 16,-11-7 0-16,-14-6 0 16,-16-5 0-16,-14-6 0 15,-15-5 0-15,-14-7 0 16,-12-2 0-16,-13-4 0 16,-1-5 0-16,3-4 0 15,9-4 0-15,17-3-349 16,17-8-1497-16,13-3 160 15,9-6 136 1,14 0 119-16</inkml:trace>
  <inkml:trace contextRef="#ctx0" brushRef="#br0" timeOffset="46709.37">27070 10762 5132 0,'6'-23'317'16,"-1"-2"5"-16,-1 0 6 0,1 0 5 15,-5 19 6 1,3 10 6-16,-1 17 7 16,4 16 5-16,-1 19 9 15,1 16-366 1,1 17 0-16,-6 2 0 0,1-1 0 15,0 0 0-15,-2-7 0 16,0-9 0-16,-2-9 0 16,-1-10 0-16,-4-11 0 15,1-11 0-15,-1-13 0 16,1-5-538-16,-4-11-1256 16,7-11 150-1,-1-15 131-15,0-7 113 16</inkml:trace>
  <inkml:trace contextRef="#ctx0" brushRef="#br0" timeOffset="51364.04">30154 12178 4693 0,'0'0'353'16,"0"-3"6"-16,0-1 6 16,0-1 8-16,0 1 7 15,0 2 7-15,0 0 8 16,0 2 9-16,0 0 8 16,0 0-342-16,0 4-70 15,-2 7 0-15,0 9 0 16,-1 8 0-1,0 12 0-15,2 3 0 16,1 3 0-16,-3-1 0 16,3-3 0-16,0-3 0 15,0-6 0-15,0-6 0 16,0-5 0-16,0-4 0 16,0-6 0-16,0-4 0 15,0-3 0-15,0-3 0 16,0-2 0-16,0 0 0 15,0 0 0-15,0-2 0 16,0 0 0-16,0-3 0 16,0-4 0-1,0-1 0-15,0-4 0 16,0-1 0-16,0-3 0 16,0-1 0-16,0-1 0 15,0-3 0-15,0 0 0 16,0-3 0-16,0-2 0 15,0-2 0-15,0-2 0 16,1 0 0-16,-1-2 0 16,2 1 0-16,2 0 0 15,6 3 0-15,6 4 0 16,3 3 0-16,8 1 0 16,4 4 0-1,2 4 0-15,2 0 0 16,2 5 0-16,-2 2 0 15,-2 1 0-15,-4 3 0 16,-3 3 0-16,-4 0 0 16,-4-1 0-16,-6 1 0 15,-2 0 0-15,-6 0 0 16,-2 0 0-16,-2 0 0 16,0 0 0-16,0 0-313 15,14 3-598-15,-20 1-701 16,-5 3 123-1,-8 1 109-15,-4 6 95 16</inkml:trace>
  <inkml:trace contextRef="#ctx0" brushRef="#br0" timeOffset="51589.83">30094 12321 5846 0,'0'4'247'0,"0"0"4"16,6 2 2-16,12 0 4 15,16-1 3-15,9-1 4 16,9-4 3-16,3 0 4 16,-9 0 4-1,-7 0-275-15,-10 0 0 16,-9 0-173-16,-1 0-365 16,-8-6-1211-1,2 1 144-15,0-5 124 0</inkml:trace>
  <inkml:trace contextRef="#ctx0" brushRef="#br0" timeOffset="52411.74">30778 12390 3615 0,'-3'0'168'0,"1"-1"68"16,0 1 116-16,-1 0 88 15,2 0 10-15,-1 0 11 16,2 0 10-16,0 0 14 16,-1 0 10-16,1 0-116 15,-2 0-69-15,2 0-77 16,0 0-137-16,-1 0-96 16,1 0 0-16,1 0 0 15,-2 0 0 1,1 0 0-16,0 0 0 15,0 0 0-15,0 0 0 16,0 0 0-16,0 0 0 16,0 0 0-16,0 0 0 15,0 0 0-15,0 0 0 16,0 0 0-16,0 0 0 16,0 0 0-16,0 0 0 15,1 0 0-15,7 0 0 16,10 0 0-16,15 1 0 15,14-1 0 1,15 0 0-16,7 0 0 16,0 0 0-16,-6 0 0 15,-9 0 0-15,-13-1 0 16,-11 1 0-16,-8-2 0 16,-9 2 0-16,-7-1 0 15,-5 1 0-15,1 0 0 16,-2 0 0-16,0 0 0 15,0 0 0-15,0 0 0 16,0-1-279-16,30-1-1587 16,-36 1 163-1,0-6 140-15,-1 0 120 0</inkml:trace>
  <inkml:trace contextRef="#ctx0" brushRef="#br0" timeOffset="53578.49">31003 12258 4655 0,'-1'-1'352'0,"-1"1"6"16,0 0 5-16,-2-2 9 15,4 4 7-15,0-4 8 16,-2 2 6-16,2 2 9 16,3 2 8-16,14 3-290 15,12 5-120-15,12 3 0 16,12 3 0-16,3 1 0 16,-5 1 0-16,-12 0 0 15,-16 6 0-15,-13 3 0 16,-9 1 0-1,-15 4 0-15,-11 2 0 16,-5-4 0-16,-2-3 0 16,-5-4 0-16,8-7 0 15,9-3 0-15,4-6 0 16,10-5-432-16,8-46-1392 16,9 32 156-16,12-8 134 15,10-2 116 1</inkml:trace>
  <inkml:trace contextRef="#ctx0" brushRef="#br0" timeOffset="53829.26">31669 12371 8191 0,'0'0'0'0,"0"4"0"0,0 3 0 16,0 5 0 0,0 6 0-16,0 7 0 0,0 0 0 15,-1 3 0-15,-3-2 0 16,-2-5 0-16,3-3-536 16,0-8-1260-16,1-6 151 15,4-8 131-15</inkml:trace>
  <inkml:trace contextRef="#ctx0" brushRef="#br0" timeOffset="54160.95">31650 12275 5193 0,'29'-16'234'16,"9"-4"55"-16,4-6 6 0,5-5 4 15,-18 2 4-15,-10 5 6 32,-10-2 4-32,-6 4 5 0,-12 3 6 15,-7 3-71-15,-10 0-192 16,-6 5-61-16,-2 6 0 15,0 2 0-15,10 3 0 16,11 10-354-16,55 6-610 16,-30 5-624-16,12 6 121 15,14 2 105-15,12 0 93 16</inkml:trace>
  <inkml:trace contextRef="#ctx0" brushRef="#br0" timeOffset="54656.54">32155 12273 6241 0,'1'-7'207'16,"-1"0"3"-16,1 1 1 16,-2-3 3-1,-11 5 3-15,-8 1 1 16,-7 5 4-16,-8 3 2 16,-4 8 3-16,3 8-227 15,4 8 0-15,9 4 0 16,6 2 0-1,10 0 0-15,5-6 0 0,9-4 0 16,12-7 0-16,5-6 0 16,8-8 0-16,9-2 0 15,1-8 0-15,-2-7 0 16,-4-10 0-16,-3-8 0 16,-5-13 0-1,-8-12 0-15,-1-12 0 16,-5-6 0-16,-4-7 0 15,-5-2 0-15,-2 2 0 16,-6 10 0-16,-2 12 0 16,-3 13 0-16,-8 19 0 15,-7 20 0-15,-3 28 0 16,4 23 0-16,5 29 0 16,10 22 0-16,15 17 0 15,14 0 0-15,8-4 0 16,8-9 0-16,11-15 0 15,0-15 0 1,10-16-435-16,6-49-1388 16,4 15 156-16,-2-19 134 15,-5-12 116-15</inkml:trace>
  <inkml:trace contextRef="#ctx0" brushRef="#br0" timeOffset="57304.77">18131 12365 8191 0,'-8'-6'0'0,"-7"-1"0"15,-11-1 0-15,-13 3 0 16,-7 3 0-16,-8 9 0 15,0 7 0-15,5 7 0 16,14 7 0-16,17 8 0 16,14 8 0-16,24 4 0 15,18 2 0-15,12-1 0 16,2-1 0 0,1-5 0-16,-15-10 0 15,-20-4 0-15,-15-4 0 16,-19-4 0-16,-24-5 0 15,-11-3 0-15,-11-6 0 16,-3-4 0-16,4-6 0 16,15-5-238-16,23-6-430 15,13-5-1029-15,10-8 137 16,15-1 118-16,7 0 103 16</inkml:trace>
  <inkml:trace contextRef="#ctx0" brushRef="#br0" timeOffset="57741.36">17910 12197 5787 0,'0'-15'253'15,"0"1"3"-15,0 3 4 16,0 10 3-16,0 27 4 15,0 24 3-15,-7 19 4 16,0 21 5-16,-5 13 3 16,-5 3-282-16,1-1 0 15,0-6 0-15,5-11 0 16,-1-14 0 0,5-15 0-16,3-16 0 15,1-13 0-15,1-14-260 16,11-9-501-16,0-16-906 15,5-13 133-15,9-12 113 16</inkml:trace>
  <inkml:trace contextRef="#ctx0" brushRef="#br0" timeOffset="58061.07">18355 12516 8191 0,'0'-2'0'0,"0"2"0"15,-1 4 0-15,-5 10 0 16,-6 11 0-16,-1 10 0 16,-4 13 0-16,4 3 0 15,3 5 0-15,7-5 0 16,3-5 0-16,1-5 0 15,8-9 0-15,9-9 0 16,8-7 0-16,10-9 0 16,5-7 0-16,3-5-400 15,-3-17-1433 1,-9-7 158-16,-10-9 135 16,-11-13 117-16</inkml:trace>
  <inkml:trace contextRef="#ctx0" brushRef="#br0" timeOffset="58272.87">18302 12549 6664 0,'0'-8'164'0,"3"-1"1"16,11-5 2-16,12-3 1 16,10-2 2-1,12 2 0-15,8-1 3 16,-5 4 0-16,-9 2-157 15,-12 3-395-15,-9 5-271 16,-13 3-971-16,-13 4 124 16,-13 5 110-1,-7 4 97-15</inkml:trace>
  <inkml:trace contextRef="#ctx0" brushRef="#br0" timeOffset="58464.69">18334 12603 4903 0,'-9'12'339'16,"1"2"6"-16,3-2 6 0,-2 3 7 15,14-7 6 1,7-7 8-16,9-1 6 16,10 0 8-16,7-3-29 15,7-3-776-15,-2-4-1399 16,-2-2 156-16,-8-1 132 16</inkml:trace>
  <inkml:trace contextRef="#ctx0" brushRef="#br0" timeOffset="58877.31">18820 12043 7404 0,'0'-8'86'0,"0"0"0"16,2 2 1-16,-2 2-1 16,0 10 2-16,1 14-1 15,-1 5 2-15,0 11-1 16,0 3 2-16,2 3-90 31,-2-3 0-31,-2-1 0 0,-2-5 0 16,-2-1 0-16,0-1-477 0,-2-10-1334 15,3-5 153 1,4-6 133-16,5-1 116 16</inkml:trace>
  <inkml:trace contextRef="#ctx0" brushRef="#br0" timeOffset="59268.94">19220 12572 8191 0,'0'0'0'16,"0"1"0"-16,2 5 0 15,-2 7 0-15,3 6 0 16,-2 9 0-16,2 5 0 16,-2 3 0-16,1 1 0 15,-2 0 0-15,0-3 0 16,0-6 0-16,-2-4 0 15,-2-7-104-15,1-7-497 16,-7-6-1150 0,-4-7 145-16,-3-9 124 15</inkml:trace>
  <inkml:trace contextRef="#ctx0" brushRef="#br0" timeOffset="59490.74">19009 12664 7232 0,'3'-12'105'0,"9"-3"-1"16,10-1 2-16,13-4-1 16,10 7 2-16,13 2 0 15,4-1 1-15,-1 2-1 16,-5 1 3-16,-11 2-110 16,-12 0 0-1,-8 2 0-15,-11-1-273 16,-5 3-303-1,-5-2-1136-15,-1-3 138 0,0-4 120 16</inkml:trace>
  <inkml:trace contextRef="#ctx0" brushRef="#br0" timeOffset="59801.45">19551 12141 7521 0,'1'-12'73'15,"1"-1"1"1,-2 2-1-16,3 4 1 0,-3 13 1 16,0 13-1-16,1 8 1 15,-1 8 1-15,0 2 0 16,0 2-76-16,0-2 0 15,0-5 0-15,0-2 0 16,-1-4 0-16,-2-5 0 16,0-5-504-16,-3-6-1300 15,-1-6 152 1,6-4 132-16,-1-7 115 16</inkml:trace>
  <inkml:trace contextRef="#ctx0" brushRef="#br0" timeOffset="60393.36">19939 12343 8191 0,'0'-11'0'15,"3"-3"0"-15,1 3 0 16,8-2 0-16,10 10 0 16,11 10 0-16,7 14 0 15,5 14 0-15,-6 11 0 16,-10 16 0-16,-12 3 0 16,-8 3 0-16,-15-3 0 15,-14 0 0-15,-15-5 0 16,-8-8 0-16,-8-8 0 15,-2-10 0 1,8-9-354-16,12-15-1491 16,11-10 159-16,12-7 136 15</inkml:trace>
  <inkml:trace contextRef="#ctx0" brushRef="#br0" timeOffset="61113.4">20690 12546 7730 0,'-1'-6'51'16,"-4"2"-1"-16,-2 1 2 15,-6 2-2 1,0 12 2-16,-6 9-2 15,1 9 2-15,5 10-1 16,5 9 2-16,4 3-53 16,7 0 0-16,3-7 0 15,5-6 0-15,5-6 0 16,6-9 0-16,8-7 0 16,5-6 0-16,-2-6 0 15,3-6-379-15,12-11-1459 16,-25-9 158-16,-9-12 137 15,-4-8 117 1</inkml:trace>
  <inkml:trace contextRef="#ctx0" brushRef="#br0" timeOffset="61333.25">20677 12561 5340 0,'0'-12'297'0,"0"-4"4"16,2-3 6-16,8-4 4 15,10 5 6-15,9 1 3 16,10 0 8-16,3 3 3 16,-3 3 8-16,-7 1-339 15,-9 6 0 1,-6 2-311-16,-6 2-392 16,-8 3-965-16,-8 4 132 15,-8 2 114-15,-8 3 102 16</inkml:trace>
  <inkml:trace contextRef="#ctx0" brushRef="#br0" timeOffset="61547.05">20625 12629 5554 0,'0'2'277'0,"0"1"2"16,2 2 6-16,11-4 2 16,11 2 6-16,9-5 4 15,11-2 5-15,8-3-229 16,-3 0-268-1,-3-40-1546-15,-6 34 143 16,-8 3 123-16,-9-3 109 16</inkml:trace>
  <inkml:trace contextRef="#ctx0" brushRef="#br0" timeOffset="61944.68">21087 12141 5946 0,'0'-14'237'16,"0"-1"3"-16,0 1 3 16,0 1 3-16,0 9 3 15,2 6 4-15,-1 9 2 16,1 3 4-1,2 7 4-15,-1 6-263 16,1 4 0-16,-2 0 0 16,-1 1 0-16,-1-2 0 15,-1-2 0-15,-2 0-435 16,3-45-1388-16,0 37 156 16,-2-3 134-16,4-1 116 15</inkml:trace>
  <inkml:trace contextRef="#ctx0" brushRef="#br0" timeOffset="62250.4">21422 12493 8191 0,'0'0'0'15,"0"1"0"-15,2 5 0 16,-2 6 0-16,0 7 0 31,0 8 0-31,1 7 0 0,-1 5 0 0,0-1 0 16,0 1 0 0,0-2 0-16,-1-4 0 0,-1-4 0 15,-3-8 0 1,-1-5-135-16,4-7-621 15,-5-5-945-15,-5-14 137 16,0-6 118-16</inkml:trace>
  <inkml:trace contextRef="#ctx0" brushRef="#br0" timeOffset="62493.17">21211 12575 8191 0,'12'-10'0'0,"11"-4"0"0,15-2 0 16,15-2 0 0,6 2 0-16,3 6 0 15,-4 0 0-15,-10 1 0 16,-9 2 0-16,-10 2 0 31,-9-1 0-31,-8 3 0 0,-2 2-311 0,0 0-448 16,-6-3-894-16,1-2 130 15,0-4 113-15,2-8 100 16</inkml:trace>
  <inkml:trace contextRef="#ctx0" brushRef="#br0" timeOffset="62772.91">21752 12103 8191 0,'0'-16'0'16,"0"1"0"-16,0 2 0 0,0 0 0 16,0 8 0-16,0 10 0 15,1 8 0-15,1 6 0 16,2 8 0 0,-1 9 0-16,-2 1 0 15,2 1 0-15,-3-3 0 16,1-2 0-16,-1-3 0 15,0-4 0-15,0-4-336 16,0-13-1514-16,-1-1 161 16,1-6 137-16,-2-7 119 15</inkml:trace>
  <inkml:trace contextRef="#ctx0" brushRef="#br0" timeOffset="63209.28">22386 12528 8191 0,'0'0'0'16,"0"-1"0"-16,0 1 0 15,1 4 0 1,2 6 0-16,0 7 0 15,3 6 0-15,2 7 0 16,-2 0 0-16,-2-3 0 16,-1 0 0-16,-1-4 0 15,-2-2 0-15,0-4 0 16,-5-5 0-16,5-7-649 16,-4-6-1116-16,1-11 146 15,0-11 127-15,3-6 111 16</inkml:trace>
  <inkml:trace contextRef="#ctx0" brushRef="#br0" timeOffset="63512.99">22329 12456 6906 0,'6'-10'139'16,"7"-3"0"-16,7-6 2 15,9-4 0-15,0 0 2 16,3-1 1-16,-6-1 0 16,-8 0 2-1,-10-1 2-15,-5-1-148 0,-6 6 0 16,-6 1 0-16,-7 2 0 16,-4 2 0-1,-6 7 0-15,-3 2 0 16,2 6 0-16,5 6-324 15,34 10-607-15,-14 6-674 16,15 5 124-16,10 7 106 16,10 0 95-16</inkml:trace>
  <inkml:trace contextRef="#ctx0" brushRef="#br0" timeOffset="64036.81">22767 12441 6383 0,'0'-8'193'15,"-2"0"2"-15,-3-3 1 16,-7 2 3-16,-11 7 2 16,-7 3 1-1,-4 9 3-15,0 9 2 16,0 4 3-16,10 10-210 16,7 3 0-16,8 1 0 15,5 0 0 1,8-5 0-16,5-4 0 0,9-8 0 15,7-9 0-15,10-6 0 16,4-5 0-16,4-9 0 16,2-6 0-16,0-10 0 15,-4-10 0-15,-5-14 0 16,-5-9 0 0,-10-9 0-16,-9-8 0 15,-6-6 0-15,-6 0 0 16,0 3 0-16,-3 6 0 15,0 11 0-15,0 17 0 16,-1 15 0-16,-1 14 0 16,-2 18 0-16,2 19 0 15,3 24 0-15,1 22 0 16,5 15 0-16,9 14 0 16,10 2 0-16,5-4 0 15,6-5 0 1,3-12 0-16,1-8 0 15,-6-11 0-15,1-12 0 16,3-11 0-16,12-13-565 16,4-10-1224-16,13-11 152 15,14-12 128-15,12-7 114 16</inkml:trace>
  <inkml:trace contextRef="#ctx0" brushRef="#br0" timeOffset="64668.76">26025 12561 8191 0,'4'-2'0'16,"1"2"0"-16,1-1 0 16,2 4 0-1,-2 5 0-15,1 5 0 16,0 8 0-16,2 3 0 15,-5 3 0-15,1-2 0 16,-3 0 0-16,-2-6 0 16,0-5 0-16,0-1-396 15,0-38-1438-15,-2 21 157 16,0-9 136-16</inkml:trace>
  <inkml:trace contextRef="#ctx0" brushRef="#br0" timeOffset="64997.46">25973 12441 8191 0,'27'-14'0'0,"9"-3"0"15,16-8 0-15,9-4 0 16,-5 0 0-16,-11 1 0 15,-12-3 0-15,-14-1 0 16,-13-3 0-16,-6 0 0 16,-6 2 0-16,-13 4 0 15,-3 4 0-15,-5 8 0 16,-8 5 0-16,1 8 0 16,2 4 0-16,4 8 0 15,11 13-344 1,17 7-484-16,4 10-798 15,19 7 125-15,11 2 111 16,11 0 96-16</inkml:trace>
  <inkml:trace contextRef="#ctx0" brushRef="#br0" timeOffset="65477.76">26546 12458 5236 0,'5'-8'306'15,"-3"-3"6"-15,0-1 6 16,0-1 4-16,-8 9 5 15,-11 1 7-15,-9 3 5 16,-7 5 6-16,-10 8 7 16,-2 7-352-16,7 8 0 15,7 8 0 1,8 2 0 0,11 0 0-16,8-4 0 0,8-3 0 15,12-9 0-15,7-8 0 16,4-6 0-16,11-8 0 15,0-7 0-15,2-9 0 16,-6-9 0-16,-3-8 0 16,-8-17 0-16,-3-8 0 15,-9-10 0-15,-6-6 0 16,-3-4 0-16,-2 6 0 16,-2 9 0-16,0 17 0 15,2 14 0 1,0 18 0-16,-3 14 0 15,1 20 0-15,2 16 0 16,0 16 0-16,5 17 0 16,9 7 0-16,7-4 0 15,2-1 0-15,4-8 0 16,0-9 0-16,-4-14 0 16,-1-10-101-16,7-11-501 15,0-11-1149-15,2-13 145 16,1-8 124-16,5-11 110 15</inkml:trace>
  <inkml:trace contextRef="#ctx0" brushRef="#br0" timeOffset="65897.37">27361 12275 8191 0,'8'-17'0'15,"-4"-1"0"-15,0-2 0 16,-1-3 0-16,-1 8 0 16,-8 2 0-16,-11 4 0 15,-10 0 0 1,-11 5 0-16,-13 2 0 16,-5 8 0-16,4 7 0 0,7 5 0 15,9 8 0 1,14 9 0-16,8 4 0 15,18 4 0-15,17 4 0 16,16 2 0-16,7-2 0 16,3-1 0-16,0-3 0 15,-13-5 0-15,-14-7 0 16,-13-5 0-16,-14-6 0 16,-16-3 0-16,-12-3 0 15,-13-5 0-15,-12-4 0 16,1-4 0-16,5-1 0 15,9-13-322-15,54-3-1532 16,-26-9 161 0,17-8 137-16,8-4 121 15</inkml:trace>
  <inkml:trace contextRef="#ctx0" brushRef="#br0" timeOffset="66481.13">27269 11972 7224 0,'0'-11'105'0,"0"1"0"16,0 0 2-16,-2 6-1 15,-5 24 1-15,-8 22 2 16,-7 22-1-16,-6 20 1 15,-3 22 2-15,-1 5-111 16,3 4 0 0,0-2 0-16,2-7 0 15,2-9 0-15,6-13 0 16,2-17 0-16,4-18 0 16,7-11 0-16,-2-17 0 15,6-9-24-15,-2-7-573 16,-1-12-1176-16,1-11 147 15,0-7 129-15</inkml:trace>
  <inkml:trace contextRef="#ctx0" brushRef="#br0" timeOffset="75172.42">18121 13720 4986 0,'4'-3'322'16,"1"-1"4"-16,-2-1 6 15,0-2 6-15,-1 0 6 16,-2 0 6-16,-8 2 6 16,-11-2 7-16,-14 3 6 15,-9 1-264-15,-13 1-105 16,2 4 0-16,5 6 0 15,9 3 0-15,10 3 0 16,18 9 0-16,11 7 0 16,14 2 0-16,19 5 0 15,9 2 0 1,3 0 0-16,1-3 0 16,-10 0 0-16,-16-4 0 15,-12-2 0-15,-17-7 0 16,-14-5 0-16,-10-6 0 15,-5-6 0-15,-5-4 0 16,2-7 0-16,8-7 0 16,7-8-398-16,14-8-1434 15,7-2 156-15,12-2 136 16,9 4 117-16</inkml:trace>
  <inkml:trace contextRef="#ctx0" brushRef="#br0" timeOffset="75792.35">18023 13469 5406 0,'0'-11'291'16,"0"0"4"-16,0-1 3 15,0 1 7-15,0 7 4 16,0 14 4-16,-3 19 6 16,-7 23 6-16,-7 20 5 15,-4 25-330-15,-6 12 0 16,-1 2 0-16,7-2 0 16,1-7 0-16,8-19 0 15,3-11 0-15,5-18 0 16,-1-17 0-1,5-12 0-15,0-12 0 16,-2-5 0-16,2-8 0 16,0-9 0-16,7-10-439 15,5-52-1384-15,9 33 157 16,5-5 133-16</inkml:trace>
  <inkml:trace contextRef="#ctx0" brushRef="#br0" timeOffset="76382.42">18469 13843 6797 0,'0'-4'150'16,"-1"2"2"-16,-8 4-1 15,-1 3 3-15,-5 13 1 16,-5 10 0-16,0 8 3 15,6 9 0-15,1 2 3 16,8 1-161-16,2 1 0 16,8-6 0-1,5-3 0-15,6-8 0 16,7-5 0-16,7-11 0 16,8-4 0-16,1-8 0 15,2-5 0-15,-3-7 0 16,-3-6-263-16,-6-3-238 15,-8-45-1234-15,-13 29 142 16,-4-6 124-16,-8-3 106 16</inkml:trace>
  <inkml:trace contextRef="#ctx0" brushRef="#br0" timeOffset="76612.72">18465 13898 7036 0,'0'-11'125'0,"1"1"1"16,8-5 1-16,7-3 0 16,8 2 1-16,11 1 1 15,7 0 1-15,-3 1 1 16,-3 5 1-16,-6 2-132 16,-8 2-107-16,-9 4-273 15,43 2-577-15,-60 2-597 16,-10 4 115-1,-10 2 102-15,-8 7 90 16</inkml:trace>
  <inkml:trace contextRef="#ctx0" brushRef="#br0" timeOffset="76803.54">18434 13981 5212 0,'-5'9'310'0,"2"-1"4"16,0 2 5-16,2 0 6 15,13-4 6-15,12-5 4 16,10 1 7-16,10-5 6 15,9-1 7-15,-2-4-656 16,-2 0-355-16,-10-5-1027 16,-10-1 135-16,-9-1 116 31,-6 0 102-31</inkml:trace>
  <inkml:trace contextRef="#ctx0" brushRef="#br0" timeOffset="77233.59">19006 13337 8191 0,'0'-6'0'0,"0"0"0"16,-1-1 0-16,1 3 0 15,1 8 0-15,-1 11 0 16,0 9 0-16,0 8 0 16,0 7 0-16,0 5 0 15,0-2 0 1,-1-2 0-16,-2-5 0 16,-4-1 0-16,-5-4 0 15,7-7-351-15,-3-30-1495 16,5 21 160-16,3-8 136 15,2-6 119-15</inkml:trace>
  <inkml:trace contextRef="#ctx0" brushRef="#br0" timeOffset="77752.8">19340 13873 8191 0,'0'0'0'0,"0"0"0"16,1 8 0-16,2 6 0 16,0 9 0-16,0 8 0 15,0 7 0-15,-1 2 0 16,0-4 0-16,-2-1 0 16,0-4 0-16,-2-5 0 15,-1-8 0 1,-3-4-276-16,30-8-700 15,-34-6-629-15,-1-7 124 16,-1-7 106-16,-5-6 95 16</inkml:trace>
  <inkml:trace contextRef="#ctx0" brushRef="#br0" timeOffset="77968.6">19182 13999 5535 0,'2'-12'278'15,"4"-3"4"-15,9-3 4 16,12-1 4-16,13 5 5 15,12 2 4 1,9 1 5-16,3 2 4 0,-4 1 6 16,-5-2-314-1,-11 2 0-15,-10 0 0 32,-14-1 0-32,-3 0-69 0,-9 0-381 0,-1-19-1350 15,-2 14 152-15,1 0 131 16,0-4 115-16</inkml:trace>
  <inkml:trace contextRef="#ctx0" brushRef="#br0" timeOffset="78300.82">19811 13372 8191 0,'1'-8'0'16,"-1"2"0"-16,2 1 0 31,-1 0 0-31,1 11 0 0,2 13 0 0,2 6 0 16,-4 7 0-16,3 6 0 15,-2-1 0 1,0 2 0-16,-3-4 0 15,1 0 0-15,-2-4 0 16,-2 0 0-16,-5-6 0 16,3 1-15-16,0-6-510 15,1-8-1270-15,3-6 152 16,8-3 130-16,6-6 113 16</inkml:trace>
  <inkml:trace contextRef="#ctx0" brushRef="#br0" timeOffset="78655.16">20059 13673 8191 0,'2'-5'0'0,"3"1"0"0,4 2 0 16,9 2 0-16,6 17 0 15,5 9 0-15,4 12 0 16,-6 11 0 0,-6 9 0-16,-11 3 0 15,-6 0 0-15,-11 0 0 16,-12-4 0-16,-10-4 0 15,-8-7 0-15,-8-9 0 16,7-10-701-16,-1-14-1050 16,12-10 145-16,14-12 124 15,8-6 110-15</inkml:trace>
  <inkml:trace contextRef="#ctx0" brushRef="#br0" timeOffset="79251.41">20814 13831 8191 0,'0'-2'0'16,"-1"1"0"-16,-5-1 0 15,-7 10 0-15,0 8 0 16,-7 7 0-16,0 11 0 15,5 9 0-15,5 4 0 16,3 0 0-16,6 1 0 16,2-4 0-16,6-7 0 15,6-6 0-15,7-6 0 16,9-7 0 0,7-8 0-16,3-7 0 15,3-6 0-15,-1-10-60 16,-7-6-405-16,-6-24-1334 15,-11 5 153-15,-5-7 130 16,-10-3 115-16</inkml:trace>
  <inkml:trace contextRef="#ctx0" brushRef="#br0" timeOffset="79452.23">20885 13882 5468 0,'-1'-13'285'15,"-2"0"3"-15,1-4 6 16,4-4 3-16,11 3 4 15,9-1 7 1,6 0 3-16,7-2 5 16,4 1 7-16,-2 4-323 15,-8 4 0-15,-7 2-309 32,-6 7-222-32,-10-36-1183 0,-6 41 139 0,-9 4 120 15,-8 7 106-15</inkml:trace>
  <inkml:trace contextRef="#ctx0" brushRef="#br0" timeOffset="79649.04">20832 13912 5359 0,'-10'10'296'0,"1"1"3"15,-1 2 6 1,1-1 3-16,11-2 7 16,12-7 3-16,8-2 7 15,12-1 5-15,8-1 6 16,12-6-564-16,-2 1-223 15,4-3-1306-15,-11-3 145 32,-8 5 126-32,-11-5 109 0</inkml:trace>
  <inkml:trace contextRef="#ctx0" brushRef="#br0" timeOffset="80132.72">21287 13352 5325 0,'1'-15'298'16,"1"-1"5"-16,-2-1 5 15,1 0 5-15,1 9 4 16,-2 8 6-16,0-2 6 16,0 4 5-1,0 5 7-15,0 6-341 0,0 9 0 16,0 5 0 0,0 6 0-16,0-2 0 15,-2 1 0-15,-2 3 0 16,-1-6 0-16,2 0-387 15,2-16-1449-15,1 8 158 16,7-3 136-16,6-3 117 16</inkml:trace>
  <inkml:trace contextRef="#ctx0" brushRef="#br0" timeOffset="80493.2">21713 13777 8191 0,'0'0'0'16,"0"0"0"-16,0 2 0 0,0 5 0 0,0 7 0 15,0 8 0-15,0 8 0 16,0 7 0 0,0 1 0-16,0-1 0 15,0 0 0-15,0-5 0 16,0-6 0-16,-2-2 0 16,-1-7 0-16,-3-6 0 15,-1-5-253-15,2-3-381 16,-6-11-1068-16,3-6 138 15,-2-8 118-15,0-4 105 16</inkml:trace>
  <inkml:trace contextRef="#ctx0" brushRef="#br0" timeOffset="80713.09">21540 13855 6910 0,'0'-11'138'15,"6"-2"1"-15,8-1 2 16,11-4 0-16,12 4 1 15,13 4 1-15,6-2 2 16,0 3 0-16,-5 2 2 16,-9 3-147-16,-10 0 0 15,-10 1 0-15,-12 1 0 16,-3 0-273 0,-4 1-311-16,-2-3-1126 0,-1-5 139 15,3 0 120 1,0-7 104-16</inkml:trace>
  <inkml:trace contextRef="#ctx0" brushRef="#br0" timeOffset="81060.77">22099 13333 7241 0,'6'-19'103'16,"0"-2"1"-1,0-1 0-15,0 1 1 0,-5 14 1 16,2 5-1-16,1 13 2 16,-2 12 0-1,2 7 2-15,-2 14-109 16,0 8 0-16,0 2 0 16,-2-5 0-16,3-3 0 15,0-10 0-15,0-5 0 16,0-11 0-16,0-8 0 15,-3-7 0-15,2-1 0 16,-4-4 0-16,-1-1 0 16,-2-6 0-1,-1-2-448-15,-2-53-1371 0,-5 41 155 16,6-3 133 0,-4 4 116-16</inkml:trace>
  <inkml:trace contextRef="#ctx0" brushRef="#br0" timeOffset="82072.76">27045 13485 8191 0,'-2'-13'0'0,"-7"-6"0"16,-7-1 0-16,-11-1 0 15,-9 8 0-15,-15 8 0 16,-10 4 0-16,-1 7 0 15,3 9 0-15,5 7 0 16,14 7 0-16,15 10 0 16,16 5 0-16,20 2 0 15,23 7 0 1,22-1 0-16,11 0 0 16,5 0 0-16,-7-5 0 15,-14-3 0-15,-25-8 0 16,-14-8 0-16,-24-1 0 15,-18-8 0-15,-22-5 0 16,-6-4 0-16,-7-4 0 16,0-6 0-16,11-4 0 15,11-8-123-15,18-5-530 16,10-8-1079-16,8-8 142 16,16-1 123-16,9-2 107 15</inkml:trace>
  <inkml:trace contextRef="#ctx0" brushRef="#br0" timeOffset="82641.13">26823 13298 4540 0,'0'-15'368'0,"0"-5"8"15,0-3 7-15,0 1 8 16,0 8 7-16,-2 9 9 15,-1 11 9-15,-1 20 9 16,-3 22 9-16,-2 27-381 16,2 24-53-16,1 16 0 15,-2 6 0 1,2-3 0-16,3-8 0 16,-3-10 0-16,0-16 0 15,-1-12 0-15,2-19 0 16,0-13 0-16,-1-16 0 15,-5-10 0-15,1-10-536 16,-5-10-1260-16,-3-13 151 16,3-7 131-16</inkml:trace>
  <inkml:trace contextRef="#ctx0" brushRef="#br0" timeOffset="86449.05">30553 13564 5677 0,'0'-5'264'0,"0"-2"3"16,0 2 4-16,0-2 4 15,0 6 4-15,0-1 4 16,0 2 4 0,1 6 4-16,-1 10 6 15,0 10-297-15,2 14 0 16,-2 12 0-16,0 7 0 15,0 1 0-15,0 2 0 16,0-8 0-16,0-6 0 16,0-9 0-16,0-8 0 15,0-11 0-15,0-9 0 16,0-6 0 0,0-3 0-16,-2-8 0 0,-3-6 0 15,-1-11 0 1,0-13 0-16,0-14 0 15,5-12 0-15,9-6 0 16,6-4 0-16,10-1 0 16,9 8 0-16,9 10 0 15,4 9 0-15,4 15 0 16,-4 13 0-16,-3 10 0 16,-8 12 0-16,-9 11 0 15,-12 9 0-15,-8 7 0 16,-9 6 0-16,-11-1 0 15,-5 0 0-15,-6-6 0 16,-8-4 0-16,-2-4 0 16,5-8 0-1,5-5 0-15,5-5-317 16,15-3-404-16,6-7-941 16,13-6 132-16,10-5 113 15,6-5 100-15</inkml:trace>
  <inkml:trace contextRef="#ctx0" brushRef="#br0" timeOffset="86792.73">31027 13486 6839 0,'0'-2'146'0,"0"2"1"16,0 5 0-16,0 11 2 16,-2 10 1-1,1 12 1 1,-2 7 2-16,2 1 0 0,-1-2 3 15,2-4-156-15,0-5 0 16,4-10 0-16,6-6 0 16,5-11 0-16,6-3 0 15,2-11 0-15,-1-7 0 16,-3-11 0-16,-10-10 0 16,-6-11 0-16,-3-3 0 15,-6 0 0 1,-3 5 0-16,-2 11 0 0,-5 6 0 15,-3 10 0 1,1 7 0-16,4 5-259 16,8 2-272-16,6 4-1197 15,12 3 142-15,11 1 122 16,5-1 107-16</inkml:trace>
  <inkml:trace contextRef="#ctx0" brushRef="#br0" timeOffset="87277.28">31297 13515 7434 0,'0'-3'83'16,"1"2"0"-16,1 1 0 16,-1 6 1-16,2 16 0 15,3 10-1-15,-1 11 2 16,-2 12 1 0,0 3 0-16,-1 0-86 15,-1 1 0-15,-1-3 0 16,0-4 0-16,0-7 0 15,0-8 0-15,0-12 0 16,0-7 0-16,0-10 0 16,0-5 0-16,0-8 0 15,0-10 0-15,0-16 0 16,0-12 0-16,3-20 0 16,10-12 0-16,3-10 0 15,11-4 0-15,7 5 0 16,6 12 0-1,2 14 0-15,0 17 0 16,-2 15 0 0,0 15 0-16,-6 10 0 0,-4 13 0 15,-8 14 0-15,-12 9 0 16,-4 7 0-16,-12 6 0 16,-14-1 0-16,-9-3 0 15,-6-7 0-15,-10-6 0 16,-4-7 0-16,3-8 0 15,4-8 0-15,9-4-346 16,15-12-1502-16,12-4 161 16,15-7 136-1,19-6 119-15</inkml:trace>
  <inkml:trace contextRef="#ctx0" brushRef="#br0" timeOffset="87818.85">32306 13575 6910 0,'2'-7'138'0,"-2"2"1"16,1 1 2-16,-1 0 0 16,0 8 1-16,0 5 1 15,0 6 2-15,0 6 0 16,0 5 2-1,0 1-147-15,0 1 0 16,0-4 0-16,0-3 0 16,0-4 0-16,0-5-149 15,19-3-773-15,-19-5-731 16,0-5 130-16,-2-9 113 16,5-7 100-16</inkml:trace>
  <inkml:trace contextRef="#ctx0" brushRef="#br0" timeOffset="88116.57">32323 13488 5538 0,'9'-6'266'15,"7"-1"4"-15,9-5 4 16,9-2 4-16,3-4 4 15,-3 1 5-15,-4 0 2 16,-12-1 6-16,-8-1 3 16,-5 2-184-1,-5-1-114-15,-5 0 0 16,-4 1 0-16,-4 6 0 16,-7 3 0-16,-2 5 0 15,3 3-323-15,37 9-608 16,-18 1-674-16,10 6 124 15,9 2 106-15,14 2 95 16</inkml:trace>
  <inkml:trace contextRef="#ctx0" brushRef="#br0" timeOffset="88613.41">32878 13428 7547 0,'0'-7'70'0,"-4"-1"0"15,-2 0 2-15,-6 0-1 16,-5 6 0-16,-10 4 2 16,-4 6-2-16,0 8 1 15,2 9 2-15,5 8-74 16,6 7 0 0,6 0 0-16,8-1 0 0,1-6 0 15,7-6 0-15,3-8 0 16,10-7 0-16,3-8 0 15,7-3 0 1,5-8 0-16,0-7 0 16,-4-6 0-16,-2-12 0 15,-5-10 0-15,-1-10 0 16,-6-4 0-16,-4-4 0 16,-4-1 0-16,-1 9 0 15,-4 4 0-15,-1 15 0 16,0 12 0-16,0 10 0 15,0 8 0-15,0 17 0 16,0 13 0-16,0 16 0 16,4 12 0-16,6 11 0 15,3 2 0-15,5-4 0 16,-1-6 0 0,2-9 0-16,-3-11 0 15,-3-12 0-15,0-11-404 16,1-15-1427-16,-4 0 157 15,-1-10 135-15,2-9 117 16</inkml:trace>
  <inkml:trace contextRef="#ctx0" brushRef="#br0" timeOffset="89378.05">33315 12927 8191 0,'0'0'0'16,"0"0"0"-16,-5 2 0 15,-8 5 0-15,-3 3-303 16,4 4-608-16,-21 3-705 15,-3 0 125-15,-6-8 109 16,-3-3 95-16</inkml:trace>
  <inkml:trace contextRef="#ctx0" brushRef="#br0" timeOffset="89585.86">32085 12939 8191 0,'6'0'0'16,"6"4"-3"-16,11 3-319 16,26 9-604-16,-24 1-680 15,-3 3 124-15,-6-2 106 16</inkml:trace>
  <inkml:trace contextRef="#ctx0" brushRef="#br0" timeOffset="98214.96">30733 14849 7796 0,'0'-8'44'0,"0"1"-1"16,0-1 1-16,0 3-1 16,2 17 1-1,-2 16 0-15,0 9 0 16,0 14 0-1,0 11 1-15,0-1-45 0,0-6 0 16,0-5 0-16,-3-5 0 16,-1-9 0-16,-1-7 0 15,-3-8 0-15,1-7 0 16,-2-6 0-16,-3-4-344 16,43-10-1503-16,-47-7 159 15,-3-9 137-15,1-8 119 31</inkml:trace>
  <inkml:trace contextRef="#ctx0" brushRef="#br0" timeOffset="98492.7">30374 14936 7577 0,'1'-11'68'16,"9"-9"-1"-16,11 1 1 15,20-6-1-15,20 5 2 16,19 4-1-16,11 2 1 16,0 5-1-1,-9 5 2-15,-16-1-70 16,-18 4 0-16,-16 0 0 16,-19 1 0-16,-9 0 0 15,-2-1-316-15,23 1-565 16,-25 0-739-16,3-3 125 15,2-1 110-15,2-6 95 16</inkml:trace>
  <inkml:trace contextRef="#ctx0" brushRef="#br0" timeOffset="98770.44">31233 14454 8191 0,'2'-10'0'0,"-1"2"0"16,2 2 0-16,4 4 0 15,-3 18 0 1,2 13 0-16,-1 9 0 0,-2 7 0 16,-3 4 0-16,0-2 0 15,-2-4 0-15,1-1 0 16,-4-3 0-16,1-4-199 15,1-5-580-15,-3-5-898 16,2-3 133-16,3-8 115 16,1-1 103-1</inkml:trace>
  <inkml:trace contextRef="#ctx0" brushRef="#br0" timeOffset="99012.22">31233 15036 8191 0,'6'1'0'15,"11"0"0"-15,15-1 0 16,14 0 0-16,20 3 0 16,11-3 0-16,2-1 0 15,-3 1 0-15,-5 0 0 16,-15 0 0-16,-12 0 0 16,-15 0 0-16,-13 0 0 15,-10 0 0-15,-3 0 0 16,-9-2-338-1,5 0-437-15,-18-3-867 16,-7-9 128-16,-7-2 113 16,-6-5 97-16</inkml:trace>
  <inkml:trace contextRef="#ctx0" brushRef="#br0" timeOffset="99256.99">31541 14862 4996 0,'0'-12'324'0,"3"-1"6"16,9-2 5-16,13 1 7 15,14 8 5-15,12 9 7 16,7 14 7-16,-5 14 6 16,-14 15 7-16,-15 10-313 15,-15 7-61-15,-15 3 0 16,-15-9 0 0,-9-2 0-1,-5-10 0-15,-4-7 0 0,5-9 0 16,13-10-37-16,12-7-539 15,8-10-1199-15,17-8 148 16,14-13 128-16,18-3 112 16</inkml:trace>
  <inkml:trace contextRef="#ctx0" brushRef="#br0" timeOffset="99592.68">32656 14775 8191 0,'-22'-10'0'0,"-12"2"0"16,-11 3 0-16,-13 3 0 16,0 17 0-16,4 16 0 15,2 13 0-15,8 11 0 16,11 9 0-16,14 3 0 15,9-5 0-15,10-3 0 16,13-9 0-16,8-7 0 16,11-10 0-16,4-10 0 15,8-7 0-15,-1-12 0 16,-3-2 0-16,-4-11-480 16,-8-35-1331-1,-10 16 153-15,-10-7 134 16,-8-10 114-16</inkml:trace>
  <inkml:trace contextRef="#ctx0" brushRef="#br0" timeOffset="99810.47">32294 15023 8191 0,'0'0'0'16,"0"-1"0"-16,9 1 0 16,16-1 0-16,15 2 0 15,16 0 0-15,11-1 0 16,2 0 0-16,-9 0 0 15,-14-1 0-15,-16-2 0 16,-15 0-357 0,19-6-1487-1,-47 0 159-15,-17-3 136 0,-12 1 119 16</inkml:trace>
  <inkml:trace contextRef="#ctx0" brushRef="#br0" timeOffset="101692.84">18374 14957 6589 0,'1'-9'172'15,"1"-4"1"-15,-1-1 1 16,1-2 3-16,-8 9 1 16,-13-1 0-16,-7 3 4 15,-13 2 1 1,-14 1 2-16,-11 7-185 15,2 4 0-15,3 6 0 16,6 7 0-16,15 10 0 16,22 4 0-16,11 5 0 15,22 4 0-15,20 0 0 16,21 0 0-16,5-2 0 16,5-4 0-16,-8-5 0 15,-17-4 0-15,-24-4 0 16,-10-3 0-16,-23-6 0 15,-16-2 0 1,-11-2 0-16,-8-6 0 16,-8-4 0-16,3-3 0 15,8-9-206-15,20-5-629 16,7-8-826-16,12-6 132 16,13-3 113-16,13 1 100 15</inkml:trace>
  <inkml:trace contextRef="#ctx0" brushRef="#br0" timeOffset="102152.42">18229 14676 6511 0,'0'-11'179'0,"0"3"2"15,0 3 3 1,-1 11 1-16,-1 30 1 16,-2 24 3-16,-6 26 0 15,-4 19 3-15,-4 8 3 16,2-1-195-16,1-7 0 16,3-10 0-16,3-13 0 15,2-14 0-15,1-13 0 16,1-15 0-16,2-15 0 15,1-14 0-15,10-9-588 16,0-15-1194 0,14-14 150-16,5-9 128 15,11-6 112-15</inkml:trace>
  <inkml:trace contextRef="#ctx0" brushRef="#br0" timeOffset="102504.09">18742 15104 7409 0,'0'-5'85'16,"-4"0"1"-16,-6 1 0 15,-6 5 0 1,-3 11 1-16,-8 11 0 15,1 10 0-15,7 6 1 16,1 7 2-16,10 1-90 16,5-3 0-16,3-3 0 15,7-8 0-15,8-6 0 16,8-5 0-16,7-7 0 16,8-8 0-16,6-4 0 15,-2-6 0-15,1-7-286 16,1-6-392-16,-14-5-1003 15,-14-11 134 1,-7-7 116-16,-12-2 103 16</inkml:trace>
  <inkml:trace contextRef="#ctx0" brushRef="#br0" timeOffset="102724.89">18674 15148 6079 0,'0'-10'224'0,"6"-3"2"15,6-5 3-15,9-1 2 16,4 0 4-16,14 1 1 16,3 2 5-16,-2-1 2 15,-4 2 4 1,-4 4-299-16,-12 5-363 16,-7 2-1400-16,-10 4 156 15,-13 6 131-15,-10 5 117 16</inkml:trace>
  <inkml:trace contextRef="#ctx0" brushRef="#br0" timeOffset="102937.69">18629 15233 5621 0,'-3'4'270'0,"2"3"3"16,1 1 3-16,1 1 6 16,14-2 3-16,13-6 3 15,9-1 6-15,11-4 5 16,6-4-286-1,8-1-701-15,-15-2-989 16,-4-1 133-16,-10-1 115 16,-7-1 103-16</inkml:trace>
  <inkml:trace contextRef="#ctx0" brushRef="#br0" timeOffset="103397.26">19229 14702 7612 0,'0'-8'63'0,"-2"-1"1"16,0 3 0-16,2-1 0 15,0 7 0-15,-2 8 1 16,4 6-1-16,-2 7 1 16,0 4 1-16,0 7-66 15,0-2 0-15,-2 2 0 16,1 0 0-16,-5-5 0 15,0-2-267-15,1 1-1602 16,-1-7 164 0,3-6 138-16,1-3 123 15</inkml:trace>
  <inkml:trace contextRef="#ctx0" brushRef="#br0" timeOffset="103840.97">19565 15165 8191 0,'0'-6'0'15,"0"1"0"-15,0 4 0 16,0-2 0-16,0 9 0 15,0 10 0 1,0 6 0-16,0 9 0 16,0 6 0-16,-1 3 0 15,-4-3 0-15,-2 0 0 16,-6-8 0-16,0-3 0 16,0-8-121-16,6-5-708 15,-6-9-857-15,-3-8 136 16,2-7 116-16</inkml:trace>
  <inkml:trace contextRef="#ctx0" brushRef="#br0" timeOffset="104082.75">19318 15234 8191 0,'3'-12'0'0,"10"-3"0"15,14-6 0-15,14-4 0 16,14 5 0-16,13 2 0 15,-2 2 0-15,-2 3 0 16,-9 5 0-16,-16 1 0 16,-13 3 0-16,-11 2 0 15,-10 2 0-15,-4 0-7 16,-1 0-360-16,3 0-1473 16,-3-3 159-1,3-1 136-15,-3-9 119 16</inkml:trace>
  <inkml:trace contextRef="#ctx0" brushRef="#br0" timeOffset="104361.49">19844 14723 5851 0,'3'-18'247'0,"-2"-3"2"16,3 2 5-16,-2-1 1 15,-1 12 5-15,2 10 3 16,2 9 4-16,1 7 3 16,-1 9 5-1,4 8-275-15,-5 7 0 16,-2-2 0 0,-1-3 0-16,-1-3 0 0,-1-2 0 15,-1-6 0-15,2-3-329 16,-1-10-1523-16,-1-2 160 15,2-7 138-15</inkml:trace>
  <inkml:trace contextRef="#ctx0" brushRef="#br0" timeOffset="104885.16">20222 14972 8191 0,'2'-12'0'16,"2"0"0"-1,2 0 0-15,10 5 0 16,5 12 0-16,13 16 0 16,4 14 0-16,3 11 0 15,-5 9 0-15,-8 8 0 16,-15 2 0-16,-6-4 0 16,-19-2 0-16,-15-6 0 15,-14-5 0-15,-8-7 0 16,-1-9 0-16,4-9-479 15,12-10-1332-15,18-9 153 16,8-12 134 0,13-8 114-16</inkml:trace>
  <inkml:trace contextRef="#ctx0" brushRef="#br0" timeOffset="105577.16">20823 15150 5906 0,'0'-9'241'16,"0"2"3"-16,0-1 4 16,0 1 2-16,-6 9 3 15,-3 7 4-15,-5 11 4 16,-2 6 2-16,-1 9 5 16,7 7-268-16,5 0 0 15,2 2 0 1,8-2 0-16,4-5 0 15,2-1 0-15,9-7 0 16,6-7 0-16,3-2 0 16,3-11 0-16,0-6 0 15,-2-4 0-15,0-6-281 16,-2-10-349-16,-9-7-1065 16,-8-11 136-16,-5-6 118 15,-8-1 103-15</inkml:trace>
  <inkml:trace contextRef="#ctx0" brushRef="#br0" timeOffset="105803.95">20871 15191 4812 0,'-10'-14'348'0,"2"-1"6"16,3 0 6-16,-1-6 8 16,12 6 7-16,7-1 6 15,10 0 8-15,6 0 9 16,7 0 8-16,0 1-406 15,-3 4 0-15,-7 3 0 16,-7 2 0-16,-8 4-339 16,-1 4-330-16,-8-1-1001 15,-5 3 133 1,-8 3 114-16,-7 5 102 16</inkml:trace>
  <inkml:trace contextRef="#ctx0" brushRef="#br0" timeOffset="106020.75">20791 15233 4933 0,'-7'10'336'16,"1"3"6"-16,-1-2 6 16,1 2 7-16,19-6 6 15,9-5 7-15,10-1 7 16,11-4 8-16,8-4 7 16,1-1-539-16,-3-1-214 15,-6 2-217 1,-8-23-1068-16,-9 23 129 15,-11 0 113 1</inkml:trace>
  <inkml:trace contextRef="#ctx0" brushRef="#br0" timeOffset="106788.47">21353 14669 5911 0,'2'-10'241'15,"-1"4"2"-15,-1-3 4 16,3 2 2-16,-3 9 5 16,0 9 2-16,0 6 4 15,0 6 2-15,1 7 6 16,1 2-268-16,-2 2 0 16,0-3 0-16,1-4 0 15,-2-5 0-15,2-5 0 16,-1-5 0-1,0-2 0-15,0-3 0 16,0-6 0-16,0 1-497 16,-1-5-1310-16,-5-7 154 15,-1-2 132-15,-3-3 114 16</inkml:trace>
  <inkml:trace contextRef="#ctx0" brushRef="#br0" timeOffset="108108.47">27162 14805 5097 0,'0'-13'321'0,"0"-2"5"16,-4-3 4-16,-8-2 8 15,-12 5 5-15,-15 3 6 16,-12 9 6-16,-14-1 8 16,-5 10 6-1,-2 9-369-15,5 9 0 16,15 5 0-16,16 10 0 16,20 5 0-16,30 3 0 15,28 3 0-15,31-4 0 16,16 3 0-16,6-5 0 15,-13-7 0-15,-23-6 0 16,-30-4 0-16,-31-5 0 16,-30-9 0-16,-30 0 0 15,-22-6 0 1,-12-2 0-16,-1-4 0 0,12-1 0 16,20-4-4-1,29-5-549-15,23-4-1237 16,24-3 151-16,16-6 129 15,13 1 114-15</inkml:trace>
  <inkml:trace contextRef="#ctx0" brushRef="#br0" timeOffset="108668.28">26888 14587 5066 0,'0'-15'323'15,"0"-4"6"-15,0 3 6 16,0 0 6-16,0 10 5 16,0 18 7-16,0 22 6 15,-5 23 7-15,1 25 7 16,-6 25-373 0,0 9 0-16,3 2 0 15,1-3 0-15,-4-13 0 16,8-12 0-16,-3-11 0 15,-1-14 0-15,-1-17 0 16,1-13 0-16,-4-13 0 16,-1-14-497-16,-3-8-1310 15,1-13 154-15,-5-13 132 16,5-10 114-16</inkml:trace>
  <inkml:trace contextRef="#ctx0" brushRef="#br0" timeOffset="125420.29">30653 16119 8191 0,'-2'0'0'0,"-2"3"0"0,-6 8 0 16,-8 10 0-16,1 12 0 16,-5 11 0-16,4 8 0 15,9 1 0-15,5 1 0 16,2 0 0-16,7-7 0 16,3-2 0-16,8-7 0 15,6-7 0-15,7-7 0 16,11-8 0-1,6-7 0-15,8-6 0 16,2-8 0-16,0-7-278 16,30-9-657-16,-43-10-681 15,-10-6 125-15,-13-6 109 16,-10-2 95-16</inkml:trace>
  <inkml:trace contextRef="#ctx0" brushRef="#br0" timeOffset="125667.06">30657 16168 8084 0,'0'-11'12'15,"0"-1"-1"-15,7-4 2 16,8-4-2 0,11 4 1-16,14 0-1 15,11 0 2-15,5 2-2 16,-4 1 2-16,-6 4-13 15,-13 2-286-15,-11 4-244 32,-13-28-1190-32,-20 31 139 0,-13 2 122 15,-14 2 105-15</inkml:trace>
  <inkml:trace contextRef="#ctx0" brushRef="#br0" timeOffset="125895.85">30638 16208 5340 0,'-3'9'297'16,"0"1"4"-1,0 1 6-15,1 2 4 16,13-5 6 0,8-6 3-16,14 0 8 0,12-2 3 15,13-2 8-15,4-2-641 16,3 1-293-16,-6-4-1104 16,-4-1 136-1,-10 0 119-15</inkml:trace>
  <inkml:trace contextRef="#ctx0" brushRef="#br0" timeOffset="126286.57">31340 15747 5724 0,'0'-13'259'16,"0"2"3"-16,0 3 5 15,0 1 3-15,0 17 3 16,-2 12 6-16,1 8 2 16,-3 8 4-16,1 1 6 15,-1 0-291-15,-1-3 0 16,-1-3 0-16,-1-2 0 15,-1-8-126-15,3 2-515 16,-2-5-1092 0,4-2 141-16,3-5 124 15,0-1 106-15</inkml:trace>
  <inkml:trace contextRef="#ctx0" brushRef="#br0" timeOffset="126545.37">31369 16298 8191 0,'4'1'0'0,"8"2"0"15,15-3 0-15,15 0 0 16,13 1 0 0,12-1 0-16,7-1 0 15,-1 1 0-15,-8-1 0 16,-3-1 0-16,-12 1 0 15,-15-2 0 1,-11 1 0-16,-12-1 0 0,-9-1 0 16,-3-5-363-16,26-1-1480 15,-46-3 160-15,-5-5 135 16,-8 1 120-16</inkml:trace>
  <inkml:trace contextRef="#ctx0" brushRef="#br0" timeOffset="126816.12">31659 16115 6948 0,'0'-6'134'16,"0"-1"1"-16,7 1 2 15,9-1-1-15,9 6 2 16,8 5 2-16,6 7-1 16,-4 9 2-16,-6 8 2 15,-9 7-143 1,-15 3 0-16,-10 1 0 0,-10 0 0 15,-12-3 0-15,-5-4 0 16,-4-5 0-16,3-5 0 16,7-7 0-16,11-6-215 15,8-7-415-15,14-6-1083 16,14-4 139 0,13-8 120-16,14-3 106 15</inkml:trace>
  <inkml:trace contextRef="#ctx0" brushRef="#br0" timeOffset="127271.8">32508 16084 8191 0,'0'-7'0'15,"-5"-1"0"1,-4-2 0-16,-4 1 0 16,-6 3 0-16,-10 3 0 15,-3 3 0-15,-2 6 0 16,-1 6 0-16,-1 6 0 15,3 7 0-15,1 8 0 16,7 4 0-16,5 0 0 16,9 1 0-16,6-2 0 15,4-4 0-15,7-4 0 16,4-4 0-16,8-5 0 16,6-3 0-1,6-7 0-15,3-3 0 16,0-2 0-16,-5-4 0 15,-3-5-254-15,-4 1-243 16,-9-39-1241-16,-5 28 143 16,-4-5 122-16,-5-3 109 15</inkml:trace>
  <inkml:trace contextRef="#ctx0" brushRef="#br0" timeOffset="127487.63">32286 16261 5677 0,'-4'-4'264'16,"1"-2"3"-16,0 3 4 15,0 2 4-15,3-2 4 16,4 3 4-16,9 3 4 16,9-6 4-16,8 3 6 15,8-1-297 1,1 1 0-16,-6 0-276 16,-10-2-159-1,14 2-456-15,-26 0-623 0,-11 0 111 16,-12-1 96-1,-7 0 87-15</inkml:trace>
  <inkml:trace contextRef="#ctx0" brushRef="#br0" timeOffset="129660.47">18306 16263 7660 0,'8'-12'58'0,"0"-1"0"16,-1-3 1-16,-2-1 0 16,-4 7 0-16,-7 4 0 15,-13-3 0-15,-18 4 1 16,-12 2 0-16,-22 2-60 16,-3 2 0-16,3 10 0 15,9 1 0-15,12 5 0 16,18 10 0-1,19 4 0-15,13 6 0 16,23 3 0-16,23 1 0 16,15 1 0-16,11-1 0 15,2-4 0-15,-12-4 0 16,-22-4 0-16,-21-4 0 16,-26-5 0-16,-23-5 0 15,-18-4 0-15,-13-4 0 16,-5-4 0-16,1-6 0 15,11-5 0-15,18-7-296 16,25-1-543 0,11-7-796-16,16-1 126 15,11-2 112-15,3 2 97 16</inkml:trace>
  <inkml:trace contextRef="#ctx0" brushRef="#br0" timeOffset="130124.87">18095 16018 5918 0,'0'-11'240'15,"0"2"4"-15,0-2 1 16,-3 7 4-16,-1 21 3 15,-2 20 3-15,-3 20 4 16,-3 20 3 0,0 18 5-16,2 1-267 15,0-2 0-15,4-3 0 16,2-15 0-16,2-9 0 16,2-12 0-16,-3-13 0 15,2-11 0-15,-4-14 0 16,4-9-443-16,-1-11-1378 15,7-9 156-15,7-13 133 16,8-7 116-16</inkml:trace>
  <inkml:trace contextRef="#ctx0" brushRef="#br0" timeOffset="130729.36">18729 16317 8191 0,'0'-4'0'0,"0"0"0"16,-6 0 0-16,-7 8 0 0,-7 12 0 15,-7 13 0 1,-5 9 0-16,3 10 0 15,7 3 0-15,11 2 0 16,6-2 0-16,7-5 0 16,8-4 0-16,9-10 0 15,5-6 0-15,11-9 0 16,7-8 0-16,4-5 0 16,0-10 0-16,0-6-393 15,-5-14-1441 1,-12-5 157-16,-13-11 136 15,-8-5 117-15</inkml:trace>
  <inkml:trace contextRef="#ctx0" brushRef="#br0" timeOffset="130940.16">18696 16380 6445 0,'-2'-9'187'15,"2"-3"1"-15,0-2 1 16,5-4 4-16,12 6 1 15,10-4 1-15,11 1 3 16,6 1 1-16,0 1 4 16,-5 3-203-1,-9 6-350-15,27 1-587 16,-47 3-658-16,-10 1 121 16,-13 5 106-16,-9 0 94 15</inkml:trace>
  <inkml:trace contextRef="#ctx0" brushRef="#br0" timeOffset="131129.98">18651 16454 5966 0,'-5'7'235'0,"2"2"3"15,0 0 3-15,0 1 3 16,13-2 3 0,12-7 3-16,11 0 3 15,13-1 4-15,11-4-254 0,3-1-529 31,-2-2-1204-31,-5-3 141 0,-4-3 123 16</inkml:trace>
  <inkml:trace contextRef="#ctx0" brushRef="#br0" timeOffset="131596.54">19170 15953 5657 0,'0'-12'266'0,"0"0"3"15,0 1 4-15,0 2 4 16,0 6 4-16,2 6 5 15,1 5 3-15,0 7 4 16,0 6 7-16,0 5-300 16,-2 4 0-16,1-1 0 15,-2 0 0 1,0-2 0-16,-2 0 0 0,-1-3 0 16,1-3-291-16,27-3-1571 15,-27-3 161 1,2-6 140-16,5-5 120 15</inkml:trace>
  <inkml:trace contextRef="#ctx0" brushRef="#br0" timeOffset="131964.2">19492 16340 8191 0,'0'-6'0'16,"1"1"0"-16,0 2 0 16,1-1 0-16,-2 7 0 15,3 8 0-15,0 6 0 16,1 7 0-16,2 8 0 15,-5 8 0-15,1 0 0 16,-1-2 0-16,-1-4 0 16,0-5 0-16,0-4 0 15,0-6 0-15,0-5 0 16,0-8 0 0,-4-3-339-16,60-6-1510 15,-69-10 160-15,-5-7 137 16,-3-7 119-16</inkml:trace>
  <inkml:trace contextRef="#ctx0" brushRef="#br0" timeOffset="132191.99">19276 16405 8191 0,'0'-9'0'0,"6"-3"0"16,10-5 0-16,13 0 0 15,13 1 0 1,15-1 0-16,7 2 0 15,1 1 0-15,-9 2 0 16,-8 3 0-16,-11 4 0 16,-12 2 0-1,-12 1 0-15,-6 0-40 0,-2 2-340 16,-5-1-1447-16,0 0 156 16,3-1 134-16,3-2 118 15</inkml:trace>
  <inkml:trace contextRef="#ctx0" brushRef="#br0" timeOffset="132591.63">19858 15958 5457 0,'3'-14'286'0,"0"1"3"0,0-1 6 16,-1 2 3-16,-1 7 6 16,-1 5 3-1,0 5 6-15,0 7 5 16,1 5 6-16,1 7-324 15,1 8 0-15,0 3 0 16,-1-3 0-16,1-3 0 16,-1-4 0-16,-2-3 0 15,0-4 0-15,-2-5 0 16,-3-2 0-16,2-6-558 16,-6-1-1232-16,0-8 151 15,5-5 129-15,2-2 114 16</inkml:trace>
  <inkml:trace contextRef="#ctx0" brushRef="#br0" timeOffset="133212.14">20273 16108 8191 0,'8'-6'0'16,"4"-2"0"-16,8 2 0 0,10 2 0 15,5 13 0 1,6 13 0-16,2 14 0 15,-3 14 0-15,-9 16 0 16,-12 10 0-16,-12 2 0 16,-6 0 0-16,-14-3 0 15,-10-8 0-15,-10-10 0 16,-12-8 0-16,-7-13-75 16,35-16-1847-16,-26-11 173 15,12-13 146-15,11-13 127 16</inkml:trace>
  <inkml:trace contextRef="#ctx0" brushRef="#br0" timeOffset="134603.78">27369 16238 6043 0,'-2'-12'227'0,"-8"-5"3"16,-9-2 3-16,-13 0 2 15,-9 7 3-15,-18 6 4 16,-8 2 2-16,-2 8 3 16,2 9 5-16,6 7-252 15,16 6 0 1,23 9 0-16,12 4 0 16,28 5 0-16,22 3 0 15,13 3 0-15,12 3 0 16,0-3 0-16,-11-6 0 15,-21-3 0-15,-20-9 0 16,-15-6 0-16,-22-6 0 16,-21-7 0-16,-14-7 0 15,-10-3 0-15,-10-5 0 16,9-4 0-16,10-8 0 16,20-6-7-1,17-1-418-15,19-10-1399 16,17 7 156-16,14 0 134 15,9 2 116-15</inkml:trace>
  <inkml:trace contextRef="#ctx0" brushRef="#br0" timeOffset="135059.86">27034 15995 5025 0,'2'-24'327'0,"3"0"5"15,-3-3 8-15,2 2 5 16,-4 16 5-16,0 14 9 16,0 20 4-16,0 18 8 15,0 23 8-15,-6 22-379 16,-1 18 0-16,1 1 0 16,-4 0 0-16,7-8 0 15,2-10 0-15,1-13 0 16,1-13 0-16,-1-11 0 15,0-13 0 1,0-16 0-16,0-7 0 16,0-5 0-16,0-6 0 15,-4-4 0-15,4-9-347 16,-6-5-1501-16,6-10 161 16,-7-8 136-16</inkml:trace>
  <inkml:trace contextRef="#ctx0" brushRef="#br1" timeOffset="159180.24">20164 17047 5144 0,'-4'-2'304'0,"-1"2"6"15,2 0 4-15,-2-1 5 16,5 2 6-16,2-2 5 15,2 1 5-15,15-1 7 16,14-4 5-16,20 0-226 16,15-6-121-16,8-2 0 15,1-2 0-15,-7-2 0 16,-13 2 0-16,-11-2 0 16,-8 4 0-1,-13 0 0-15,-9 3 0 16,-6 3 0-16,-3 2 0 15,-6 1 0-15,1 1 0 16,-2 3 0-16,-2-2 0 16,1 2-307-16,-2 0-470 15,-19 2-872-15,-9 2 128 16,-9 3 114-16,-8 7 98 16</inkml:trace>
  <inkml:trace contextRef="#ctx0" brushRef="#br1" timeOffset="159440">20225 17155 6011 0,'-4'4'231'0,"0"2"2"15,1 0 3-15,11 0 3 16,21-2 3-16,17-6 2 16,21-4 5-16,17-6 2 15,7-2 4-15,-9-3-255 16,-9-1 0-16,-15 0 0 15,-16 3 0 1,-16 3 0-16,-10 5 0 0,-10 1 0 16,-5 5 0-16,-1 0 0 15,-1 1-399 1,1-30-1434-16,1 26 158 0,-2-3 135 16,1-1 117-1</inkml:trace>
  <inkml:trace contextRef="#ctx0" brushRef="#br1" timeOffset="164912.19">26661 17138 4337 0,'0'-2'157'16,"0"2"207"-16,0-1 6 15,-2-2 8-15,2 3 7 16,0-1 7-16,0-2 9 16,0 3 8-16,-2 0 10 15,2 0-84-15,0-1-91 16,0 1-244 0,0 0 0-16,0 0 0 15,2 0 0-15,11-1 0 16,21-6 0-16,18-3 0 15,19-6 0-15,13-4 0 16,3 0 0-16,-11 0 0 16,-11 2 0-16,-9 3 0 15,-10 3 0-15,-14 1 0 16,-6 4 0-16,-10 3 0 16,-9 1 0-16,-3 1 0 15,-2-1 0-15,-4 3 0 16,2 0 0-1,0 0 0-15,-1 0 0 16,-7 0-292-16,-7 0-206 16,-8 0-1230-16,-11 8 142 15,-7 2 122-15,-3 3 107 16</inkml:trace>
  <inkml:trace contextRef="#ctx0" brushRef="#br1" timeOffset="165215.95">26756 17202 5422 0,'-7'7'289'0,"-1"3"4"16,2-3 5-16,8 3 4 16,27-6 5-16,19-4 5 15,21-2 5-15,13-6 5 16,10-3 7 0,-8-1-329-16,-5-2 0 15,-16-2 0-15,-11 1 0 16,-14 4 0-16,-11 1 0 15,-11 3 0-15,-8 1 0 16,2 2 0-16,-8 2 0 16,0-1 0-16,-2 3 0 15,3-1 0-15,-3-1 0 16,0 2 0-16,0 0-336 16,0-3-1514-16,-3 3 161 15,-11-4 137-15,-3 1 119 16</inkml:trace>
  <inkml:trace contextRef="#ctx0" brushRef="#br1" timeOffset="170836.11">19424 510 4198 0,'0'-4'127'16,"0"-3"73"-16,0 1 118 16,1-4 67-16,-1 4 9 15,0 0 7-15,1 1 8 16,-1 0 9-16,2 2 10 15,-2 1-85-15,1 1-54 16,-1 1-81-16,0 0-135 16,0 0-73-16,0 0 0 15,0 3 0-15,-5 6 0 0,-7 12 0 16,-7 10 0 0,-10 14 0-16,-8 11 0 0,-3 4 0 15,-1 3 0-15,5-6 0 16,3-4 0-16,10-8 0 15,5-10 0 1,8-10 0-16,4-9 0 16,5-6 0-16,-2-4 0 15,0-3 0-15,-2-3 0 16,-3 1-259-16,0-1-249 16,-3-20-1225-16,0 15 141 15,1-5 124-15,-1-5 106 16</inkml:trace>
  <inkml:trace contextRef="#ctx0" brushRef="#br1" timeOffset="171401.59">19073 613 3746 0,'0'-5'115'16,"0"-2"50"-16,0-1 82 16,0-2 121-16,0 5 60 15,0 0 9 1,0 2 11-16,0-2 11 0,0 4 10 16,0-1-70-16,0 2-47 15,0-1-57-15,0 1-93 16,0 0-141-16,0-3-61 15,0 3 0-15,0 0 0 16,0 0 0-16,0 0 0 16,0 0 0-16,0 0 0 15,0 0 0-15,0 0 0 16,8 0 0-16,7 6 0 16,11 5 0-16,7 7 0 15,9 6 0-15,1 7 0 0,-2 4 0 16,-4-1 0-16,-2-4 0 15,-6-2 0 1,-3-1 0-16,-5-10 0 16,-3-2 0-16,-5-1 0 15,-3-6 0-15,-4-2 0 16,-1-1 0-16,-5-2 0 16,2-1 0-16,-2-2 0 15,0 0 0-15,0 0 0 16,0 0 0-16,0 0 0 15,0 0-349-15,23-1-1497 16,-29-3 160-16,-4-6 136 16,0-4 119-1</inkml:trace>
  <inkml:trace contextRef="#ctx0" brushRef="#br1" timeOffset="172903.19">19588 335 3220 0,'0'-2'78'15,"0"-2"38"-15,0 0 37 16,0-1 28-16,0 2 15 16,3-1 13-16,-1 1 19 15,-1-1 19-15,4-1 22 16,-1 1 19-16,-3-2 16 16,2 2 17-16,0-2-5 15,-3-1-4-15,1 3-11 16,-1-4-9-16,0 1-14 15,0-3-16-15,2 0-16 16,-4 0-68-16,-1-2-61 16,-6 0-60-16,-5 1-35 0,-4-1-22 15,-3-1 0 1,-5 0 0-16,-1 2 0 16,-2-1 0-16,-3 2 0 15,-2 3 0-15,-4 1 0 16,-7 3 0-16,2 0 0 0,-7 4 0 15,-2 5 0-15,1 2 0 16,-1 5 0-16,3 3 0 16,1 6 0-16,1 3 0 15,2 4 0 1,-1 4 0-16,1 4 0 16,3 3 0-16,3 5 0 0,2 5 0 15,6 2 0-15,5 8 0 16,3 1 0-16,6 6 0 15,5 2 0-15,4 3 0 16,6-3 0-16,1-1 0 16,4-2 0-16,4-5 0 15,1-2 0 1,7-5 0-16,5-2 0 16,6-3 0-16,3-3 0 15,6-2 0-15,4-3 0 16,4-4 0-16,3-4 0 15,4-5 0-15,7-6 0 16,1-5 0-16,6-10 0 16,6-5 0-16,-1-7 0 15,2-10 0-15,0-9 0 16,0-4 0-16,-3-8 0 16,-3-5 0-1,-3-2 0-15,0-5 0 16,-5-4 0-16,0-7 0 15,-5-8 0-15,-9-8 0 16,-10-3 0-16,-7-10 0 16,-15-2 0-16,-9 1 0 15,-13 1 0-15,-17 4 0 16,-14 8 0-16,-14 7 0 16,-18 6 0-16,-12 8 0 15,-5 9 0-15,-2 5 0 16,1 9 0-16,10 7 0 15,12 9 0-15,14 7-107 16,14 9-324-16,25 6-1363 16,7 7 150-16,7 4 131 0,10 0 113 15</inkml:trace>
  <inkml:trace contextRef="#ctx0" brushRef="#br1" timeOffset="173694.57">19125 1497 5240 0,'-2'0'257'0,"2"0"27"15,3-1 5-15,13-6 4 16,20-8 4-16,20-8 6 16,21-11 3-16,17-8 6 15,6-1 4-15,0 2-50 16,-4 2-238-16,-8 1-28 16,-11 5 0-16,-8 4 0 15,-14 3 0-15,-9 3 0 16,-11 1 0-16,-7 4 0 15,-7 4 0 1,-8 4 0-16,-8 1 0 16,-2 5 0-16,-3 4-60 15,-4-1-281-15,-6 2-168 16,-12 2-1186-16,-10 4 136 16,-12 3 118-16,-8 7 103 15</inkml:trace>
  <inkml:trace contextRef="#ctx0" brushRef="#br1" timeOffset="174036.25">19203 1520 5223 0,'-15'14'250'16,"5"-2"39"-1,-1 1 7-15,2 0 2 16,13-6 6-16,18-7 4 15,14-1 6-15,20-6 4 16,20-7 6-16,15-8-100 16,4-3-181-1,-4-7-43-15,-5 3 0 0,-12 3 0 16,-12 1 0-16,-13 5 0 16,-10 4 0-16,-11 1 0 15,-8 5 0-15,-8 1 0 16,-4 4 0-1,-7 1 0-15,-1 2 0 16,2 1 0-16,-4-1-328 16,5 1-300-16,2-2-1056 15,1-5 135-15,4-3 116 16</inkml:trace>
  <inkml:trace contextRef="#ctx0" brushRef="#br1" timeOffset="195431.6">9528 3895 5384 0,'-3'3'99'0,"0"1"166"16,-1 0 4-16,-1 2 3 15,4-2 5-15,-1-1 4 16,2-1 3-16,0 1 5 16,2-2 4-16,-2 2-4 15,0 0-100-15,0-1-189 16,0 0 0-16,7 0 0 15,10-2 0-15,14 0 0 16,14-4 0 0,12-5 0-16,7-6 0 15,1-1 0-15,-2-7 0 16,-5-1 0-16,-5 1 0 16,-5 2 0-16,-6 1 0 15,-7 4 0-15,-5 5 0 16,-7 2 0-16,-10 2 0 15,-7 2 0-15,-3 1 0 16,-3 4 0-16,-3-2 0 16,-6 2 0-16,-1 2-361 15,-3 2-511-15,-16 5-739 16,-7 1 125-16,0 6 107 16</inkml:trace>
  <inkml:trace contextRef="#ctx0" brushRef="#br1" timeOffset="195794.88">9495 4105 7015 0,'-9'8'127'0,"0"0"1"16,1 0 1-16,0 1 1 15,20-6 1-15,14-2 0 16,20-6 1-16,18-5 1 15,15-7 2 1,6-4-135-16,-1-2 0 16,-8 0 0-16,-6 1 0 15,-8 3 0-15,-11 2 0 16,-10 1 0-16,-9 4 0 16,-14 1 0-16,-7 3 0 15,-1 3 0-15,-5 0 0 16,-4 2 0-16,0 2 0 15,1 1 0-15,-5 0 0 16,-1-4-178-16,-2 1-375 16,0-4-1190-1,0-2 144-15,2-4 123 16,4-4 108-16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30T06:55:05.02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3519 3500 4501 0,'0'-2'145'0,"0"2"85"0,1 0 68 0,-1-2 63 0,0 2 7 15,0 0 7-15,0-1 7 16,2 1 9-16,-2 0 6 16,0 0-104-16,0 0-54 15,0-2-97-15,0 1-73 16,0-3-69-16,1-2 0 16,-1-2 0-16,0-3 0 15,0-4 0-15,-1-1 0 16,-2-6 0-16,-6-1 0 15,-1 0 0 1,-6 2 0-16,-4 5 0 16,-3 6 0-16,-8 7 0 15,-3 3 0-15,-8 6 0 16,0 9 0-16,-4 6 0 16,1 10 0-16,3 12 0 15,2 9 0-15,10 8 0 16,8 4 0-16,6 1 0 15,10-2 0-15,5-5 0 16,4-6 0-16,2-7 0 16,6-6 0-1,1-7 0-15,5-8 0 16,1-6 0-16,5-9 0 16,-2-5 0-16,5-6 0 15,-2-10 0-15,0-7 0 16,-2-6 0-16,-2-4 0 15,-2-1 0-15,-4 5 0 16,-1 4 0-16,-1 7 0 16,-2 9 0-16,6 3 0 15,0 11 0 1,4 8 0-16,-2 8 0 16,0 7 0-16,-4 6 0 15,-4-2 0-15,-2 0 0 16,-2-5 0-16,-1-4 0 15,-3-3 0-15,0-7-199 16,4-3-234-16,5-41-1337 16,6 24 147-16,6-11 128 15,0-9 110-15</inkml:trace>
  <inkml:trace contextRef="#ctx0" brushRef="#br0" timeOffset="201.81">3693 3831 7840 0,'0'-14'39'16,"0"-3"-1"-16,0-1 1 15,2-4 0-15,-2 9 0 16,1 8-75-16,7 1-273 16,68 4-531-16,-61 2-741 15,-4 5 119-15,-2 5 104 16,-6 2 93-16</inkml:trace>
  <inkml:trace contextRef="#ctx0" brushRef="#br0" timeOffset="344.67">3747 4023 6011 0,'0'1'231'0,"0"2"2"16,0 0 3-16,0-3 3 15,0 4 3-15,0-4-161 16,1 0-386-16,2 0-1307 15,-1 0 123-15,-1 0 109 16,-2 0 95-16</inkml:trace>
  <inkml:trace contextRef="#ctx0" brushRef="#br0" timeOffset="687.35">2974 4482 5808 0,'-5'3'242'15,"2"1"3"-15,0-1 3 16,9-2 5-16,23 1 2 15,18-8 3-15,20 0 4 16,16-7 3-16,7-1 4 16,-5-4-183-1,-8-2-86-15,-14 4 0 16,-13 3-263-16,-10 3-161 16,-6 5-385-16,-22 4-732 15,-5 1 114-15,-18 2 100 16,-17 5 89-16</inkml:trace>
  <inkml:trace contextRef="#ctx0" brushRef="#br0" timeOffset="968.09">3078 4588 5110 0,'-17'10'248'16,"1"1"52"-16,2-2 6 16,5 1 5-16,31-6 3 15,18-6 7 1,22-4 5-16,15-3 4 15,10-3 8-15,1-3-107 16,-9-1-175-16,-13 4-56 16,-15-1 0-16,-18 5 0 15,-15 3 0-15,-10 1 0 16,-7 2 0-16,-2 2 0 16,-1 0 0-16,2 0 0 15,-3 0-258-15,-2 0-251 16,-4-76-1224-1,3 70 141-15,2-2 124 16,3-3 106-16</inkml:trace>
  <inkml:trace contextRef="#ctx0" brushRef="#br0" timeOffset="2425.95">6140 3566 4674 0,'3'0'115'0,"4"-4"130"15,0-2 75-15,5-2 23 16,1-2 6-16,0-3 7 16,1 1 6-1,-2-6 7-15,-3 1 8 16,-5-5-73-16,-6 4-52 16,-9-5-150-16,-17 5-79 15,-14 3-23-15,-18 5 0 16,-21 4 0-16,-9 9 0 15,-2 11 0-15,3 8 0 16,10 9 0-16,20 12 0 16,23 8 0-16,23 4 0 15,32-1 0-15,29-1 0 16,28-5 0-16,18-6 0 16,12-5 0-16,-9-1 0 15,-21-6 0 1,-29 2 0-16,-29-2 0 15,-32 1 0-15,-31-4 0 16,-28-2 0-16,-22-3 0 16,-12-5 0-16,3-8 0 15,17-5 0-15,30-4-379 16,32-7-1459-16,31-3 158 16,28-5 137-16,27-7 117 15</inkml:trace>
  <inkml:trace contextRef="#ctx0" brushRef="#br0" timeOffset="3064.11">6534 3917 5983 0,'-4'0'233'15,"2"-1"3"-15,-1 1 4 16,8-1 1-16,22 2 4 16,26-2 4-16,27-4 2 15,25 1 3-15,15-1 5 16,-5-1-259-1,-10-4 0-15,-17 6 0 16,-19-3 0-16,-17 2 0 16,-16 1 0-16,-15 1 0 15,-13 1 0-15,-7-1 0 16,-7 2 0-16,-5 0-111 16,-3-1-277-16,21 1-1418 15,-27-1 153-15,5-2 132 16,3 2 115-16</inkml:trace>
  <inkml:trace contextRef="#ctx0" brushRef="#br0" timeOffset="3631.54">7042 3759 2980 0,'-1'-3'160'0,"-1"0"49"16,-2 0 34-16,1-1 30 15,3 0 56-15,-2 1 78 16,2-2 90-16,0 5 30 16,0-4 15-16,0 4-97 15,0-2-71-15,0 1-53 16,0-1-31-16,0 2-32 16,0-1-57-16,0 1-88 15,0 0-91-15,0 0-22 16,0 0 0-16,4 0 0 15,13 0 0 1,18 0 0-16,17 3 0 16,14 4 0-16,9 3 0 15,-4 6 0-15,-13 6 0 16,-16 5 0-16,-16 1 0 16,-16 4 0-16,-18 0 0 15,-16 2 0-15,-18 0 0 16,-11-2 0-16,-8-3 0 15,0 0 0-15,10-6-4 16,17-3-600-16,15-1-1172 16,12-9 147-16,23-6 129 15,17-8 112 1</inkml:trace>
  <inkml:trace contextRef="#ctx0" brushRef="#br0" timeOffset="4488.87">8637 3302 6784 0,'-7'-13'152'0,"-10"-1"0"16,-13 8 2 0,-17 8 1-16,-10 28 1 15,-13 37 2-15,3 24 0 16,9 16 2-16,18 22 2 16,20-3-162-16,18-5 0 15,17-7 0-15,19-8 0 16,10-15 0-16,7-17 0 15,12-19-300-15,8-18-1559 16,-2-21 161-16,-3-17 139 16,-5-18 120-16</inkml:trace>
  <inkml:trace contextRef="#ctx0" brushRef="#br0" timeOffset="5204.4">8895 3559 4704 0,'2'-7'319'15,"-2"-1"23"-15,1-1 5 16,1 1 6-16,-2 0 9 15,1 4 4 1,-1 3 8-16,1 0 7 16,1 3 8-16,2 8-155 15,-2 9-214-15,1 8-20 16,-3 12 0-16,0 10 0 16,-6 2 0-16,0 4 0 15,-3-3 0-15,-2-4 0 16,1-5 0-16,4-8 0 15,3-9 0 1,1-6 0-16,10-6 0 0,12-7 0 16,12-4 0-16,7-3 0 15,11 0 0 1,1-2 0-16,-5-2 0 16,-7 3 0-16,-3-3-4 15,-4 1-416-15,-5-24-1406 16,-7 19 156-16,-6-4 134 15,-6-6 118-15</inkml:trace>
  <inkml:trace contextRef="#ctx0" brushRef="#br0" timeOffset="5671.4">9259 3284 8089 0,'29'-3'11'0,"20"3"0"15,19 12 0-15,19 18 0 16,1 25 0-16,-9 27 1 15,-13 21-1-15,-16 13 0 16,-17 7 2-16,-19 0-13 16,-15-2 0-1,-18-11 0-15,-18-10 0 16,-12-14-136-16,-2-18-1768 16,-5-19 168-16,7-19 145 15,14-17 125-15</inkml:trace>
  <inkml:trace contextRef="#ctx0" brushRef="#br0" timeOffset="6524.03">10437 3175 4545 0,'2'-15'349'0,"-2"-3"5"16,0-3 8-16,0-1 8 15,1 7 5 1,-1 11 8-16,0 11 8 15,0 20 8-15,0 24 7 16,0 30-149-16,-1 26-257 16,-5 25 0-16,-1 16 0 15,-6 10 0-15,0 0 0 16,2-5 0-16,3-10 0 16,2-15 0-16,3-16 0 15,2-20 0-15,-1-14 0 16,1-18 0-16,-2-16 0 15,-1-14 0-15,1-10 0 16,-1-10 0 0,-1-6 0-16,2-11-127 15,43-9-1780-15,-37-14 170 16,5-11 145-16,4-13 124 16</inkml:trace>
  <inkml:trace contextRef="#ctx0" brushRef="#br0" timeOffset="7676.49">11008 3739 4498 0,'0'0'229'0,"3"0"126"16,-3-1 7-16,0 1 5 15,1 0 9 1,-1 0 7-16,0 0 6 15,0 0 9-15,2 0 9 16,0-2-124-16,1 0-139 16,2-2-144-16,-1-2 0 15,1-4 0-15,-4-2 0 16,2-2 0-16,-3-1 0 16,0-1 0-16,0 1 0 15,-3 0 0-15,-1 2 0 16,-1 1 0-1,-2 5 0-15,-6 0 0 16,-1 3 0-16,-4 2 0 16,-2 1 0-16,-3 2 0 15,0 2 0-15,-2 4 0 16,2 2 0-16,-1 4 0 16,2 6 0-16,-1-2 0 15,5 6 0-15,1 2 0 16,4 1 0-16,2 0 0 15,4-2 0-15,2 0 0 16,4-5 0 0,1-2 0-16,1-3 0 15,4-2 0-15,10-6 0 16,3-2 0-16,6-3 0 16,5-1 0-16,0-1 0 15,-5-4 0-15,-2-3 0 16,-2 1 0-16,2-6 0 15,-4-3 0-15,-1 4 0 16,-3-4 0-16,2 1 0 16,-6 0 0-16,0 4 0 15,-4 2 0 1,-3 0 0-16,-2 5 0 16,1 1 0-16,-2 0 0 15,1 0 0-15,-1 3 0 16,0-1 0-16,3 1 0 15,0 3 0-15,3 4 0 16,5 9 0-16,5 7 0 16,4 8 0-16,3 6 0 15,1 1 0-15,0-1 0 16,1-2-516-16,-7-4-1285 16,-3-8 152-1,-3-9 131-15,-5-8 115 16</inkml:trace>
  <inkml:trace contextRef="#ctx0" brushRef="#br0" timeOffset="9163.83">5563 5205 4711 0,'0'-4'337'15,"0"-2"6"-15,-1 2 5 16,1 0 8-16,-1 0 5 16,1 4 8-16,0 0 6 15,-4 5 8-15,2 6 6 16,-1 11-170-1,-3 9-219-15,-1 13 0 16,-3 6 0-16,-7 8 0 16,-3 3 0-16,-1 3 0 15,0-1 0-15,2-5 0 16,4-6 0-16,6-8 0 16,4-10 0-16,4-7 0 15,1-5 0-15,0-7 0 16,8-4 0-16,7-3 0 15,12-6 0 1,14-2 0-16,15 0 0 16,6-4 0-16,3-2 0 15,0-1-88-15,-4-1-383 16,-8-59-1319-16,-7 53 151 16,-8-3 129-16,-5-7 114 15</inkml:trace>
  <inkml:trace contextRef="#ctx0" brushRef="#br0" timeOffset="9819.82">6227 5569 6225 0,'0'0'208'0,"-2"-2"3"16,2 2 4 0,0 0 0-16,2 0 3 15,12 2 3-15,18 2 2 16,18 1 2-16,22-1 5 15,15 2-230-15,4-3 0 16,-3-3 0-16,-7 0 0 16,-12 0 0-16,-8-2 0 15,-13 2 0-15,-17 0 0 16,-15-1 0-16,-8-1 0 16,-6-1-308-16,-4-1-1550 15,-1 0 162-15,0-2 138 16,3-2 120-1</inkml:trace>
  <inkml:trace contextRef="#ctx0" brushRef="#br0" timeOffset="10416.14">6748 5415 3795 0,'0'-1'196'0,"-2"-1"128"16,1-1 98-16,-1 1 11 15,2-1 10-15,0 0 11 16,0 2 10-16,0 1 11 15,0-1 12-15,0-1-165 16,0 2-60-16,0 0-148 16,0 0-114-16,0 0 0 15,3 2 0-15,12 3 0 16,11 5 0-16,18 1 0 16,14 9 0-16,7 0 0 15,-3 3 0 1,-11 4 0-16,-15 4 0 15,-16 0 0-15,-11 3 0 16,-19 3 0-16,-16-2 0 16,-16 1 0-16,-11-1 0 15,-5-3 0-15,7-5 0 16,8-2-439-16,17-6-1384 16,11-2 157-16,10-8 133 15</inkml:trace>
  <inkml:trace contextRef="#ctx0" brushRef="#br0" timeOffset="12192.64">8066 5327 4146 0,'0'0'187'0,"0"0"134"16,0-2 71-16,0-2 8 15,0 2 7-15,0 0 10 16,0 0 9-16,0 1 9 16,0 1 10-16,0-1-139 15,0 1-75-15,0 0-153 16,0 0-78-16,0 0 0 16,0 0 0-16,0 5 0 15,0 4 0-15,0 9 0 16,0 11 0-16,0 9 0 15,-3 10 0 1,-1 6 0-16,-4 6 0 16,-4 0 0-16,-1-1 0 15,0-9 0-15,4-6 0 16,2-10 0-16,4-7 0 16,3-8 0-16,0-8 0 15,0-3 0-15,1-3 0 31,-1-3 0-31,0 0 0 0,5-2 0 0,12 0 0 16,11 0 0 0,9-2 0-16,12 2 0 15,2 0 0-15,-3-1 0 16,-5 0 0-16,-9-2 0 16,-3-2 0-16,-7 4-12 15,-2-4-651-15,-5-1-1096 16,-5-2 146-16,-5 0 126 15</inkml:trace>
  <inkml:trace contextRef="#ctx0" brushRef="#br0" timeOffset="13244.66">8683 5861 4809 0,'0'-6'216'16,"0"-2"109"-16,0 1 5 15,0-1 6-15,0 4 8 16,0 1 4-16,0 2 6 15,0 1 8-15,0-2 6 16,0 2-96-16,0 0-145 16,0 2-127-16,0-1 0 15,-2 2 0-15,2 1 0 16,0 0 0-16,0-2 0 16,2-2 0-16,2 0 0 15,5 0 0-15,2 0 0 16,1-4 0-1,1-3 0-15,-4-2 0 16,-5-3 0-16,-3 1 0 16,1-1 0-16,-4 2 0 15,-2 2 0-15,-6 3 0 16,-7 4 0-16,-6-2 0 16,-3 6 0-16,4 1 0 15,2 2 0-15,8 1 0 16,7 3 0-16,2-1 0 15,3 1 0-15,7-4 0 16,3 1 0-16,2-4 0 16,2 0 0-1,0-3 0-15,-2 0 0 16,-8 0 0-16,-3 0 0 16,1 0 0-16,-2 0 0 15,0-2 0-15,0 1 0 16,0-1 0-16,0 2 0 15,0-1 0-15,0 1 0 16,0 0 0-16,0 0 0 16,0 0 0-1,1 0 0-15,2 6 0 0,3 4 0 16,2 8 0-16,-3 7 0 16,-2 8 0-1,-6 2 0-15,-8 2 0 16,-8-1 0-16,-9-3 0 15,-10-4 0-15,-2-7-514 16,-2-6-1288-16,3-9 153 16,9-8 131-16,11-10 115 15</inkml:trace>
  <inkml:trace contextRef="#ctx0" brushRef="#br0" timeOffset="15191.84">9561 5477 2684 0,'3'2'213'0,"0"-2"53"15,1 0 49 1,0 0 114-16,1 0 104 16,2 0 17-16,1 0 14 15,1 0 18-15,0-2 19 16,4 0-170-16,-3-3-72 16,0 0-60-16,-2-1-51 15,0-4-134-15,-5 0-111 16,-2-2-3-16,-7 1 0 15,-8-1 0-15,-10 3 0 16,-12-1 0-16,-14 6 0 16,-7 1 0-1,-1 4 0-15,6 6 0 16,6 7 0-16,12 4 0 16,14 6 0-16,11 9 0 15,15 2 0-15,19 3 0 16,12 5 0-16,11-1 0 15,6-1 0-15,-7-2 0 16,-11-3 0-16,-14-6 0 16,-15-3 0-16,-14-2 0 15,-18-5 0-15,-9-4 0 16,-12-1 0-16,-4-8 0 16,0-3 0-1,8-2-292-15,14-1-1571 16,10-2 163-16,10-5 139 15</inkml:trace>
  <inkml:trace contextRef="#ctx0" brushRef="#br0" timeOffset="16091.71">9983 5124 4498 0,'0'-10'356'15,"0"-4"6"-15,0-1 8 16,0 0 7-16,0 5 7 16,0 7 8-1,0 7 8-15,-2 14 8 16,2 18 8-16,-4 19-188 16,-4 22-228-16,-1 21 0 15,-3 18 0-15,-3 6 0 16,3 7 0-16,3-3 0 15,3-8 0-15,4-11 0 16,2-13 0-16,0-13 0 16,-1-11 0-16,1-15 0 15,0-16 0-15,-1-13 0 16,1-11 0 0,-3-8 0-16,2-3 0 15,-1-4 0-15,-1-8 0 16,3-9-284-16,2-116-1580 15,2 87 162-15,7-13 140 16,2-3 120-16</inkml:trace>
  <inkml:trace contextRef="#ctx0" brushRef="#br0" timeOffset="16819.47">10846 5499 5105 0,'2'-13'304'0,"1"-4"4"15,-2-3 6-15,2-4 4 16,-10 6 6-16,-6 3 5 15,-12 2 6-15,-11 5 6 16,-13 3 5-16,-9 5-179 16,-1 0-167-16,2 7 0 15,7 3 0 1,14 7 0-16,10 6 0 16,16 8 0-16,10 6 0 15,16 6 0-15,16 1 0 16,16 3 0-16,9 1 0 15,6-3 0-15,-5-2 0 16,-12-3 0-16,-15-3 0 16,-20-5 0-16,-15-3 0 15,-22-5 0-15,-17-5 0 16,-15-4 0-16,-9-5 0 16,-3-6 0-16,7-2-451 15,13-8-1368 1,12-4 155-16,17-7 133 15</inkml:trace>
  <inkml:trace contextRef="#ctx0" brushRef="#br0" timeOffset="65226.96">3113 6815 905 0,'-1'0'8'0,"-1"-1"8"15,2 0 10-15,-1-1 16 16,1 2 23-16,1-1 36 16,-1 1 44-16,-1 0 28 15,-1 0 26-15,2 0 11 16,-1 0 20-16,-1 0 11 16,-1 0 6-16,0 0 7 15,-1 0 5 1,2 0-14-16,-1 0-22 0,0 0-2 15,3-1-4-15,-2 1 2 16,-1 0-1 0,0-2-2-16,-4 2-2 15,-1 0-6-15,0 0 12 16,2 0 3-16,1-1-8 16,2 1-12-16,1 0 7 15,2-1 74-15,-1 1-15 16,2-3-14-16,-1 3-7 15,0-1-17-15,0-1-39 16,2-1-30 0,6-2-17-16,6-3-14 15,10 1-30-15,9-4-101 16,10 0 0-16,5 1 0 16,7 1 0-16,3-1 0 15,1 5 0-15,-1 3 0 16,1-1 0-16,-7 7 0 15,-1 4 0-15,-6 1 0 16,-2 6 0-16,-7 4 0 16,-2 2 0-16,0-2 0 15,-3 0 0 1,1-2 0-16,3-2 0 16,2-3 0-16,-1-4 0 15,3-4 0-15,1-3 0 16,0 1 0-16,2-7 0 15,0-1 0-15,1-4 0 16,3-3 0-16,2-3 0 16,1 0 0-16,4-1 0 15,4 1 0-15,-1 3 0 16,-1 0 0-16,-6 6 0 16,-3 2 0-16,-7 4 0 15,-3 1 0-15,1 0 0 16,-3 4 0-16,3 3 0 15,0 2 0 1,0 3 0-16,2 2 0 16,0-1 0-16,0 0 0 15,-1-3 0-15,-1-4 0 16,1-1 0-16,2-4 0 16,-1 0 0-16,2-4 0 15,3-4 0-15,1-3 0 16,1-2 0-16,1-5 0 15,0 0 0-15,-5 3 0 16,-3-1 0-16,2 4 0 16,-4 1 0-16,2 5 0 15,3 3 0 1,0 2 0-16,0 0 0 16,2 5 0-16,0 3 0 15,0 0 0-15,-3 5 0 16,1 1 0-16,1 2 0 15,1-6 0-15,0-1 0 16,0-4 0-16,1-4 0 16,-1-1 0-16,-2-4 0 15,3-4 0-15,0-3 0 16,1-3 0-16,0-3 0 16,2 1 0-16,0-1 0 15,-1 4 0 1,-4 4 0-16,2 3 0 15,-2 3 0-15,0 2 0 16,1 4 0-16,0 2 0 16,2 2 0-16,-1 0 0 15,2 3 0-15,1-2 0 16,1-1 0-16,0-5 0 16,-4-1 0-16,0-4 0 15,-4-4 0 1,-3-3 0-16,-3-2 0 15,-5-2 0-15,-3 0 0 16,-2 1 0-16,-2 1 0 16,-4 4 0-16,4 4 0 15,-2 2 0-15,3 1 0 16,2 4 0-16,3 2 0 16,1 2 0-16,3 1 0 15,5 3 0-15,5-3 0 16,3-1 0-16,2-5 0 15,0 0 0-15,-2-2 0 16,-4-3 0-16,-1-2 0 16,-5-2 0-1,1-1 0-15,-3 1 0 16,1 2 0-16,-2 4 0 16,4 1 0-16,3 5 0 15,2 5 0-15,5 2 0 16,5 2 0-16,8 4 0 15,0-4 0-15,5 0 0 16,6-4 0-16,-3-3 0 16,-2-3 0-16,-2-4 0 15,-8 3 0 1,-7-6 0-16,-14 3 0 16,-11 0 0-16,-8 0 0 15,-9 0 0-15,-5-2 0 16,-2 0-179-16,1 2-279 15,-2-84-1310-15,-3 79 146 16,-10-5 128-16,-9-5 110 16</inkml:trace>
  <inkml:trace contextRef="#ctx0" brushRef="#br0" timeOffset="94138.75">26450 783 2982 0,'0'0'107'16,"0"0"42"-16,0-2 28 16,0 2 23-16,0 0 26 15,0 0 28-15,2-1 33 16,-2-3 86-16,0 2 69 16,0-2-16-16,0 0-14 15,2 3-39 1,-2-2-25-16,0 2-18 15,0 1-24-15,0 1-28 0,-2 6-28 16,-7 7-96 0,-5 7-70-16,-8 12-51 15,-8 7-33-15,2 3 0 16,-1-1 0-16,4-2 0 16,9-6 0-16,3-7 0 15,8-7 0-15,1-6 0 16,4-5 0-16,0-4 0 15,0-4 0-15,0-5 0 16,0-5 0-16,7-10 0 16,6-10 0-16,9-12 0 15,8-7 0-15,5-7 0 16,1 1 0-16,0 4 0 16,-5 3 0-16,-6 10 0 15,-4 6 0-15,-4 8 0 16,-3 7 0-16,-7 6 0 15,1 6 0-15,2 1 0 16,3 8 0-16,3 9 0 16,2 10 0-16,2 7 0 15,1 10 0-15,1 3 0 16,-2 3 0-16,-1-4 0 16,-2 0 0-16,-3-6 0 15,-1-4 0 1,-4-7 0-16,-3-6 0 15,0-4 0-15,-2-5 0 16,-4-3 0-16,0-2-104 16,0-4-392-16,2-52-1283 15,-2 42 149-15,0-4 129 16,-2-3 112-16</inkml:trace>
  <inkml:trace contextRef="#ctx0" brushRef="#br0" timeOffset="94590.85">26373 980 4007 0,'0'0'160'16,"0"-1"79"-16,2-2 23 16,8 1 15-16,7-1 14 15,13-3 10-15,9-1 14 16,7 2 2-16,4 1 6 16,-6-1-181-1,-1 3-181-15,-4 2-234 16,66-3-479-16,-70 2-502 15,-3-3 77-15,0-6 70 16,-3 2 62-16</inkml:trace>
  <inkml:trace contextRef="#ctx0" brushRef="#br0" timeOffset="95162.83">27114 987 3455 0,'-2'0'141'0,"0"-2"44"16,-2 2 29-16,4 0 20 15,0 0 58-15,0 0 57 16,0 0 55-1,0 0 68-15,0 0 17 16,0 0-84-16,0 0-64 16,13 0-44-16,12 0-29 15,18 0-17-15,17 0-63 16,14 0-61-16,5-1-53 16,-3 1-69-16,-5-1-5 15,-7 1 0-15,-12-2 0 16,-7 2 0-16,-16-1 0 15,-7 2 0-15,-10-2 0 16,-10 1 0-16,-2 0 0 16,2 0-262-16,-4 0-150 15,11 0-428 1,-9 0-697-16,-2-1 114 16,2-4 100-16,-7-1 87 15</inkml:trace>
  <inkml:trace contextRef="#ctx0" brushRef="#br0" timeOffset="95618.45">27506 878 3252 0,'-5'-1'133'16,"3"-4"45"-16,-3 0 36 16,-1-1 36-16,1 0 79 15,2 3 84-15,-1 0 71 16,-2 0 13-16,4 2 13 16,-1-1-63-16,1 1-73 15,0 0-47-15,2 1-38 16,9 0-34-16,9 1-90 15,16 3-91 1,12 3-74-16,12 2 0 0,5 7 0 16,-6 2 0-16,-15 2 0 15,-8 5 0 1,-14 2 0-16,-13 3 0 16,-9 1 0-16,-16 2 0 15,-13-1 0-15,-6-3 0 16,-5-4 0-16,1-3 0 15,6-5-80-15,8-3-335 16,11 43-1391-16,11-49 152 16,7-8 133-16,15-6 114 15</inkml:trace>
  <inkml:trace contextRef="#ctx0" brushRef="#br0" timeOffset="96206.32">28345 944 7679 0,'0'0'53'0,"0"1"1"16,0 9 1-16,-4 4-1 15,-2 8 0-15,-6 10 2 16,-4 1-2-16,-1 2 0 16,3-5 1-16,5-5-32 15,2-5-23-15,0-7 0 16,5-3 0-16,1-5 0 16,1-3 0-16,1-7 0 15,1-5 0 1,5-9 0-16,3-10 0 15,6-10 0-15,10-10 0 16,3-5 0-16,2 1 0 16,0 2 0-16,-2 6 0 15,-5 9 0-15,-4 10 0 16,-2 7 0-16,-4 5 0 16,-1 6 0-16,-1 6 0 15,2 3 0-15,5 10 0 16,-2 7 0-16,0 6 0 15,1 11 0-15,-4 5 0 16,-4 0 0-16,-2 2 0 16,0-6 0-16,-2-4 0 15,-3-4 0-15,1-4 0 16,-1-2 0-16,-1-8 0 16,-2-1 0-16,1 0-327 15,-2-5-208 1,-1-34-1173-16,-1 26 138 15,-4-5 120-15,-4-3 104 16</inkml:trace>
  <inkml:trace contextRef="#ctx0" brushRef="#br0" timeOffset="96412.13">28325 1021 5007 0,'0'-6'313'15,"3"-2"8"-15,10-3 3 16,11 0 6-16,14 4-47 16,9 1-171-16,9 2-85 15,-1 2-123-15,1 2-223 16,-9-1-1121 0,-8 1 100-16,-4-4 89 15</inkml:trace>
  <inkml:trace contextRef="#ctx0" brushRef="#br0" timeOffset="97082.77">29533 862 4151 0,'3'-7'213'16,"0"-2"120"-16,-1 2 24 15,1 1 7-15,-3 3 40 16,-6 4 9-16,-6 7 10 16,-9 8 8-16,-13 4 10 15,-9 7-116-15,-11 6-126 16,0-2-140-16,-1-1-21 16,6-1 2-16,4-6-40 15,9-5 0-15,8-4 0 16,8-6 0-16,7-5 0 15,4-3 0-15,5-6 0 16,3-5 0-16,-1-8 0 16,4-8 0-1,5-10 0-15,6-6 0 16,6-1 0-16,2 1 0 16,3 3 0-16,-3 13 0 15,-1 7 0-15,-4 9 0 16,0 7 0-16,2 7 0 15,-1 8 0-15,0 10 0 16,5 4 0-16,1 9 0 16,0 6 0-16,3 1 0 15,3-1 0-15,3 1 0 16,1-5 0-16,1-6 0 16,0 0 0-1,-1-6-282-15,5-1-312 16,-2-7-1111-16,3-7 138 15,1-5 119-15,-2-7 105 16</inkml:trace>
  <inkml:trace contextRef="#ctx0" brushRef="#br0" timeOffset="103650.29">26364 1305 2325 0,'0'0'65'16,"0"1"21"-16,0-1 9 16,0 1 7-16,0-1 5 15,0 0 10-15,0 2 15 16,-2-2 22-16,2 1 23 16,-2 0-24-16,2-1-2 15,0 0 6-15,0 0 11 16,0 0 16-16,0 0 22 15,0 0 23-15,0 0-8 16,9 0-17-16,7-1-17 16,11 0-21-1,7-2-15-15,10-1-28 16,2-1-13-16,-6 1-18 16,-5-2-28-16,-5 3-21 15,-10 0 10-15,-9 1 51 16,-4 1 50-16,-7-1 23 15,0 1-6-15,0-2-19 16,0 3-158-16,0-1-118 16,0 1-143-16,0 0-272 15,-5 0-784-15,-8 1 86 16,-1-1 76-16,-7 1 68 16</inkml:trace>
  <inkml:trace contextRef="#ctx0" brushRef="#br0" timeOffset="103970.99">26304 1430 3242 0,'0'0'130'0,"0"0"26"15,4 0 9-15,8 0 10 16,8 0 8 0,11-1 5-16,12-1 7 15,0 0 9-15,2-2 7 16,-7 0-80-16,-4 0-53 16,-7 2-29-16,-8-1-8 15,-3 2-27-15,-5 0-65 16,-4 1-162-16,0-47-874 15,2 37 59-15,6-1 53 16,3-2 50-16</inkml:trace>
  <inkml:trace contextRef="#ctx0" brushRef="#br0" timeOffset="105774.3">28297 1455 3364 0,'0'0'132'0,"0"-2"38"0,0 2 25 16,0-1 25-1,0 2 24-15,0-1 70 16,0-1 69-16,0 1 33 15,5 0 31-15,6-1-51 16,11-1-51-16,8-1-27 16,11-1-25-16,6-1-20 15,4 1-25-15,-5-2-74 16,-2 4-74 0,-9-2-27-16,-4 0-26 0,-11 2-20 15,-6-1-15 1,-5 2-12-16,-5 0 0 15,-2-1 0-15,-2 2 0 16,0 0-190-16,0 0-145 16,0 0-148-16,1 0-293 15,-1 0-690-15,-3 2 103 16,-5-2 92-16,-4 1 82 16</inkml:trace>
  <inkml:trace contextRef="#ctx0" brushRef="#br0" timeOffset="106067.03">28313 1538 2762 0,'-1'0'111'16,"-1"1"77"-16,1-1 50 15,2 0 26-15,8 0 28 16,13 0 66-16,7-1 59 15,9-2 79-15,9-2 53 16,2-1-55 0,-6-1-51-16,-4 0-81 0,-4 2-54 15,-5 1-22-15,-7-1-26 16,-10 1-72 0,0 3-159-16,-10-3-279 15,-1 4-203-15,3-4-1259 16,4 0 138-16,0-1 120 15</inkml:trace>
  <inkml:trace contextRef="#ctx0" brushRef="#br0" timeOffset="124230.72">30026 344 1673 0,'0'0'121'16,"0"-2"36"-16,1-1 32 15,1-1 37-15,-1-1 32 16,4 0 31-16,-2 2 30 16,0-3 28-16,0 2 32 15,0-3-66-15,-1 2-19 16,1-1 3-16,-2 2 50 0,1-1 19 15,-1 1 8-15,1 0-11 16,-1 1-23-16,-1 1-22 16,0 1-23-1,0 0-18-15,2-2-24 16,-2 2-45-16,0 0-90 0,0 1-63 16,0-3-40-16,1 3-15 15,-1 0 0-15,0 0 0 16,0 0 0-16,0 0 0 15,0 4 0-15,0 4 0 16,1 15 0-16,-1 9 0 16,0 18 0-16,-5 13 0 15,-6 15 0-15,-10 14 0 16,-5 8 0-16,-6 4 0 16,2 4 0-16,1-4 0 15,6-5 0-15,5-3 0 16,3-6 0-16,2-9 0 15,2-8 0 1,3-9 0-16,4-10 0 16,2-6 0-16,1-10 0 15,1-6 0-15,0-8 0 16,0-8 0-16,0-4 0 16,0-5 0-16,0-3 0 15,-2-3 0-15,2-1 0 16,-1-1 0-16,1-7-324 15,0-15-1529-15,6-6 161 16,-1-18 137-16,5-11 120 16</inkml:trace>
  <inkml:trace contextRef="#ctx0" brushRef="#br0" timeOffset="126325.71">30336 767 3260 0,'0'0'141'16,"0"-1"31"-16,0 0 30 15,0-2 32-15,0 0 48 16,0 0 86-16,0 0 89 16,0 2 38-16,0 0 13 15,0-1-91 1,0 1-55-16,0 0-29 0,0-1-28 16,0 2-30-16,0 0-54 15,-1 2-95-15,-2 3-93 16,-1 6-33-16,-2 7 0 15,-4 7 0-15,1 8 0 16,2 5 0-16,-4 2 0 16,2 2 0-16,1 1 0 15,0-2 0-15,-1-1 0 16,0-4 0 0,5-4 0-16,0-6 0 15,-1-5 0-15,0-6 0 16,5-2 0-16,-2-6 0 15,1-4 0-15,1 0 0 16,-2-1 0-16,2-2 0 16,0 0 0-16,0 0 0 15,0 0 0-15,0 0 0 16,0-2 0-16,0-1 0 16,0 0 0-1,0-6 0-15,0-2 0 0,0-1 0 16,2-2 0-1,-2-3 0-15,0 2 0 16,3-5 0-16,-2 2 0 16,3-2 0-16,-1 3 0 15,2-2 0-15,0 0 0 16,0 0 0-16,-1 1 0 16,1-2 0-16,2 3 0 15,-3 1 0-15,2 1 0 16,0-1 0-16,1 2 0 15,0 0 0-15,-1-2 0 16,1 1 0 0,2-2 0-16,1-2 0 15,0-1 0-15,0 4 0 16,3-5 0-16,0-1 0 16,-2-1 0-16,3 2 0 15,-1-1 0-15,1 1 0 16,1 0 0-16,3 3 0 0,2 1 0 15,1 2 0-15,2 0 0 16,1 3 0-16,2-1 0 16,-1 6 0-16,-1 2 0 15,2 2 0-15,0 2 0 16,-1 1 0-16,-2 4 0 16,0 2 0-16,-4 4 0 15,-6 6 0-15,-3 0 0 16,-7 7 0-16,-6-1 0 15,-10 1 0-15,-10 0 0 16,-7-2 0-16,-3-5 0 16,-4-5 0-16,8 1 0 15,10-4 0-15,8-4 0 16,5-1 0-16,6-2 0 16,0 0 0-16,11 1 0 15,6 4 0-15,9 2 0 16,2 6 0-16,4 2 0 15,-4 4 0-15,-12 2 0 16,-9 2 0-16,-7-2 0 16,-13-5 0-16,-17-4 0 15,-12-4 0-15,-13-6 0 16,-10-6 0-16,1-3 0 16,5-5-111-16,10-1-250 15,30-4-546-15,-8 0-665 16,12-3 118-1,10 3 103-15</inkml:trace>
  <inkml:trace contextRef="#ctx0" brushRef="#br0" timeOffset="128638.04">28387 1696 4042 0,'4'-7'250'15,"-2"-3"145"-15,5 0 9 16,-1-4 8-16,-4 5 10 15,1 2 8-15,-1 3 11 16,-2 2 9-16,0 6 11 16,0 8-147-16,0 13-144 15,-2 13-170-15,-5 11 0 16,0 7 0 0,-3 2 0-16,-3-3 0 15,4-4 0-15,1-7 0 16,6-10 0-16,0-8 0 15,2-7 0-15,0-9 0 16,0-3 0-16,-1-4 0 16,1-3 0-16,1-3-463 15,10-26-1353-15,4 6 155 16,9-8 132-16</inkml:trace>
  <inkml:trace contextRef="#ctx0" brushRef="#br0" timeOffset="128995.71">28679 1670 6677 0,'1'-9'162'15,"2"-3"1"-15,0 3 3 16,-2-1 1-16,-1 6 1 15,3 7 2-15,-2 12 1 16,-1 8 1 0,0 12 3-16,0 9-175 15,-1 10 0-15,-7-2 0 16,0-2 0-16,-1-5 0 16,0-7 0-16,-2-4 0 15,4-7 0-15,0-7 0 16,-2-3 0-16,2-4 0 15,0-7-80-15,-4-2-378 16,-3 19-1336-16,0-26 150 16,-2-7 131-1,2-4 113-15</inkml:trace>
  <inkml:trace contextRef="#ctx0" brushRef="#br0" timeOffset="129339.39">28055 1933 4902 0,'0'-4'200'0,"1"2"89"16,5 0 35-16,8 0 5 15,6 7 7-15,10 4 4 16,5 6 8-16,2 4 5 16,-3 4 7-16,-3 4-229 15,2-2-341-15,-4-2-324 16,1-7-1131-16,3-1 132 15,-1-7 113-15,3-6 102 16</inkml:trace>
  <inkml:trace contextRef="#ctx0" brushRef="#br0" timeOffset="129582.16">29106 1905 7100 0,'0'-2'118'15,"-1"1"1"-15,-10 2 1 16,-12 7 0-16,-13 8 1 16,-16 5 1-16,-17 9-48 15,-5 4-363 1,-1 20-1493-16,1-20 150 15,5-5 128-15,6-10 112 16</inkml:trace>
  <inkml:trace contextRef="#ctx0" brushRef="#br0" timeOffset="131167.32">26722 2674 4664 0,'0'-1'169'16,"0"-2"23"-16,0 2 77 15,0 1 78-15,-4 8 6 16,-8 11 7-16,-9 9 6 16,-7 14 8-16,-7 9 7 15,-3 3-115-15,1 2-70 16,7-8-27-16,3-6-84 15,8-6-85-15,4-10 0 16,9-7 0-16,2-8 0 16,1-7 0-16,6-3 0 15,-1-6 0-15,7-9 0 16,9-9 0 0,4-14 0-16,11-14 0 15,6-8 0-15,-3 0 0 16,0 3 0-16,0 7 0 15,-9 13 0-15,-5 7 0 16,-2 7 0-16,-2 4 0 16,-5 8 0-16,4 1 0 15,-1 6 0-15,3 2 0 16,2 6 0-16,1 6 0 16,-2 10 0-16,-1 7 0 15,3 11 0-15,-7 4 0 16,-4 2 0-16,1-3 0 15,-5 0 0 1,-3-9 0-16,3-4 0 16,-3-4 0-16,-1-7 0 15,-3-4-92-15,2 0-277 16,5-4-333-16,-7-3-927 16,0-5 126-16,-3-1 111 15</inkml:trace>
  <inkml:trace contextRef="#ctx0" brushRef="#br0" timeOffset="131414.85">26569 2973 5495 0,'0'-4'271'16,"4"-5"4"-16,7-1 4 16,10-1 4-16,8 1 3 15,13 2-135-15,8 1-185 16,5 3-183-16,0-54-1349 16,6 49 117-16,-5-2 103 15</inkml:trace>
  <inkml:trace contextRef="#ctx0" brushRef="#br0" timeOffset="131814.32">27407 2955 4796 0,'0'-2'288'15,"0"2"41"-15,0-1 5 16,0-1 7-16,11 4 6 16,16-5 5-16,16 3 7 15,16-1 7 1,14 1 7-16,3 0-110 15,1 0-220-15,-10 0-43 0,-8 0 0 16,-11 0 0 0,-8-2 0-16,-11 2 0 15,-12 0 0-15,-3-3 0 16,-6 2-211-16,-5 1-149 16,-3 0-189-16,0-3-1091 15,0 3 127-15,-5-4 113 16,-1 3 97-16</inkml:trace>
  <inkml:trace contextRef="#ctx0" brushRef="#br0" timeOffset="132118.04">27793 2875 3292 0,'-9'-8'207'15,"2"0"143"-15,1-4 113 16,1-1 12-16,6 4 13 15,9 3 13-15,13 1 12 16,11 4 15-16,6 2 14 16,11 8-148-16,-5 6-89 15,-6 6-172-15,-8 5-133 16,-12 6 0 0,-8 4 0-16,-8-1 0 15,-5-2 0-15,-12-2 0 16,-7-5 0-1,-5-5 0-15,-8-3-251 0,4-3-420 16,-3-5-1021 0,13-5 136-16,11-8 117 0,16-5 103 15</inkml:trace>
  <inkml:trace contextRef="#ctx0" brushRef="#br0" timeOffset="133210.23">28632 2952 5911 0,'0'-3'241'16,"0"0"2"-16,0 0 4 16,0 6 2-16,0 6 5 15,0 10 2 1,-3 11 4-16,-5 9 2 15,-1 9 6-15,-3 1-268 16,-2 2 0-16,3-4 0 16,2 0 0-16,-1-7 0 15,4-4 0-15,0-6 0 16,1-6 0-16,3-5 0 16,0-6 0-16,2-5 0 15,-2-4 0-15,2 0 0 16,0-4 0-16,-2 0 0 15,2 0 0-15,0 0 0 16,-1-4 0-16,1 0 0 16,0-2 0-1,0-3 0-15,0-4 0 16,0-3 0-16,0 0 0 16,0-4 0-16,0 1 0 15,0-3 0-15,1 2 0 16,1-2 0-16,2 1 0 15,0-1 0-15,4 0 0 16,-3-1 0-16,2-3 0 16,2-1 0-16,0-1 0 15,-2-4 0-15,4 0 0 16,0 0 0-16,3-2 0 16,3 1 0-16,6-4 0 15,5 2 0 1,7-1 0-16,4 3 0 15,5-1 0-15,4 9 0 16,0 4 0-16,-6 7 0 16,-8 6 0-16,-8 7 0 15,-11 1 0-15,-8 7 0 16,-7 4 0-16,-11 4 0 16,-6 9 0-16,-3 6 0 15,0 1 0-15,3 0 0 16,5 0 0-16,8 3 0 15,4-2 0-15,4-1 0 16,3 0 0-16,-4-2 0 16,0-4 0-1,-3-6 0-15,-13-5 0 16,-7-5 0-16,-7-6 0 16,-8-2 0-16,-4-4 0 15,7-2-216-15,9-4-196 16,20 1-1359-16,-2-4 148 15,10 0 128-15,10-1 110 16</inkml:trace>
  <inkml:trace contextRef="#ctx0" brushRef="#br0" timeOffset="133824.67">29249 2985 5559 0,'0'-3'270'16,"0"0"3"-16,0 3 5 15,-2 9 4-15,-5 9 3 16,-3 10 5-16,-4 7 3 16,-7 7 6-1,1-1 4-15,1-4-244 0,4-5-59 16,4-7 0-16,4-6 0 16,2-9 0-1,5-4 0-15,0-3 0 16,0-9 0-16,3-6 0 15,6-12 0-15,8-9 0 16,7-16 0-16,9-5 0 16,3-3 0-16,0 3 0 15,-3 5 0-15,-2 10 0 16,-8 10 0-16,2 10 0 16,-4 7 0-16,1 8 0 15,-2 1 0-15,3 10 0 16,-1 8 0-1,-3 5 0-15,1 9 0 16,-3 9 0-16,-4 1 0 16,-1-2 0-16,-1 0 0 15,-3-4 0-15,-4-7 0 16,-1-4 0-16,0-5 0 16,-3-3-203-16,-3-3-243 15,-6-4-1319-15,-5-1 146 16,-4-1 127-16,-9-2 111 15</inkml:trace>
  <inkml:trace contextRef="#ctx0" brushRef="#br0" timeOffset="134021.49">29236 3185 5596 0,'2'-10'267'0,"7"0"4"15,9-6 3-15,11 1-4 16,7 5-229-16,16 3-100 16,3 1-155-16,-2 2-1263 15,-4 0 106-15,-8 2 92 16,-11-4 83 0</inkml:trace>
  <inkml:trace contextRef="#ctx0" brushRef="#br0" timeOffset="134434.09">29978 2509 6330 0,'4'-8'198'0,"-2"-2"3"15,-1 2 1-15,1 1 2 16,-4 6 3-16,2 11 2 16,2 7 2-16,-2 6 2 15,0 7 3-15,0 9-216 16,-2 2 0-16,-3 2-460 16,-5 0-1356-16,-5-5 155 15,-5-9 132-15,-3-6 116 16</inkml:trace>
  <inkml:trace contextRef="#ctx0" brushRef="#br0" timeOffset="135466.64">26562 3989 5376 0,'0'-2'292'0,"0"0"4"16,0 2 4-16,-3 10 6 15,-1 5 4-15,-4 11 5 16,-5 9 3-16,-4 7 8 16,-3-2 4-16,4 0-308 15,-2-5-22-15,5-4 0 16,6-10 0-16,0-6 0 15,5-5 0-15,2-8 0 16,0-4 0 0,0-12 0-16,4-8 0 15,6-12 0-15,5-12 0 16,8-6 0-16,8-3 0 16,-1 3 0-16,1 7 0 15,-4 9 0-15,-2 10 0 16,-6 8 0-16,2 8 0 15,-1 4 0-15,-2 6 0 16,3 8 0-16,1 9 0 16,0 6 0-16,-1 6 0 15,-1 8 0-15,-5 0 0 16,-1 1 0 0,-5-5 0-16,-5-3 0 15,-1-5 0-15,-3-2-335 16,0-3-285-16,-7-8-1064 15,-4-3 135-15,-7-6 116 16,-5-5 103-16</inkml:trace>
  <inkml:trace contextRef="#ctx0" brushRef="#br0" timeOffset="135638.48">26475 4175 4834 0,'0'-9'331'16,"0"-1"6"-16,4-4 6 15,11-1 6-15,17 2-168 16,15 4-169-16,14 0-262 16,4 0-1147-16,0 0 95 15,-9-2 84 1,-9-3 75-16</inkml:trace>
  <inkml:trace contextRef="#ctx0" brushRef="#br0" timeOffset="136050.1">27149 3552 4766 0,'0'-4'187'16,"2"-2"105"-16,-2 2 42 15,2 4 6-15,-2 8 7 16,0 8 6-16,0 7 6 16,0 4 6-16,0 7 7 15,0 0-140-15,0 6-432 16,5-1-634 0,-5 2-764-16,-2-4 122 15,-3-4 106-15,3-6 94 16</inkml:trace>
  <inkml:trace contextRef="#ctx0" brushRef="#br0" timeOffset="136362.81">27166 4159 6491 0,'14'-2'181'15,"12"2"2"-15,17-1 3 16,16 0 1-16,15 2 1 16,11-1 3-16,3 0 2 15,7 1 0-15,-8 2 5 16,-11 2-198-16,-11-1 0 16,-15-2 0-16,-12 1 0 15,-13-3 0-15,-10 0 0 16,-7 0 0-16,-6-1 0 15,-2 1-298-15,0-3-187 16,-8-4-1245-16,-3-1 141 16,-4-3 123-1</inkml:trace>
  <inkml:trace contextRef="#ctx0" brushRef="#br0" timeOffset="136650.54">27665 4010 4356 0,'13'-5'102'0,"10"1"33"15,19 1 50-15,11 1 72 16,8 8 112-16,4 9 9 16,-10 7 9-16,-12 9 7 15,-14 10 8-15,-18 7-77 16,-15 2-29-16,-19 1-32 15,-12-6-56 1,-8-4-80-16,-9-5-123 16,-2-8-147-16,13-3-418 15,6-7-1191-15,16-8 145 16,16-7 124-16,29-9 110 16</inkml:trace>
  <inkml:trace contextRef="#ctx0" brushRef="#br0" timeOffset="137330.29">29158 4100 8191 0,'0'0'0'16,"-5"5"0"-16,-7 5 0 15,-13 13 0-15,-12 10 0 16,-17 8 0-16,-9 8 0 15,-4-3 0-15,-1-2 0 16,6-7 0-16,6-6 0 16,11-9 0-16,8-10 0 15,12-6 0-15,6-13 0 16,11-12 0-16,6-12 0 16,4-8 0-1,13-9 0-15,12 1 0 16,1 2 0-16,7 11 0 15,4 8 0-15,-3 13 0 16,0 11 0-16,0 11 0 16,-1 13 0-16,0 9 0 15,-6 8 0-15,-5 4 0 16,-2-1 0-16,-8-2 0 16,2-5 0-16,-3-6 0 15,1-3-398-15,4-8-1434 16,4-5 156-16,2-8 136 15,3-8 117-15</inkml:trace>
  <inkml:trace contextRef="#ctx0" brushRef="#br0" timeOffset="137782.39">29373 4271 7769 0,'0'-3'46'0,"1"1"1"15,-1 5 0-15,-1 8-1 16,-2 7 1-16,-1 11 0 16,-8 3 0-16,1 2 0 15,-5-2 1-15,3-5-48 16,0-5 0 0,7-7 0-16,2-4 0 15,2-6 0-15,2-5 0 16,0-9 0-16,6-10 0 15,6-12 0-15,7-13 0 16,8-10 0-16,8-3 0 16,1 1 0-16,0 6 0 15,-6 17 0-15,-7 8 0 16,-1 12 0-16,-4 9 0 16,0 9 0-1,2 11 0-15,2 9 0 0,-6 4 0 16,-2 10 0-16,-4 1 0 15,-4-3 0 1,-3-4 0-16,0-1 0 16,-3-7-44-16,0-3-313 15,43-4-480-15,-56-8-772 16,-4-5 124-16,-9-1 107 16,-7-4 95-16</inkml:trace>
  <inkml:trace contextRef="#ctx0" brushRef="#br0" timeOffset="137950.23">29300 4401 4967 0,'1'-12'328'0,"5"0"4"15,5-2 7-15,15-3 6 16,9 7 6 0,14 6-108-16,6 2-200 15,0 0-164-15,4 2-1454 16,-16 0 118-16,-5-5 104 15,-8-5 92-15</inkml:trace>
  <inkml:trace contextRef="#ctx0" brushRef="#br0" timeOffset="138342.24">29915 3840 5464 0,'3'-11'285'0,"-1"-1"5"15,0 2 2-15,-1 1 6 16,-1 4 5-16,0 12 3 16,0 4 7-1,0 7 4-15,0 6 6 16,0 11-655-16,-36 1-1519 15,31 1 161-15,-4-6 137 16,0-6 119-16</inkml:trace>
  <inkml:trace contextRef="#ctx0" brushRef="#br0" timeOffset="138826.3">30293 3573 8191 0,'0'-7'0'0,"3"7"0"16,-2 9 0-16,1 18 0 15,-1 26 0-15,-4 26 0 16,-7 22 0-16,-9 19 0 15,-5 7 0-15,-9 3 0 16,2-6 0 0,1-8 0-16,11-11 0 15,9-15 0-15,7-10 0 16,3-18 0-16,3-10 0 16,-3-18 0-16,0-14 0 15,10-12-131-15,11-12-443 16,3-16-1177-16,6-9 145 15,9-10 124-15</inkml:trace>
  <inkml:trace contextRef="#ctx0" brushRef="#br0" timeOffset="139210.13">30973 4350 6314 0,'6'-19'201'15,"-3"-3"0"-15,0-3 3 16,1-3 2-16,-11 10 3 16,-10 5 1-16,-8 7 3 15,-11 6 1-15,-7 5 5 16,-4 13-219-16,3 9 0 15,6 6 0-15,8 8 0 16,7 2 0-16,11 0 0 16,8-2 0-1,4-6 0-15,7-3 0 16,8-6 0-16,3-6 0 16,8-5 0-16,6-6 0 15,3-3-95-15,-2-4-284 16,9-2-474-16,-15-2-732 15,-7-6 119-15,-8-5 105 16</inkml:trace>
  <inkml:trace contextRef="#ctx0" brushRef="#br0" timeOffset="139389.96">30748 4470 5490 0,'0'-6'276'0,"5"-3"3"16,6 0 5-16,10-4 5 15,8 7-230 1,7 0-104-16,2 6-167 16,68-2-356-16,-78 4-757 15,-13-2 87-15,-14 0 75 16,-14-3 70-16</inkml:trace>
  <inkml:trace contextRef="#ctx0" brushRef="#br0" timeOffset="140306.81">29925 3859 3094 0,'0'-3'168'16,"1"-1"47"-16,-1 0 49 16,2-3 119-16,-1 1 107 15,-1 2 15-15,1 0 12 16,-1 2 14-16,0 0 16 16,0 2-126-16,0 2-58 15,0 6-52-15,-1 7-50 16,-2 3-140-1,-3 11-121-15,-2 1 0 16,-2 0 0-16,-2-3 0 16,2-2 0-16,1-4 0 15,2-5 0-15,-1-4 0 16,0 1 0-16,-2-4-352 16,-4-45-1494-16,-1 33 160 15,-3-6 136-15,1-7 119 16</inkml:trace>
  <inkml:trace contextRef="#ctx0" brushRef="#br0" timeOffset="143482.14">26364 2180 3041 0,'0'1'97'0,"0"1"44"16,0-1 18-16,0-1 2 15,9 0 1-15,9 0 4 16,14 0 7-16,6 0 9 16,12 0 11-1,6 0-48-15,3 0-45 16,-2 0-44-16,4 3-15 15,1-1 1-15,-5 1 2 16,4 2-3-16,-1-1-5 16,3 1-6-16,0 0-9 15,4 0-5-15,-3 0-5 16,-1 1-2-16,0-4 1 16,-2 1-3-16,-6-2-1 15,3 1 4-15,-4-1 1 16,3 1-2-1,1-1 1-15,5 2 0 0,2-1 1 16,2 2 2 0,-2-1-3-16,-6 1 0 15,-3-4-1-15,0 4-6 16,-6-3 0-16,-1 2 1 16,1 0 1-16,-2 1-2 15,4-1-2-15,1-1 0 16,2 1-2-16,3 0-1 15,1-2 2-15,-3 4 2 16,1-4-2-16,-7 2 1 16,-1-3 0-16,0 0 2 15,-1 0-2 1,1 0-2-16,0-2 5 0,3 1-2 16,0-2-4-1,3 2 3-15,-1-1-2 16,2 1 1-16,0 1-1 15,0 0-3-15,-2 0 4 16,-1 0 0-16,-2 0-1 16,1 0 0-16,0 0 3 15,4 0-4-15,0 0 2 16,4 0 1-16,0-2-2 16,2 1 0-16,3 1 0 15,2-4 1-15,-2 3-2 16,1-2 2-1,-1 2-2-15,0-2 3 16,-3 0-1-16,-1-1-1 16,-5 0 1-16,2-4 2 15,-3 3-1-15,-3-2-3 16,-1 1 1-16,-2 4-1 16,1 0 4-16,1 1-4 15,-1 1 2-15,1 1 2 16,1 2 2-16,0 1-3 15,2 2 4-15,-1 0 0 16,4 5 1 0,1-6 4-16,-2 5-1 15,-1-1 19-15,-7 3 15 16,-3-5 24-16,-11 3 39 16,-5-1 20-16,-6-3 11 15,-4 1 14-15,-2 2 12 16,1 3 6-16,-1 3 12 15,2 4 10-15,1 6 8 16,0 7-3-16,-1 6-25 16,1 5-4-1,-1 4-12-15,0 6-14 0,1 3-11 16,0 4-6 0,1 4-14-16,2 4-28 15,1 4-28-15,1 2-20 16,2 3-16-16,1 2-18 15,-1 4 0-15,1 4 0 16,-5 4 0-16,0 2 0 16,-4 3 0-16,1-2 0 15,-3 3 0-15,3-2 0 16,-3 2 0-16,-2 3 0 16,1 0 0-16,-3 1 0 15,1-1 0-15,-2-2 0 16,-2-4 0-16,0 2 0 15,-4-2 0 1,-2 1 0-16,-1-2 0 16,-3-4 0-16,2-2 0 15,-2-6 0-15,0-1 0 16,0-2 0-16,0-5 0 16,0 0 0-16,0-2 0 15,-5-5 0-15,1-6 0 16,-5-4 0-16,-1-7 0 15,0-7 0 1,-3-5 0-16,-1-6 0 16,-7-6 0-16,-3-4 0 15,-9-9 0-15,-6-5 0 16,-9-4 0-16,-8-5 0 16,-8-5 0-16,-8-2 0 15,-6-2 0-15,-4-1 0 16,-8-2 0-16,-4 1 0 15,-1-1 0-15,-6-1 0 16,-6 3 0-16,-3-2-12 16,-5 1-28-16,-4 2-12 15,-1 1-18-15,-1-3-7 16,1 3-10 0,2 0-3-16,-1 0 1 15,2-2 0-15,0 1-16 16,2-4 14-16,2 2 22 15,-4-3 22-15,0 2 17 16,-2 0 5-16,-6 2-4 16,0 0-28-16,-4-1-14 15,0 2-8-15,-5-1 15 16,-1 2-9-16,0 1-8 16,-5-1-53-16,-4 1-26 15,1 2-7-15,-7-1 10 16,-1 3 26-1,0 1 13-15,1 1 11 16,-2 1 1-16,-1 1 7 16,2-1 13-16,1 1 41 15,2 1 26-15,2 0 9 16,7-1 7-16,4-4 1 16,7 2 2-16,11-1-1 15,9-1 1-15,12 0-3 16,13-1 2-16,13-4 9 15,14 3 8-15,15-5 16 16,15 2 18-16,14-4 40 16,8-1 35-1,4-5 13-15,6-1 10 16,2-4 0-16,3-2-2 16,0-4 3-16,4-4-9 15,-4-8-14-15,-2-6-23 16,-4-7-41-16,-5-8-40 15,0-7-3-15,0-3-15 16,-3-3 8-16,1-1 13 16,-2 2-2-16,-1-1 17 15,-1-5 1-15,2-3 18 16,3-5 4-16,1-1 7 16,0-4-13-16,2 2 10 15,5 4-2 1,2 3-12-16,1 3-7 15,5-1-10-15,1 5 10 16,-1 0 10-16,2 1 1 16,-3 3 1-16,3 4 2 15,-4 3-3-15,3 4-3 16,-3 4-1-16,1 3 2 16,-1 5-10-16,-2 6-10 15,1 3-23-15,-1 6-7 16,-5 1-5-16,1 5 0 15,2 5 0-15,-4 1 0 16,1 3 0 0,3 5 0-16,-4-3 0 15,4 4 0-15,2 1 0 16,1 1 0-16,1 1 0 16,7-1 0-16,4-4 0 15,5-1 0-15,8-4 0 16,6-3 0-16,6-4 0 15,-2 0 0-15,7 0 0 16,-2 1 0-16,4 4 0 16,4 1 0-16,1 5 0 15,4 4 0 1,5 5 0-16,0 0 0 16,-1 4 0-16,-4 1 0 15,-9 3 0-15,-15 0 0 16,-10 0 0-16,-15 2-300 15,-9 0-192-15,-5-8-1235 16,-13 7 141-16,-8-2 122 16,-10 2 107-16</inkml:trace>
  <inkml:trace contextRef="#ctx0" brushRef="#br1" timeOffset="177810.35">5435 6150 2699 0,'-1'0'68'0,"-1"0"18"16,1 0 28-1,-1 0 26-15,2 0 21 16,0 0 24-16,-1 0 22 16,1 0 22-16,0 0 24 15,-1 0-24-15,-1 0-5 16,2 0-2-16,0 0 0 15,0 0 7-15,0 0 17 16,0 0-6-16,0 0-20 16,0 0-19-16,2 0-16 15,3 0-32-15,8 0-12 16,3 0-17 0,7 0-29-16,3 0-32 15,0-2-40-15,-1 1-19 16,-3 0 3-16,-1-2-3 15,-5 0-4-15,-2 1 14 16,-3-1-7-16,-3 2-2 16,-2-2 7-16,-3 1-24 15,0 1-45-15,0 1-82 16,-3-1-66-16,0 1-112 16,40 0-1117-16,-37 0 100 15,1-2 87 1,-5-1 79-16</inkml:trace>
  <inkml:trace contextRef="#ctx0" brushRef="#br1" timeOffset="183701.27">7965 6218 2312 0,'0'1'110'0,"0"-1"23"16,0 0 16-16,0 0 24 16,0 0 22-16,0 0 20 15,0 0 13 1,0 0 18-16,0 0 16 0,0 0-77 16,0 0-19-16,0 0-12 15,0 0-2 1,0 0-16-16,0 0-9 15,0 0-3-15,0 0 2 16,0 0-8-16,0 0-6 16,0-1-2-16,0 0-8 15,0-2-5-15,0 2-15 16,3-3-1-16,-2 1-18 16,4 2-14-16,1-2-15 15,1 3-5-15,1-1-7 16,0-1-6-16,0 0-7 15,-2 1-3 1,3 1 1-16,-2-1-5 16,-3-1 3-16,2 1 1 15,0 0 2-15,1-1-2 16,-1 2 0-16,1 0 0 16,2 0-1-16,-1 0 1 15,0 0-3-15,-1 0 1 16,0-1-1-16,-1 1 3 15,2 0-6-15,0 0 0 16,-1-2 0-16,0 2 0 16,3 0 0-1,-2 0 0-15,2 0 0 16,0 0 0-16,0 0 0 16,-1 0-3-16,1 0 0 15,-2 0 3-15,0-3-3 16,-1 2 3-16,4 1 1 15,-3-3 0-15,0 1 3 16,1 0 12-16,-3 0 32 16,-1-2 51-16,-2 2 57 15,0-2 36 1,-1-2 8-16,-1 3-2 16,-1-1 0-16,0 0 3 15,0 2-210-15,-1 1-159 16,34 0-1539-16,-42 1 137 15,-3 0 120-15</inkml:trace>
  <inkml:trace contextRef="#ctx0" brushRef="#br1" timeOffset="200994.87">12354 3510 1905 0,'2'0'97'0,"2"0"33"15,6 0 33-15,3 0 30 16,3 0 27-16,1 0 23 16,4 0 19-16,-6 0 19 15,-1 0 34 1,-1 4-31-16,-3 5 10 15,-4 10 82-15,-1 10 49 16,-1 12 0-16,-2 7-21 16,-1 6-15-16,5 3-11 15,8 1-11-15,3-2-30 16,8 0-34-16,4-6-50 16,7-2-134-16,-2-5-91 15,0-8-28-15,0-8 0 16,-6-6 0-16,-3-11 0 15,-7-6 0-15,-4-4 0 16,-5-5 0 0,-6-4 0-16,-1-6 0 15,-4 3 0-15,-1-3 0 16,-8 6 0-16,-3 5 0 16,-8 9 0-16,-3 18 0 15,-4 21 0-15,2 24 0 16,7 26 0-16,4 23 0 15,9 17 0-15,5 7 0 16,6 5 0-16,10-1 0 16,4 3 0-16,0 4 0 15,-1 1 0-15,-7 1 0 16,-6-1 0 0,-18-2 0-16,-21-9 0 15,-20-12 0-15,-16-15 0 16,-27-18 0-16,-13-23 0 15,-17-24 0-15,-13-26-214 16,1-21-694-16,-6-25-732 16,14-23 128-16,29-18 112 15</inkml:trace>
  <inkml:trace contextRef="#ctx0" brushRef="#br1" timeOffset="202129.58">13857 4352 4145 0,'0'-1'151'0,"0"1"99"16,0 0 110-16,0-1 33 15,0-1 9-15,0 0 8 16,0-1 10-16,0 0 8 16,0 2 10-16,0 0-104 15,0 1-63-15,0 0-115 16,0 0-123-16,0 6-33 16,1 6 0-16,0 11 0 15,1 11 0-15,0 6 0 16,-2 7 0-1,0 0 0-15,0 1 0 16,-2-5 0-16,2-6 0 16,-2-3 0-16,1-7 0 15,1-7 0-15,0-3 0 16,3-5 0-16,8 0 0 16,7-5 0-16,9-5 0 15,7 1 0-15,2-3 0 16,-5-1 0-16,0-5 0 15,-6 1 0-15,-2-7-297 16,4-3-372 0,-5-5-1011-16,2-3 133 15,-1-2 116-15,-5 5 103 16</inkml:trace>
  <inkml:trace contextRef="#ctx0" brushRef="#br1" timeOffset="202473.26">14328 4634 5049 0,'9'-2'196'16,"3"-6"43"-16,5-2 8 16,7-3 4-16,3-1 10 15,-1-3 3-15,0 3 6 16,-6-3 9-16,-4-1 20 16,-7-2-40-1,-6 0-144-15,-2-2-42 16,-5 1-8-16,-3 4 0 15,-5 2-7-15,-5 7 1 16,-9 3-3-16,-4 8-5 16,-1 11-16-16,-3 9-35 15,7 10 0-15,8 9 0 16,7 6 0-16,7 1 0 16,5-2 0-16,9-3 0 15,7-6 0-15,9-6 0 16,11-9-431-1,15-87-1393-15,7 64 156 16,6-11 134-16,1-10 116 16</inkml:trace>
  <inkml:trace contextRef="#ctx0" brushRef="#br1" timeOffset="203025.24">14804 4121 7452 0,'0'-6'81'0,"-3"5"0"16,-1 8 0-16,1 14 0 15,0 20 1-15,0 18 0 16,1 13 1-16,0 7 0 15,-1 2 2-15,0-3-85 16,-4-2 0-16,0-3 0 16,-6-8 0-16,-6-4-188 15,-2-9-299-15,-3-42-1272 16,-3 15 146-16,1-14 126 16</inkml:trace>
  <inkml:trace contextRef="#ctx0" brushRef="#br1" timeOffset="203173.11">14550 4857 5570 0,'0'-20'274'16,"8"-5"5"-16,6-5 3 16,7-6 5-16,9 9 3 15,10 3 6-15,5 2-344 16,8-1-421-16,-5-2-1090 16,-1-2 117-16,1-3 102 15,-11-7 90-15</inkml:trace>
  <inkml:trace contextRef="#ctx0" brushRef="#br1" timeOffset="203457.84">15146 4105 5243 0,'2'-22'306'16,"-2"2"5"-16,0-4 4 16,0 2 6-16,4 12 6 15,-2 16 4-15,0 13 7 16,3 18 6-16,1 15 6 15,-2 22-345-15,-3 11-5 16,0 8 0-16,-2 0 0 16,1 0 0-16,0-10 0 15,1-10 0-15,-1-10 0 16,3-13 0-16,3-12 0 16,6-12 0-1,7-11 0-15,8-9-398 16,0-16-1434-16,1-6 156 15,-9-11 136-15,-5-9 117 16</inkml:trace>
  <inkml:trace contextRef="#ctx0" brushRef="#br1" timeOffset="203621.69">15006 4579 7155 0,'-13'-7'113'15,"-1"0"0"-15,4 1 0 16,7-3 2-1,32 2 0-15,18 1-229 16,24-3-330-16,13-4-1221 16,15-2 132-16,-5-4 113 15,-10-1 102-15</inkml:trace>
  <inkml:trace contextRef="#ctx0" brushRef="#br1" timeOffset="204845.2">15959 4363 8191 0,'0'0'0'16,"0"0"0"-16,0 4 0 15,2 14 0-15,1 14 0 16,2 10 0-16,-2 13 0 15,2 3 0-15,-3-2 0 16,0-2 0-16,-2-9 0 16,0-6 0-1,0-9 0-15,0-11 0 16,0-9 0-16,0-5 0 16,-3-10 0-16,-3-11 0 15,-4-11 0-15,3-15 0 16,3-19 0-16,8-15 0 15,12-16 0-15,15-9 0 16,13 1 0-16,12 11 0 16,8 18-80-16,7 23-141 15,-8 24-54-15,-5 15-29 16,-14 13-1-16,-22 12 3 16,-19 10 18-1,-25 9 30-15,-22 10 60 16,-14 2 69-16,-4 3 128 15,1-2 164-15,15-3 69 16,16-3 50-16,19-3 13 16,17-5 3-16,16-1-6 15,12-5-25-15,9-4-60 16,-1-3-73-16,-4-3-61 16,-13-4-42-16,-9-5-15 15,-10-1-17 1,-5 0-3-16,-1-4 0 15,-1 0 0-15,1 2 0 0,1-4 0 16,4 1 0 0,12-3 0-16,10-3 0 15,11-3 0-15,5-6 0 16,6-7 0-16,-7-10 0 16,-9-5 0-16,-10-3 0 15,-8 3 0-15,-10 3 0 16,-10 7 0-16,-13 5 0 15,-7 8 0 1,-7 7 0-16,-7 6 0 16,0 6 0-16,8 13 0 15,7 7 0-15,10 8 0 16,8 6 0-16,6 1 0 16,11 0 0-16,7-6 0 15,9-5 0-15,6-7 0 16,12-11-270-16,3-5-291 15,1-7-1156-15,-3-8 139 16,1-9 121-16</inkml:trace>
  <inkml:trace contextRef="#ctx0" brushRef="#br1" timeOffset="205137.93">16990 4418 6184 0,'0'-5'213'16,"-4"1"2"-16,-9 1 4 15,-3 4 1-15,-7 11 2 16,-4 13 4-16,1 9 1 16,8 7 3-1,5 5 5-15,9-1-235 16,3-3 0-16,8-5 0 15,6-7 0-15,7-8 0 16,9-8-149-16,9-8-247 16,67-3-555-16,-63-10-590 15,-3-6 114-15,-6-10 100 16,-7-6 89-16</inkml:trace>
  <inkml:trace contextRef="#ctx0" brushRef="#br1" timeOffset="205549.54">17197 4482 5727 0,'0'-7'259'0,"0"2"4"15,0 1 3-15,-1-1 3 16,-2 14 5-16,-2 9 3 16,1 8 4-16,-1 5 4 15,3 7 5-15,0-1-290 16,4-5 0-16,2-2 0 15,6-7 0-15,4-9 0 16,7-6 0-16,6-4 0 16,2-8 0-16,-1-8 0 15,-3-8 0-15,-2-6 0 16,-3-7 0-16,-5-2 0 16,-6 3 0-1,-2 8 0-15,-5 7 0 16,-2 8 0-16,0 6 0 15,0 3 0-15,0 8 0 16,0 6 0-16,0 5 0 16,1 6 0-16,1 4 0 15,-1-1 0-15,6-4-278 16,3-2-336-16,2-5-1086 16,1-6 137-16,1-7 118 15,-4-4 105-15</inkml:trace>
  <inkml:trace contextRef="#ctx0" brushRef="#br1" timeOffset="205849.26">17538 4530 6462 0,'11'-9'185'16,"2"4"1"-16,7 1 2 15,2 3 2-15,-4 10 2 16,-4 10 2-16,-5 3 1 15,-5 4 3-15,-3 1 3 16,1-2-201 0,-4-5 0-16,2-4 0 15,0-8 0-15,0-3 0 16,-1-8 0-16,1-9 0 16,0-11 0-16,1-10 0 15,5-8 0-15,3-2 0 16,-1 2-259-16,7 8-358 15,1 8-1088-15,-2 10 138 16,3 9 119-16,1 6 105 16</inkml:trace>
  <inkml:trace contextRef="#ctx0" brushRef="#br1" timeOffset="206245.9">17824 4561 4664 0,'14'-8'115'15,"9"-7"92"-15,7-7 51 16,5-5 73-16,-3-2 18 16,-3-2 7-16,-8 0 6 15,-5 7 8-15,-7 5 5 16,-6 6-83-16,-9 5-38 16,-7 6-105-16,-7 4-55 15,-5 3-79-15,-4 7-15 16,3 3-95-1,8 7-160-15,10 5-37 16,8 4-34-16,11 0-17 16,7-2-1-16,5 0 6 15,-2-3 7-15,0-4 35 16,-7-3 61-16,-8-4 241 16,-3-1 217-16,-4-5 42 15,-6-1 39-15,-2-3 26 16,-2-1 11-16,-4-2-40 15,2 0-305-15,7-2-462 16,3-4-1059 0,5-3 111-16,11-5 98 15,9-8 87-15</inkml:trace>
  <inkml:trace contextRef="#ctx0" brushRef="#br1" timeOffset="206441.71">18153 4489 5457 0,'5'0'286'16,"1"0"3"-16,2 7 6 16,-1 2 3-16,1 6 6 15,-2 4 3-15,-1 5 6 16,-4-3 5-16,1 1-162 16,-2-3-768-1,0-2-1118-15,-2-7 141 16,4-6 123-16,-4-7 106 15</inkml:trace>
  <inkml:trace contextRef="#ctx0" brushRef="#br1" timeOffset="206737.44">18152 4457 4506 0,'15'-11'86'0,"5"-4"31"16,4-7 138-16,3-10 96 15,-8-1 6-15,-7-1 7 16,-7 0 8-16,-2 1 7 16,-7 6 6-16,-5 4-39 15,-7 5-47-15,-7 6-34 16,-7 5-156-16,-1 4-432 15,11 6-404 1,9 4-931-16,6 3 130 0,14 2 113 16,4 0 101-1</inkml:trace>
  <inkml:trace contextRef="#ctx0" brushRef="#br1" timeOffset="207049.15">18322 4323 5379 0,'6'8'293'16,"2"5"4"-16,4 6 6 16,-1 9 4-16,-3 2 5 15,2 4 5-15,-5-4 5 16,3 0 5 0,-2-6 7-16,-2-6-334 15,1-6 0-15,0-5 0 16,1-6 0-16,4-6 0 15,3-10 0-15,3-9 0 16,1-11 0-16,-2-7 0 16,-1-1 0-16,-5 4 0 15,-5 7 0-15,-3 7-39 16,2 9-423-16,0 0-1343 16,6 13 153-16,2 6 132 15,5 7 114-15</inkml:trace>
  <inkml:trace contextRef="#ctx0" brushRef="#br1" timeOffset="207345.88">18888 4378 2484 0,'22'-15'235'16,"2"-10"71"-16,1-8 174 15,-2-4 65-15,-16 7 15 16,-11 6 18-16,-11 7 19 15,-9 12 16-15,-11 10 22 16,-8 14-181-16,-2 14-94 16,4 6-82-1,11 11-212-15,16-2-66 16,11 1 0-16,20-6 0 16,15-7 0-16,16-11 0 15,12-7-309-15,15-7-89 16,7-9-313-16,-9-3-851 15,-14-4 117-15,-17-9 102 16,-17-3 91-16</inkml:trace>
  <inkml:trace contextRef="#ctx0" brushRef="#br0" timeOffset="-206747.47">4845 8400 5460 0,'4'-1'274'0,"1"1"4"15,3-3 3-15,2-1 5 16,1 0 4-16,1-2 5 15,-2-1 3-15,0 0 5 16,-4 0 6-16,-2 1-192 16,-2-3-117-16,-2 1 0 15,-3-4 0-15,-6-1 0 16,-10-1 0-16,-12-2 0 16,-18 6 0-16,-16 4 0 15,-13 2 0 1,-6 11 0-16,2 5 0 15,6 9 0-15,19 4 0 16,19 12 0-16,21 5 0 16,17 6 0-16,23 3 0 15,19 4 0-15,14-2 0 16,8 1 0-16,1-3 0 16,-13-3 0-16,-23-5 0 15,-22-4 0-15,-32-6 0 16,-25-9 0-16,-22-6 0 15,-10-10 0 1,-3-4 0-16,16-8-298 16,26-8-1563-16,30-5 162 15,36-9 139-15</inkml:trace>
  <inkml:trace contextRef="#ctx0" brushRef="#br0" timeOffset="-206191.03">5112 8726 8191 0,'0'0'0'0,"0"0"0"16,14 0 0-16,25 0 0 16,32-3 0-16,30 2 0 15,23 0 0 1,9-2 0-16,-8-2 0 15,-16 1 0-15,-18 1 0 16,-18-2 0-16,-19 1 0 16,-15 2 0-16,-20-2 0 15,-12 0 0-15,-4-2 0 16,-6 1-258-16,-1 0-313 16,-4-2-1146-16,0-2 139 15,-4 0 121-15,-1 0 106 16</inkml:trace>
  <inkml:trace contextRef="#ctx0" brushRef="#br0" timeOffset="-205787.51">5764 8529 4143 0,'-1'0'253'16,"0"0"132"-1,1 0 10-15,-2 0 7 16,9 0 10-16,13 2 6 15,15 3 12-15,17 5 8 16,16 7 10-16,6 6-137 16,-7 4-155-16,-14 5-156 15,-17 3 0-15,-21-1 0 16,-13 0 0-16,-21-3 0 16,-11 0 0-16,-14-6 0 15,-6-5 0-15,-4-1-323 16,7-8-1531-1,14-6 161-15,14-4 138 16</inkml:trace>
  <inkml:trace contextRef="#ctx0" brushRef="#br0" timeOffset="-205232.02">7243 8119 8191 0,'-19'0'0'15,"-19"12"0"1,-20 17 0-16,-17 27 0 16,-11 31 0-16,0 32 0 15,13 17 0-15,23 9 0 16,22-2 0-16,18-11 0 15,25-11 0-15,16-19 0 16,11-18 0-16,18-18 0 16,14-21-497-16,6-26-1310 15,-1-14 154-15,-8-17 132 16,-14-17 114-16</inkml:trace>
  <inkml:trace contextRef="#ctx0" brushRef="#br0" timeOffset="-204663.59">7382 8532 4630 0,'0'-8'354'0,"1"-4"8"15,-1 1 6-15,0 0 7 16,0 7 7-16,0 2 9 16,2 5 7-1,2 9 8-15,-1 11 9 16,-2 9-305-16,2 17-110 15,-1 8 0-15,-4 2 0 16,2-3 0-16,0-3 0 16,2-9 0-16,1-6 0 15,6-10 0-15,11-9 0 16,7-8 0-16,9-6 0 16,7-4 0-16,-1-4 0 15,0-4-449-15,0-35-1370 16,-5 23 155-1,-2-6 133-15,0-4 116 16</inkml:trace>
  <inkml:trace contextRef="#ctx0" brushRef="#br0" timeOffset="-204315.92">7841 8111 8191 0,'36'12'0'16,"15"14"0"-16,16 20 0 15,9 20 0-15,-11 18 0 16,-12 22 0-16,-15 7 0 16,-18 4 0-16,-13-5 0 15,-19-8 0-15,-21-10 0 16,-22-11 0-16,-14-14-366 16,-16-21-1476-16,3-17 158 15,9-21 137 1</inkml:trace>
  <inkml:trace contextRef="#ctx0" brushRef="#br0" timeOffset="-203575.73">8687 7812 6910 0,'0'-17'138'0,"2"0"1"16,1 4 2-16,6 15 0 15,3 34 1-15,1 36 1 16,-1 38 2-16,-6 38 0 16,-9 28 2-16,-3 14-147 15,-3 10 0-15,2 2 0 16,1-16 0-16,3-13 0 15,2-19 0-15,-4-26 0 16,2-24 0-16,-2-23 0 16,2-23 0-16,-4-21 0 15,-2-17 0 1,5-20-334-16,-2-33-1517 16,2-12 161-16,7-20 137 15,9-17 119-15</inkml:trace>
  <inkml:trace contextRef="#ctx0" brushRef="#br0" timeOffset="-202874.56">9339 8744 7313 0,'1'-2'96'0,"-1"1"0"15,2-1 0-15,-1-1 1 16,4-1 1-16,0-4 0 16,4 1 0-16,-2-4 1 15,0-2 1-15,0-4-100 16,-4-2 0-16,-3-5 0 15,2 0 0-15,-10 1 0 16,-5 1 0-16,-3 5 0 16,-12 6 0-16,-6 7 0 15,-4 7 0-15,-2 8 0 16,1 8 0 0,3 9 0-16,4 8 0 15,8 6 0-15,8 0 0 16,9-3 0-16,4-2 0 15,6-6 0-15,4-6 0 16,10-7 0-16,6-9 0 16,8-4 0-16,3-8 0 15,1-8 0-15,-3-6 0 16,-5-4 0-16,-2 0 0 16,-9-1 0-16,-3 7 0 15,-5 7 0-15,6 5 0 16,3 10 0-16,2 8 0 15,8 8 0-15,4 11 0 16,2 5-439 0,1-3-1384-16,1-1 157 15,-5-9 133-15</inkml:trace>
  <inkml:trace contextRef="#ctx0" brushRef="#br1" timeOffset="-192171.1">5543 6367 3421 0,'0'0'127'15,"0"0"32"-15,0 0 22 16,0 0 25-16,0 0 47 16,0-2 87-16,0 2 95 15,0 0 42 1,0-1 13-16,0 1-90 15,0-1-40-15,0 1-31 16,0 2-19-16,-1 3-23 16,-2 7-48-16,-3 5-100 15,-2 3-101-15,-2 4-38 16,-1 0 0-16,0 2 0 16,1-2 0-16,1-1 0 15,1-6 0-15,5-1 0 16,0-7 0-1,1-4 0-15,4 0 0 16,-2-4 0-16,0-1 0 16,0-4 0-16,3-3 0 15,2-8 0-15,2-7 0 16,4-8 0-16,3-6 0 16,2 0 0-16,1 0 0 15,1 6 0-15,-1 2 0 16,-1 6 0-16,0 5 0 15,-5 3 0-15,1 3 0 16,-4 3 0 0,0 1 0-16,-2 3 0 15,2 1 0-15,-1 3 0 16,2-2 0-16,3 4 0 16,2 2 0-16,1 6 0 15,3 2 0-15,1 5 0 16,0 6 0-16,1 5 0 15,-2 2 0-15,-1 1 0 16,-4 1 0-16,0-4 0 16,-6-4 0-1,-1-5 0-15,-3-4 0 16,-2-6 0-16,1-2 0 16,-2-3 0-16,0-1 0 15,0-3-298-15,-3 0-348 16,-5-2-1041-16,-2-1 135 15,-3-6 117-15</inkml:trace>
  <inkml:trace contextRef="#ctx0" brushRef="#br1" timeOffset="-191575.65">5551 6471 3073 0,'0'0'205'15,"0"-1"49"-15,0 1 84 16,0 0 97-16,0 0 66 15,0 0 13-15,0 0 16 16,0 0 14-16,0 0 14 16,1 0-164-16,4 0-67 15,7 0-55-15,10 0-95 16,6 0-108-16,10 0-69 16,1 0 0-1,1 0 0-15,-6 0 0 16,-2 0 0-16,-6 0 0 15,-6 0 0-15,-7 0 0 16,-4 0 0-16,-6 0 0 16,-3 0 0-16,0 0 0 15,0 0 0-15,0 0 0 16,0 0-276-16,0 1-321 16,0-1-1109-16,0 0 138 15,0-2 119-15</inkml:trace>
  <inkml:trace contextRef="#ctx0" brushRef="#br1" timeOffset="-190715.28">6424 6409 4912 0,'0'-2'256'0,"0"2"61"16,0 0 5-16,0-1 6 16,0 2 5-16,9-2 5 15,9 1 8-15,16 0 5 16,14 0 5-16,15-1-92 16,8-2-196-16,3 0-68 15,-5-1 0 1,-8 0 0-16,-10 0 0 15,-14 0 0-15,-13 4 0 16,-9-1 0-16,-9-1 0 16,-5 2-173-16,-1 0-188 15,0 0-349-15,-4 0-897 16,-5 0 123-16,2-2 107 16,-3-4 95-16</inkml:trace>
  <inkml:trace contextRef="#ctx0" brushRef="#br1" timeOffset="-190360.27">6761 6278 3751 0,'0'-1'175'0,"0"-2"110"16,-3-1 99-16,3 1 48 16,10 0 8-16,9 3 12 15,11-1 10-15,12 5 12 16,7 6 11-16,0 5-129 16,-8 6-68-1,-11 9-129-15,-14 5-111 16,-10 1-48-16,-14 0 0 15,-12-3 0-15,-9-2 0 16,-2-4-73-16,-4-5-326 16,5-11-1414-16,14-4 154 15,9-6 133-15,21-12 116 16</inkml:trace>
  <inkml:trace contextRef="#ctx0" brushRef="#br1" timeOffset="-189303.38">7751 6353 5700 0,'2'-6'262'15,"-1"1"3"-15,1 0 3 16,-2-1 5-16,1 4 4 16,1 2 2-16,-1 3 6 15,4 6 3-15,-4 6 6 16,0 6-294-16,1 5 0 15,-2 3 0-15,-3 2 0 16,2-5 0-16,-4-2 0 16,1-4 0-16,-2-7 0 15,3-2 0 1,0-5 0-16,3-4 0 16,0-2 0-16,0-4 0 15,3-3 0-15,-3-9 0 16,3-8 0-16,3-15 0 15,4-7 0-15,7-3 0 16,1 1 0-16,2 8 0 16,-4 8 0-16,0 12 0 15,-3 5 0-15,-2 7 0 16,-1 5 0 0,1 2 0-16,3 3 0 15,0 8 0-15,6 5 0 16,2 6 0-16,0 11 0 15,-1 3 0-15,0 4 0 16,-4-3 0-16,-4-1 0 16,-4-6 0-16,-4-6 0 15,0-3 0-15,-4-7 0 16,-1-1 0-16,0-6-295 16,0-2-284-16,-6-3-1126 15,-1-2 138 1,-3-4 119-16,-3-2 104 15</inkml:trace>
  <inkml:trace contextRef="#ctx0" brushRef="#br1" timeOffset="-189091.57">7769 6499 5464 0,'0'-4'283'16,"0"-5"5"-16,8 1 5 0,11-5 4 15,12 2 4-15,9-1 5 16,9 2-44-16,0 5-188 16,-8 0-89-1,-8 2-459-15,36 2-1168 16,-49 1 128-16,-5-3 112 16,1-2 99-16</inkml:trace>
  <inkml:trace contextRef="#ctx0" brushRef="#br1" timeOffset="-187591.94">9271 6270 4477 0,'0'0'220'16,"-2"3"135"-16,-4 2 7 15,-6 6 7-15,-6 4 8 16,-9 4 5-16,-4 1 9 15,-5 0 8-15,0 0 9 16,-3 0-115-16,0-2-135 16,2-1-158-16,0-2 0 15,3-4 0-15,-1-5 0 16,8-1 0-16,1-2 0 16,4-2 0-1,2-1 0-15,5 0 0 16,1-1 0-16,2-4 0 15,4-1 0-15,-4 0 0 16,5-4 0-16,0-1 0 16,2-1 0-16,1-3 0 15,2-1 0-15,0-2 0 16,2 0 0-16,0 0 0 16,4 2 0-16,0 1 0 15,2 4 0-15,3-1 0 16,2 4 0-1,0 0 0-15,0 1 0 16,1 2 0-16,-1 3 0 16,1 0 0-16,1 2 0 15,3 0 0-15,-1 3 0 16,3 4 0-16,1 5 0 16,1 6 0-16,-3 10 0 15,5 0 0-15,-4 3 0 16,1-1 0-16,2 0 0 15,2-5 0 1,0-4 0-16,4-5 0 16,5-3 0-16,3-4-168 15,8-4-446-15,-1-3-1116 16,2-4 141-16,0-6 123 16,0-2 107-16</inkml:trace>
  <inkml:trace contextRef="#ctx0" brushRef="#br1" timeOffset="-186203.71">10283 6400 5803 0,'0'0'251'0,"0"0"4"15,0 0 3-15,1 5 3 16,1 4 4-16,-1 8 4 16,1 9 3-16,-1 10 4 15,-1 7 5-15,0 4-281 16,0 7 0-16,0-2 0 16,-1 3 0-1,-4-4 0-15,0-2 0 16,-1-5 0-16,-3-5 0 15,3-3 0-15,2-4 0 16,0-8 0-16,2-5 0 16,2-4 0-16,0-5 0 15,0-6 0-15,0-3 0 16,-1 0 0-16,1-1 0 16,-3-4 0-16,3-4 0 15,0-6 0 1,0-7 0-16,0-9 0 15,0-5 0-15,1-3 0 16,1 1 0-16,1 1 0 16,-2 3 0-16,4 3 0 15,-3 3 0-15,0-1 0 16,1-1 0-16,3-1 0 16,1-1 0-16,-3-1 0 15,5 1 0-15,1 1 0 16,1 4 0-16,0 4 0 15,3 4 0 1,-3-2 0-16,1 3 0 16,2 0 0-16,3-2 0 15,0 1 0-15,3 0 0 16,2 2 0-16,4 0 0 16,1 1 0-16,0 3 0 15,1 4 0-15,-4 1 0 16,-6 4 0-16,-5 2 0 15,-8 5 0-15,-3 3 0 16,-8 6 0-16,-5 3 0 16,-4 5 0-1,1 1 0-15,-2 0 0 16,6-1 0-16,6-4 0 16,7-1 0-16,11 2 0 15,5-1 0-15,5 2 0 16,2 1 0-16,-4 3 0 15,-11-2 0-15,-9-3 0 16,-14 0 0-16,-15-4 0 16,-8-5 0-16,-7-5 0 15,-5-1 0 1,2-3 0-16,7-3-354 16,8-5-1491-16,12 1 159 15,10-6 136-15</inkml:trace>
  <inkml:trace contextRef="#ctx0" brushRef="#br1" timeOffset="-184343.97">28580 1388 4244 0,'-1'0'106'16,"-1"0"100"-1,2-1 96-15,0 1 31 16,6-2 45-16,13 0 12 16,13-1 9-16,13-3 7 15,15-1 10-15,11 3-38 16,3 0-73-16,-2 0-115 16,-3 1-108-16,-8 2-33 15,-8 1-42-15,-10-2-7 16,-11 1 0-16,-10 0 0 15,-9 0 0-15,-9 1 0 16,-1-2 0-16,-4 2-121 16,1 0-268-16,23 0-518 15,-38 0-655 1,-5 0 117-16,-10-1 102 16,-10 0 91-16</inkml:trace>
  <inkml:trace contextRef="#ctx0" brushRef="#br1" timeOffset="-184100.2">28588 1549 4931 0,'-2'3'275'16,"1"-3"35"-16,4 0 6 16,21 0 5-16,20 0 5 15,19-3 6-15,19 3 5 16,14-3 7-16,1 0 5 15,-7 2-37-15,-6 0-274 16,-12-1-38-16,-12 2 0 16,-11 0-305-1,-7 0-239-15,-4-20-1168 16,4 15 138-16,7 1 120 16</inkml:trace>
  <inkml:trace contextRef="#ctx0" brushRef="#br1" timeOffset="-183661.6">30413 1589 6437 0,'0'-1'188'0,"0"1"0"16,7-3 4-16,9 1 0 15,16-1 3-15,14 2 1 16,13-2 3-16,5 2 1 16,-4 0 4-16,-5 1-204 15,-11 0 0-15,-13-2 0 16,-8 2 0 0,-11 0 0-16,-9-1-8 15,-4 1-260-15,-10 0-138 16,-10 0-303-16,-13 0-860 15,-11 1 118-15,-11 1 103 16</inkml:trace>
  <inkml:trace contextRef="#ctx0" brushRef="#br1" timeOffset="-183451.8">30336 1711 4410 0,'0'0'367'15,"5"0"7"-15,12-1 9 16,10-1 6-16,11 2 8 15,10-2 9-15,7 0 8 16,-2 1 9-16,-7 0 9 16,-3 1-240-1,-8 0-434-15,-9 0-109 16,-10 0-255-16,-6 0-1012 16,-7-4 124-16,-2-2 110 15,-1-3 95-15</inkml:trace>
  <inkml:trace contextRef="#ctx0" brushRef="#br0" timeOffset="-164743.87">4028 10412 4568 0,'0'-2'277'16,"0"0"73"-16,0-1 6 15,0 1 7-15,0-2 7 16,0 2 5-16,0 2 9 16,0-2 8-1,0 2 8-15,0 0-125 16,0 0-194-16,0 0-81 15,0 0 0-15,0 0 0 16,0 0 0-16,0 2 0 16,0 8 0-16,0 4 0 15,0 10 0-15,0 11 0 16,-1 8 0-16,-2 9 0 16,-5 2 0-16,0 6 0 15,-2-3 0-15,-1-4 0 16,2-1 0-1,3-8 0-15,0-6 0 16,2-7 0-16,1-5 0 16,2-9 0-16,-2-6 0 15,3-3 0-15,-1-4 0 16,1-1 0-16,0-1 0 16,-2-2 0-16,2 0 0 15,0 1 0-15,0-1 0 16,0 0 0-1,0 1 0-15,0-1 0 0,0 2 0 16,0-2 0-16,3 3 0 16,10-2 0-1,11 1 0-15,11-1 0 16,9-1 0-16,4 0 0 16,-3 0 0-16,-4-1 0 15,-10 1 0-15,-7 0 0 16,-6 0 0-16,-3 0 0 15,1-2 0-15,0 2-259 16,7-1-275-16,6-20-1193 16,2 16 141-1,1-3 122-15,4-3 107 0</inkml:trace>
  <inkml:trace contextRef="#ctx0" brushRef="#br0" timeOffset="-164067.91">4751 10867 8191 0,'-5'0'0'0,"-2"-2"0"16,3 2 0-16,-1-1 0 15,4 2 0-15,1-1 0 16,13 2 0-16,20-1 0 16,23 2 0-16,20-3 0 15,18 1 0-15,1-2 0 16,-6 1 0-16,-9 0 0 15,-14 0 0 1,-8 0 0-16,-9 0 0 16,-16 0 0-16,-11-3 0 15,-9 2 0-15,-9 1 0 16,-2-2-369-16,-2 0-1472 16,-2-1 158-16,-2-3 137 15,-1-4 119-15</inkml:trace>
  <inkml:trace contextRef="#ctx0" brushRef="#br0" timeOffset="-163576.37">5249 10669 4735 0,'-3'-4'335'15,"-1"-3"5"-15,-1 2 7 16,-1-2 5-16,4 3 8 16,-1 1 5-16,1 3 9 15,1 0 5 1,1 0 9-16,0 0-172 15,0 0-216-15,0 0 0 16,0 0 0-16,0 0 0 16,0 0 0-16,0 3 0 15,0 4 0-15,4 6 0 16,8 8 0-16,14 5 0 16,19 8 0-16,15 6 0 15,8 2 0-15,-2-2 0 16,-9 0 0-1,-20-2 0-15,-19-3 0 16,-15 0 0-16,-21-2 0 16,-21-3 0-16,-16-3 0 15,-8-5 0-15,-5-6 0 16,10-5-556-16,13-7-1234 16,18-2 151-16,17-6 129 15,7-5 113-15</inkml:trace>
  <inkml:trace contextRef="#ctx0" brushRef="#br0" timeOffset="-160091.42">7016 10629 4675 0,'2'-3'94'16,"1"-4"97"-16,0 0 39 15,3-4 18-15,-2 1 63 16,1-2 35-16,-2 1 6 15,0-2 6-15,-3 2 8 16,-3-3-25 0,-7 1-72-16,-9 1-111 15,-11 2-39-15,-14 5-21 16,-10 2-63-16,-11 3-35 16,-1 5 0-16,-2 6 0 15,3 5 0-15,8 9 0 16,11 10 0-16,13 8 0 15,17 6 0-15,16 2 0 16,23 3 0-16,25-1 0 16,16-4 0-1,13-1 0-15,6-3 0 16,-11-4 0-16,-19-2 0 16,-18-3 0-16,-22-4 0 15,-20-3 0-15,-22-2 0 16,-16-8 0-16,-14-5 0 15,-10-6 0-15,1-5 0 16,6-3 0-16,12-5 0 16,13 1-230-16,18-1-356 15,12-5-1134 1,10-2 139-16,10-3 122 16,8-1 105-16</inkml:trace>
  <inkml:trace contextRef="#ctx0" brushRef="#br0" timeOffset="-156547.78">7288 10591 3567 0,'0'-1'178'16,"0"-2"44"-16,0 1 97 15,1-1 106-15,-1-1 31 16,0 3 11-16,0-1 11 16,0-1 13-16,2 3 12 15,-2-1-147-15,0 1-54 16,0 0-43-1,0 0-116-15,1-3-118 16,-1 6-25-16,0-6 0 16,0 3 0-16,0 0 0 15,0 0 0-15,0 0 0 16,0 0 0-16,0 3 0 16,0 1 0-16,0 3 0 15,0 10 0-15,0 3 0 16,0 8 0-16,-3 3 0 15,0 8 0 1,-4 2 0-16,3 2 0 16,-2 4 0-16,2-1 0 15,1-5 0-15,3-1 0 16,-2-6 0-16,4-6 0 16,-4 0 0-16,1-6 0 15,-1-5 0-15,2-2 0 16,-1-4 0-16,-1-2 0 15,2-4 0-15,0-1 0 16,0-1 0-16,0-2 0 16,0 1 0-16,0-1 0 15,0 0 0 1,-2 2 0-16,2 0 0 16,0 0 0-16,0 0 0 15,0 0 0-15,4 1 0 16,6 0 0-16,15-1 0 15,11 1 0-15,14-1 0 16,7-2 0-16,4-2 0 16,-8 2 0-16,-10 0 0 15,-8 2 0-15,-15 1 0 16,-7-1 0-16,-10 0 0 16,-3-2 0-16,0 1-356 15,1-5-1488-15,-2 0 159 16,2-7 136-1,1-6 119-15</inkml:trace>
  <inkml:trace contextRef="#ctx0" brushRef="#br0" timeOffset="-155660.3">7760 10145 4661 0,'0'-5'348'0,"0"0"4"15,0-1 8-15,0 1 7 16,2-1 6-16,-2 5 7 15,0 0 8-15,0 1 9 16,0 0 6-16,0 0-241 16,0 1-162-16,0 4 0 15,0 6 0-15,0 6 0 16,0 9 0-16,-5 7 0 16,-1 6 0-1,-3 4 0-15,-2 3 0 16,1-2 0-16,2-5 0 15,0-6 0-15,4-5 0 16,0-5 0-16,1-6 0 16,0-5 0-16,3-4 0 15,-2-4 0-15,2-1 0 16,-1-2 0-16,1-1 0 16,-3 0 0-16,-3 2 0 15,-1-2 0 1,3-2-1942-16,-4-6 175 15,0-10 150-15,4-13 128 16</inkml:trace>
  <inkml:trace contextRef="#ctx0" brushRef="#br0" timeOffset="-151532.31">26394 4620 4745 0,'0'-2'223'0,"0"2"109"16,0 0 5-16,2-1 7 15,-2 2 6 1,0-2 6-16,0 1 6 0,0 0 7 16,0 0 8-16,2 0-104 15,3 0-150 1,8 0-123-16,9 0 0 15,13-2 0-15,7 0 0 16,2-1 0-16,2-1 0 16,-4-1 0-16,-10 2 0 15,-3 0 0-15,-8-1 0 16,-9 1 0-16,-7 2 0 16,-2-1 0-16,-3 2 0 15,-3-1-323-15,1 1-240 16,-9-64-1139-16,-7 59 138 15,-4-2 118 1,-10 3 105-16</inkml:trace>
  <inkml:trace contextRef="#ctx0" brushRef="#br0" timeOffset="-151303.52">26369 4674 5395 0,'0'0'285'0,"0"-1"4"16,2 1 5-16,12 0 5 15,11 0 3-15,13 0 6 16,8-2 4 0,9 2 6-16,-3 0 3 15,-6 0-253-15,-12 0-68 16,-9 0 0-16,-11 0 0 16,-8 0-276-16,-3 0-193 15,-6-5-1271-15,-1 4 144 16,-8-1 122-16,-5-8 109 15</inkml:trace>
  <inkml:trace contextRef="#ctx0" brushRef="#br0" timeOffset="-148088.39">4030 12000 4278 0,'1'0'130'0,"-1"-1"91"15,0 1 73-15,2-1 75 16,-1-1 16-16,-1 1 8 15,2 0 7 1,-2-1 8-16,0 1 11 16,0 1-76-16,0-2-66 15,0 1-104-15,0 1-81 16,0-1-83-16,0 1-9 16,0-2 0-16,0 4 0 15,0-2 0-15,0-2 0 16,0 2 0-16,0 0 0 15,0 2 0-15,0 3 0 16,0 3 0 0,0 6 0-16,-3 7 0 15,1 4 0-15,-2 5 0 16,-2 5 0-16,-1 0 0 16,1 0 0-16,2 1 0 15,1-4 0-15,0 0 0 16,3-4 0-16,-1-1 0 15,-1-6 0-15,1-1 0 16,1-1 0-16,-2-4 0 16,2-3 0-16,0 0 0 15,-1-3 0 1,1 1 0-16,0-2 0 16,0-2 0-16,-2 1 0 15,2-2 0-15,-2 1 0 16,2-5 0-16,-2 3 0 15,2-1 0-15,-1-2 0 16,1 2 0-16,0-2 0 16,0 2 0-16,0-1 0 15,0 0 0-15,5 0 0 16,9 1 0-16,11-1 0 16,12-2 0-16,12 1 0 15,6-2 0 1,0-1 0-16,-7-1 0 15,-5 1 0-15,-7-1 0 16,-10 0 0-16,-9 2 0 16,-8 0 0-16,-5 1 0 15,-3 0 0-15,-1 0-518 16,0-4-1283-16,0-3 152 16,2-8 131-16</inkml:trace>
  <inkml:trace contextRef="#ctx0" brushRef="#br0" timeOffset="-147284.08">4479 11722 4916 0,'0'-5'329'0,"3"-1"8"15,-3-1 4-15,0-1 6 16,0 4 8-16,1 3 5 15,-1 1 6-15,0-2 9 16,0 2 6-16,0 0-297 16,0 0-84-16,-1 6 0 15,-3 6 0-15,-1 7 0 16,0 7 0-16,-6 7 0 16,0 4 0-1,-1-1 0-15,-1 1 0 16,2-1 0-16,2-4 0 15,3-6 0-15,-2-1 0 16,5-6 0-16,3-6 0 16,-1-3 0-16,-1-2 0 15,2-4 0-15,2-3 0 16,-2 1 0-16,-3-2 0 16,0-2 0-16,0 2 0 15,1-4-361 1,-1-13-1482-16,11-1 160 15,9-5 135-15,3-3 119 16</inkml:trace>
  <inkml:trace contextRef="#ctx0" brushRef="#br0" timeOffset="-146688.64">5001 12441 5966 0,'-3'-2'235'16,"0"0"3"-16,0 2 3 15,1-2 3-15,4 4 3 16,13-2 3 0,20-4 3-16,21 2 4 15,21 0 3-15,20-2-260 16,0-2 0-16,-5 1 0 15,-10 1 0-15,-14-1 0 16,-10 1 0-16,-9 1 0 16,-11-1 0-16,-8 0 0 15,-10 1 0-15,-8 1 0 16,-8 0 0-16,-2 1 0 16,-2 1-421-1,-5-6-1406-15,-1 5 156 16,-3-2 134-16</inkml:trace>
  <inkml:trace contextRef="#ctx0" brushRef="#br0" timeOffset="-146228.07">5493 12217 4871 0,'-3'-5'329'0,"-1"-3"6"16,1 1 6-16,-2 0 6 16,2 2 5-16,1 2 9 15,0 3 4-15,1 0 8 16,-1 0 7-16,0 0-243 15,4 0-137-15,-2 0 0 16,0 0 0-16,0 3 0 16,12 5 0-1,14 3 0-15,14 7 0 16,15 9 0-16,12 5 0 16,-5 8 0-16,-7 4 0 15,-16 3 0-15,-15 3 0 16,-14-3 0-16,-11-5 0 15,-17-2 0-15,-12-5 0 16,-13-6 0-16,-2-7 0 16,-1-8-432-16,5-46-1392 15,11 31 156-15,11-7 134 16,9-3 116-16</inkml:trace>
  <inkml:trace contextRef="#ctx0" brushRef="#br0" timeOffset="-144692.28">28662 4895 7421 0,'0'0'84'0,"0"0"0"16,0-3 1-16,5 3 0 15,12 0 1-15,21 0 0 16,12 0 0-16,17 0 0 16,8 0 2-16,2 0-88 15,-4-1 0-15,-7 1 0 16,-3 0 0-16,-9-2 0 15,-9 2 0-15,-10 0 0 16,-8-1 0 0,-11 1 0-16,-9 0 0 0,-4-1 0 15,-1 1 0 1,-4 0 0-16,-4 0-248 16,-6 1-263-16,-9-30-1226 15,-11 29 143-15,-8 1 124 16</inkml:trace>
  <inkml:trace contextRef="#ctx0" brushRef="#br0" timeOffset="-144455.5">28736 5040 5618 0,'0'0'269'0,"5"0"5"16,15 0 3-16,20 1 4 15,24 2 5-15,15-1 3 16,12 2 5-1,-1-2 4-15,-14 0 7 16,-9 1-305-16,-9-1 0 16,-14 0 0-16,-14 0 0 15,-9 1 0-15,-13-3 0 16,-6 0-366-16,-8-10-1476 16,-7 8 158-16,-10-6 137 15</inkml:trace>
  <inkml:trace contextRef="#ctx0" brushRef="#br0" timeOffset="-139084.46">5481 6138 3139 0,'0'0'82'16,"0"0"61"-16,0 0 38 15,0 2 25-15,0-2 33 16,0-2 72-16,0 2 116 15,0 0 65-15,0 0 12 16,-1 0-14-16,1 0-57 16,0 0-65-16,-2 0-36 15,2 0-24 1,0 0-32-16,0 0-80 16,0 0-132-16,6 0-64 15,10-2 0-15,7 0 0 16,11-3 0-16,3 1 0 15,0-2 0-15,-8 5 0 16,-8-3 0-16,-6 1 0 16,-7 2 0-16,-5 1 0 15,-2-1 0-15,-1 1 0 16,0 0 0-16,-3-2-292 16,-1 2-129-1,-5 0-132-15,-4 0-254 16,-7 2-585-16,-8 2 94 15,-2 2 83-15,-3 4 75 16,-5 3 5610-16,8 0-4929 16,0-1 59-16,4-1 57 15,4 0 63-15,7-4 42 16,4-1 269-16,8-3 170 16,2-2 178-16,10-1 305 15,8-1-148-15,9-2-78 16,8 2-27-1,8-4-45-15,1-2-62 16,-3 0-40-16,-9-2-35 16,-6 3-71-16,-8 0-62 15,-5 2-52-15,-6 1-32 16,-5 0-199-16,-1 3-180 16,4 0-334-16,1-1-772 15</inkml:trace>
  <inkml:trace contextRef="#ctx0" brushRef="#br0" timeOffset="-137896.73">7957 6147 3356 0,'-2'0'102'16,"2"-1"52"-16,-3-1 31 15,2 0 23-15,1 0 26 16,0 0 66-16,0 2 78 16,0-2 71-16,-2 1 37 15,2 1-44-15,-1-1-52 16,1-1-55-16,0 2-31 16,0-1-18-1,4-1-27-15,10 2-71 16,10-1-85-16,12 1-71 15,6-1-32-15,3-1 0 16,-1 1 0-16,-9-2 0 16,-3 0 0-16,-8 3 0 15,-5-3 0-15,-8 2 0 16,-5 1 0-16,-4-1 0 16,-1 1 0-16,-2 0 0 15,1 0 0-15,1 0-274 16,-2 0-226-1,-4-6-1231-15,-5 5 140 16,-4 1 124-16,-4 0 106 16</inkml:trace>
  <inkml:trace contextRef="#ctx0" brushRef="#br0" timeOffset="-137676.93">7965 6201 4486 0,'0'1'132'15,"0"-1"114"-15,1 0 46 16,13-1 38-16,12-3 30 16,10-1 13-16,8-1 7 15,4-1 7 1,-6 0 8-16,-6 2-107 16,-11 1-291-16,-8 0-268 15,-5 2-341-15,-7 2-953 16,-3-2 118-16,-2-3 102 15</inkml:trace>
  <inkml:trace contextRef="#ctx0" brushRef="#br0" timeOffset="-133864.14">29091 5050 5441 0,'0'0'131'0,"0"0"129"15,0 0 4-15,2 0 3 16,-2 0 4-16,0-2 4 15,0 2 3-15,0-2 5 16,0 2-252 0,3 0-339-16,0-2-1364 15,1-6 132-15,8-9 115 16</inkml:trace>
  <inkml:trace contextRef="#ctx0" brushRef="#br0" timeOffset="-131190.67">6595 12375 5356 0,'0'-3'281'16,"0"2"5"-16,0-2 4 16,0 2 4-16,0-2 4 15,0 3 5-15,0-1 5 16,0 1 5-16,0-3 5 16,0 3-174-16,0-1-144 15,0 0 0-15,0-1 0 16,0 1 0-16,0 0 0 15,0-1 0-15,0 2 0 16,0-2 0-16,0 2 0 16,0 0 0-16,0 0 0 15,-3 0 0 1,-3 0 0-16,0 0 0 16,-4 5 0-16,2 3 0 15,0 4 0-15,5 0 0 16,2 2 0-16,1-1 0 15,0-2 0-15,3-5 0 16,4-2 0-16,2-2 0 16,7-2 0-16,0-6 0 15,-2 0 0-15,-2-5 0 16,-4-3 0-16,-5-3 0 16,-2 2 0-16,1 1 0 15,-5 3 0 1,-5 4 0-16,-4 4 0 15,-5 0 0-15,-4 3 0 16,0 0 0-16,1 3 0 16,6 1 0-16,4 2 0 15,3-1 0-15,6 3 0 16,1-2 0-16,1-3 0 16,2 1 0-16,5-1 0 15,0 0 0-15,2-3 0 16,0-3 0-16,-6 3 0 15,-1 0 0-15,-3 0 0 16,0 0 0 0,0 0 0-16,0 0 0 15,0 0 0-15,0 0 0 16,0 0 0 0,0 0 0-16,0 0 0 0,2 0 0 15,-2 0 0-15,1 0 0 16,1 0 0-16,-1 0 0 15,1 0 0-15,-2 0 0 16,0 3 0 0,0-3 0-16,1 0 0 0,0 0 0 15,-1 0 0 1,3 0 0-16,0 4 0 16,4 2 0-16,-1 3 0 15,4 5 0-15,-1 4 0 16,1 3 0-16,-4 5 0 15,-3 2 0-15,-2 1 0 16,-7-1 0-16,-8-1 0 16,-6-1 0-16,-6-6 0 15,-9-3 0-15,0-5 0 16,2-7-418 0,4-37-1410-16,6 22 157 15,9-2 134-15,8-8 118 16</inkml:trace>
  <inkml:trace contextRef="#ctx0" brushRef="#br0" timeOffset="-130264.81">7529 12168 6327 0,'9'-11'198'16,"-1"-3"2"-16,4-4 4 15,1-3 0-15,-6 3 3 16,-2 1 2 0,-2 2 2-16,-2-3 3 0,-2 1 3 15,-5-1-217 1,-8 1 0-16,-4 2 0 15,-11 4 0-15,-10 2 0 16,-6 6 0-16,-4 2 0 16,-7 2 0-16,0 7 0 15,2 3 0-15,8 8 0 16,5 5 0-16,12 8 0 16,9 3 0-16,10 4 0 15,6 0 0-15,10 2 0 16,8-2 0-1,14-1 0-15,6-1 0 16,11 1 0-16,0-2 0 16,-5 3 0-16,-9 0 0 15,-14 1 0-15,-10-3 0 16,-16 5 0-16,-17-7 0 16,-11-3 0-16,-14-6 0 15,-11-9 0-15,-3-11 0 16,0-6 0-16,9-8 0 15,12-10-384 1,16-17-1454-16,15 12 159 16,17-6 136-16</inkml:trace>
  <inkml:trace contextRef="#ctx0" brushRef="#br0" timeOffset="-122868.47">7830 12105 3119 0,'0'0'119'15,"0"0"31"-15,0-1 24 16,0 0 23 0,0-2 24-16,0 1 31 15,0-2 51-15,0-1 58 16,0 1 53-16,0 2-42 15,0 0-13-15,0 2-2 16,0 0-19-16,0-2-21 16,0 2-20-16,0 0-30 15,0 0-51-15,0 0-62 16,0-1-51-16,0-1-35 16,0 1-35-1,0 1-33-15,0 0 0 16,0 0 0-16,0 0 0 15,0 0 0-15,0 0 0 16,0 0 0-16,0 0 0 16,0 0 0-16,0 6 0 15,0 3 0-15,0 6 0 16,0 6 0-16,0 4 0 16,0 6 0-16,0 1 0 15,0 0 0 1,0 0 0-16,0 1 0 15,0-3 0-15,0-2 0 16,0 1 0-16,0-4 0 16,0-3 0-16,0-3 0 15,0-2 0-15,0-4 0 16,0 0 0-16,0-4 0 16,0 0 0-16,0-1 0 15,0-1 0-15,0 0 0 16,0 1 0-1,0-1 0-15,0 0 0 16,0-1 0-16,-2-1 0 16,1 0 0-16,1-1 0 15,-2 1 0-15,2 0 0 16,2-1 0-16,-2 1 0 16,-2 0 0-16,2-1 0 15,0-2 0-15,0 1 0 16,0-2 0-16,5-1 0 15,7 0 0-15,12 0 0 16,10-1 0 0,7 1 0-16,4-1 0 15,-1-1 0-15,-5 1 0 16,-7-2 0-16,-5 1 0 16,-4 0 0-16,-5 2 0 15,-4 0 0-15,-2 0 0 16,-3 0 0-16,-1 0 0 15,-2 0 0-15,0 0-270 16,11 0-591 0,-10-4-776-16,0-3 127 0,2-5 112 15,1-4 97 1</inkml:trace>
  <inkml:trace contextRef="#ctx0" brushRef="#br0" timeOffset="-121992.5">8280 11665 4394 0,'0'-6'363'0,"0"1"8"15,0-2 5-15,0-1 10 16,0 4 6-16,0-1 8 15,0 5 10-15,0 0 8 16,0 0 8-16,0 2-171 16,0 9-255-16,-3 5 0 15,-3 12 0 1,-5 6 0-16,-2 7 0 16,-4 1 0-16,3-3 0 15,2-4 0-15,3-2 0 16,3-9 0-16,2-4 0 15,1-3 0-15,-3-5 0 16,5-2 0-16,-1-4 0 16,-1 1 0-16,2-3 0 15,-1-2 0-15,1 0 0 16,0 0 0 0,1-2 0-16,-2 0 0 15,2 0 0-15,0 0 0 16,-3 0 0-16,0 0 0 15,-3-2 0-15,-1-2 0 16,7 0-644-16,0-9-1123 16,9-5 147-16,5-4 127 15,7-1 111-15</inkml:trace>
  <inkml:trace contextRef="#ctx0" brushRef="#br0" timeOffset="-121204.61">8934 11414 5625 0,'-1'-9'269'0,"-1"0"3"16,-1 0 6-1,0-1 2-15,2 5 4 16,0 5 6-16,-2 5 3 16,-3 15 4-16,-1 15 6 15,-3 19-303-15,-6 22 0 16,1 13 0-16,-2 11 0 15,0 9 0-15,-1 6 0 16,5-1 0-16,2 1 0 16,5-4 0-16,5-4 0 15,1-5 0-15,-3-1 0 16,1-3 0 0,-2-4 0-16,-2 0 0 15,-2-10 0-15,0-6 0 16,1-11 0-16,0-12 0 15,4-16 0-15,-3-11 0 16,6-11 0-16,0-10 0 16,-3-4 0-16,2-2 0 15,1-9 0-15,1-8-319 16,6-21-1536 0,12-8 162-16,4-15 137 15,6-10 120-15</inkml:trace>
  <inkml:trace contextRef="#ctx0" brushRef="#br0" timeOffset="-120404.98">9536 12007 5001 0,'0'-7'316'16,"3"-1"5"-16,-1-2 6 15,-1-1 6-15,-1 2 5 16,2 1 6-16,-2 0 7 15,0 1 5-15,0-1 7 16,-3 1-222-16,-5 0-141 16,-13 1 0-16,-8 2 0 15,-12 1 0 1,-6 0 0-16,-5 7 0 16,6 3 0-16,1 5 0 15,6 7 0-15,4 6 0 16,6 6 0-16,8 6 0 15,6 3 0-15,9 3 0 16,5 0 0-16,4-1 0 16,7-6 0-16,9-4 0 15,1-8 0-15,12-5 0 16,4-5 0 0,0-6 0-16,-3-2 0 15,-3-3 0-15,-4-3 0 16,-5 0-318-16,-1 0-273 15,-4-3-1105-15,-2-1 136 16,-5-6 118-16</inkml:trace>
  <inkml:trace contextRef="#ctx0" brushRef="#br0" timeOffset="-120132.23">9154 12175 5975 0,'-2'-9'234'0,"1"3"3"16,-1-4 3-16,8-1 3 16,11 3 2-16,14 2 4 15,6 0 3-15,9 1 4 16,-2 2-191-16,-7 2-420 15,-6 1-190-15,-10-23-1101 16,-9 23 128 0,-2-2 113-16,-9-2 99 15</inkml:trace>
  <inkml:trace contextRef="#ctx0" brushRef="#br0" timeOffset="-117056.23">11317 7533 6032 0,'4'-8'123'0,"-2"-2"23"15,-1 2 25-15,3-2 51 16,-1 8 2-16,5 8 3 15,0 11 2 1,6 14 3-16,-5 17 3 16,-3 23-122-16,-6 17-9 15,-8 19-25-15,-10 15-25 16,-5 10-54-16,1 5 0 16,6 0 0-16,11-6 0 15,19-11 0-15,14-8 0 16,15-16 0-1,7-11 0-15,11-11 0 16,4-12 0 0,6-14 0-16,5-12 0 0,0-10 0 15,-5-16 0-15,-11-4 0 16,-14-10 0-16,-21-8 0 16,-14-5 0-16,-9 2 0 15,-15 3 0-15,-18 4 0 16,-12 14 0-16,-12 9 0 15,-12 20 0-15,0 15 0 16,9 22 0-16,9 22 0 16,9 25 0-1,11 19 0-15,14 16 0 16,15 15 0-16,19 11 0 16,16 13 0-16,17 1 0 15,15 8 0-15,7 10 0 16,-3 3 0-16,-4-1 0 15,-16 4 0-15,-17-2 0 16,-19-12 0-16,-24-7 0 16,-29-16 0-16,-32-17 0 15,-31-18 0-15,-36-26 0 16,-28-27 0 0,-16-29-368-16,2-36-1473 15,17-36 158-15,35-40 137 16,39-43 119-16</inkml:trace>
  <inkml:trace contextRef="#ctx0" brushRef="#br0" timeOffset="-116291.96">12973 9631 8191 0,'0'0'0'0,"0"-2"0"15,0 4 0-15,0 7 0 16,3 11 0-16,-1 11 0 16,-2 13 0-1,2 10 0-15,-2 2 0 16,0 2 0-16,-4-2 0 16,1-7 0-16,1-8 0 15,0-9-323-15,31-12-646 16,-29-13-626-16,0-10 122 15,-2-16 105-15</inkml:trace>
  <inkml:trace contextRef="#ctx0" brushRef="#br0" timeOffset="-116081.16">12998 9729 6396 0,'7'-17'192'16,"2"1"1"-1,5-1 3-15,15 3 0 16,4 12 4-16,13 10 1 15,5 6 3-15,5 7 0 16,-4-1 5-16,-7 7-209 16,-10-2 0-16,-8 0 0 15,-6-4-249-15,-8-2-248 16,-3-30-1243-16,-8 14 144 16,0-5 122-16,-2-9 109 15</inkml:trace>
  <inkml:trace contextRef="#ctx0" brushRef="#br0" timeOffset="-115868.42">13436 9477 5978 0,'-2'-19'235'0,"2"2"1"16,0 0 3-16,0 5 4 16,0 16 3-16,6 15 1 15,2 9 6-15,1 8 2 16,4 6 4-16,-1 2-259 15,-4 0 0-15,-1-2 0 16,-1-6-236-16,0-4-227 16,0-13-1290-16,-1-5 146 15,1-8 124-15</inkml:trace>
  <inkml:trace contextRef="#ctx0" brushRef="#br0" timeOffset="-115488.44">13706 9489 6343 0,'0'-8'197'0,"0"-1"2"15,0 5 1-15,0 5 3 16,0 17 3-16,0 11 0 16,0 8 4-1,2 7 2-15,0 3 3 16,5-1-215-16,4-1 0 15,1-8 0-15,6-6 0 16,3-8 0-16,5-12 0 16,0-6 0-16,-3-10 0 15,0-10 0-15,-8-8 0 16,-10-11 0-16,-3-9 0 16,-4-7 0-16,-9 1 0 15,-5 2 0-15,-6 9 0 16,-5 7 0-16,-2 10 0 15,-5 9 0-15,4 7-189 16,6 7-254 0,10 1-1327-16,7 9 147 15,12-3 128-15,11 3 110 16</inkml:trace>
  <inkml:trace contextRef="#ctx0" brushRef="#br0" timeOffset="-115064.84">13975 9549 5697 0,'3'-4'261'16,"-1"1"5"-16,6 0 3 15,2 2 4-15,1 9 3 0,4 5 5 16,1 8 3 0,-4 3 5-16,-1 7 6 15,-8-2-295-15,3 1 0 16,-6-2 0-16,0-5 0 15,0-6 0-15,0-5 0 16,0-5 0-16,4-10 0 16,-1-11 0-16,7-11 0 15,7-10 0-15,5-9 0 16,4-2 0 0,0 3 0-16,-2 4 0 15,-1 10 0-15,-2 7 0 16,-4 6 0-16,1 10 0 15,-1 10 0-15,0 10 0 16,1 8 0-16,-4 8 0 16,-4 6 0-16,-3 8 0 15,-2-1 0-15,-2-4 0 16,-3-2 0-16,0-4-361 16,1-7-1482-16,2-8 160 15,9-10 135-15,5-9 119 16</inkml:trace>
  <inkml:trace contextRef="#ctx0" brushRef="#br0" timeOffset="-114901">14535 9726 7629 0,'2'-8'62'0,"9"0"0"16,10-5-1-16,9 1 2 15,11 2-1-15,9 3-149 16,6 0-282-16,2-9-1380 15,-3 10 144-15,0-7 124 16,0-2 110-16</inkml:trace>
  <inkml:trace contextRef="#ctx0" brushRef="#br0" timeOffset="-113852.87">15298 9178 5193 0,'0'-4'311'16,"0"-3"6"-16,0 3 4 15,3-1 6-15,1 8 6 16,2 10 4-16,-3 16 7 16,4 9 7-16,-4 13 6 15,-2 12-357-15,-2 2 0 16,1 0 0-1,0-8 0-15,1-4 0 16,-1-9 0-16,0-12 0 16,2-9 0-16,3-7 0 15,7-10 0-15,4-3 0 16,1-2 0-16,4-1 0 16,-3-1 0-16,-6 0 0 15,-5-1 0-15,-1 0 0 16,-3-2 0-16,1 1 0 15,-3 0 0-15,2-1 0 16,3-2 0 0,3 2 0-16,7-1 0 15,3-2 0-15,8 0 0 16,5-3 0-16,4-2 0 16,3-2 0-16,-3-4 0 15,0-4 0-15,-7-4 0 16,-5-2 0-16,-5-4 0 15,-6 0 0-15,-11 1 0 16,2 4 0-16,-10 7 0 16,-7 4 0-1,-6 8 0-15,-5 4 0 16,-8 10 0-16,0 7 0 16,5 11 0-16,4 5 0 15,10 11 0-15,7 3 0 16,9-1 0-16,7-1 0 15,7-4 0-15,7-4 0 16,6-6 0-16,12-9-269 16,36-7-651-16,-26-7-701 15,1-10 124-15,-1-9 110 16,-3-9 97 0</inkml:trace>
  <inkml:trace contextRef="#ctx0" brushRef="#br0" timeOffset="-113152.5">16287 8969 5539 0,'-1'-15'278'16,"-1"-1"3"-16,-4 0 4 15,-2 1 5-15,-4 13 4 16,-6 14 5-16,0 13 4 16,-1 15 5-1,5 14 6-15,2 13-314 16,4 8 0-16,2 4 0 16,1 1 0-16,-1 1 0 15,0-4 0-15,0-3 0 16,-6-7 0-16,-4-6-17 15,0-9-338-15,-1-11-301 16,-4-36-1008-16,2 12 132 16,-1-11 113-16,-3-10 102 15,5-3 6723-15,4 16-5748 16,5-28 98-16,6-1 222 16,5-6 22-16,3-2 0 15,10 1 0 1,5-2 13-16,12 3 313 15,11 3 113-15,3 1-354 16,6-9-1726-16</inkml:trace>
  <inkml:trace contextRef="#ctx0" brushRef="#br0" timeOffset="-112824.55">16556 8867 5875 0,'1'-18'244'16,"-1"1"3"-16,3 1 4 15,0 3 2-15,1 14 4 16,2 19 3-16,1 16 4 16,-1 16 3-16,-3 16 6 15,-3 15-273-15,-3 8 0 16,-5 4 0-16,2-4 0 15,1-4 0-15,4-9 0 16,-1-10 0-16,4-12 0 16,8-11 0-16,6-12 0 15,6-13 0-15,12-8-352 16,8-9-1494 0,-6-8 160-16,-4-9 136 15,-11-10 119-15</inkml:trace>
  <inkml:trace contextRef="#ctx0" brushRef="#br0" timeOffset="-112672.95">16484 9468 5727 0,'-14'-9'259'0,"0"0"4"16,4-2 3-16,0 0 3 16,18 3 5-1,21 0 3-15,16 0-353 16,19-6-1614-16,18-2 135 15,9-6 117-15</inkml:trace>
  <inkml:trace contextRef="#ctx0" brushRef="#br0" timeOffset="-111674.81">17223 9277 5371 0,'1'-12'294'16,"-1"1"4"-16,5-2 6 15,8-2 3-15,8 9 6 16,7 4 5-16,11 10 5 16,-2 8 5-16,-5 6 7 15,-9 5-335-15,-5 7 0 16,-13 2 0-16,-1-3 0 16,-4 0 0-16,-1-5 0 15,-4-5 0-15,5-8 0 16,-2-7 0-16,-1-4 0 15,2-8 0 1,1-10 0-16,0-9 0 16,4-13 0-16,6-9 0 15,2-6 0-15,-1-1 0 16,5 8 0-16,-4 9 0 16,-1 11-289-16,1 8-240 15,3-26-1191-15,3 39 139 16,2 7 122-16,-1 7 105 15</inkml:trace>
  <inkml:trace contextRef="#ctx0" brushRef="#br0" timeOffset="-111355.08">17678 9332 4298 0,'6'1'376'16,"2"-1"5"-16,8 0 10 16,6-1 6-16,4-5 10 15,0-6 7-15,3-2 3 16,-5-4-20-16,-5-3-18 15,-12 2-224-15,-2-1-231 16,-8 4 49-16,-11 3 27 16,-6 6 0-16,-4 4 0 15,-9 6 0-15,-2 8 7 16,2 8 30-16,4 7 26 16,6 8 6-1,8 4 9-15,7-3-50 16,3-1-28-16,11-3 0 15,9-4 0-15,8-5 0 16,8-7 0-16,11-3-286 16,7-5-250-16,-2-41-1183 15,0 29 140-15,-3-10 121 16,-5-4 105-16</inkml:trace>
  <inkml:trace contextRef="#ctx0" brushRef="#br0" timeOffset="-110708.6">18150 9197 5297 0,'-3'-4'301'0,"-4"1"5"15,-6 2 5-15,-6 3 5 16,-4 10 5-16,-1 9 5 16,3 8 6-16,5 5 5 15,9 4 7-15,4 0-344 16,3-2 0-16,6-4 0 15,3-4 0-15,5-5 0 16,8-8 0-16,8-5-249 16,3-7-146-1,3 0-153-15,8-8-319 16,-14-10-529-16,-7-4 95 16,-3-6 84-16,-7 26 4408 15,-13-33-3704-15,11-3 131 16,-4 4 113-16,-5 2 163 15,1-30 106-15,-3 34 204 16,0 8 131-16,0 5 151 16,0 7 338-16,0 3-79 15,-1 12-180-15,-1 9-124 16,1 9-120 0,1 7-190-16,-1 6-131 15,5 0 0-15,2-2 0 16,1-5 0-16,3-6 0 15,6-5 0-15,4-10 0 16,1-5 0-16,2-6 0 16,-2-8 0-16,0-4 0 15,-6-11 0-15,-1-7 0 16,-6-5 0-16,-4-6 0 16,-2 3 0-16,-2 6 0 15,0 5 0 1,0 9 0-16,0 7 0 15,0 6 0-15,0 3 0 16,0 6 0-16,1 8 0 16,2 7 0-16,2 6 0 15,2 8 0-15,1-5 0 16,2 0-204-16,1-3-214 16,-1-8-1080-16,0-7 107 15</inkml:trace>
  <inkml:trace contextRef="#ctx0" brushRef="#br0" timeOffset="-110356.24">18618 9310 5067 0,'6'-14'316'15,"2"-1"6"-15,6 2 5 16,6 0 6-16,3 12 5 15,-2 8 7-15,0 9 5 16,-4 4 8-16,-6 5 4 16,-5 4-289-16,-3-2-73 15,-1-2 0-15,-2-6 0 16,-2-4 0 0,2-7 0-16,2-4 0 15,-4-4 0-15,2-7 0 16,0-9 0-16,0-10 0 15,0-11 0-15,6-9 0 16,0-3 0-16,1 5-228 16,2 10-260-16,2-2-1260 15,-1 24 145-15,-1 7 124 16,-1 9 108-16</inkml:trace>
  <inkml:trace contextRef="#ctx0" brushRef="#br0" timeOffset="-109960.6">18911 9364 3961 0,'12'-1'181'0,"8"-1"19"16,7-1 4-16,6-8 14 15,1-3 7-15,-1-8 8 16,0-9 19-16,-7-4 57 16,-4-3 117-16,-11 3-141 15,-5 4-40-15,-4 5-17 16,-7 5 2-16,-8 8-12 15,-10 6 0-15,-4 4-7 16,-5 3-16 0,2 8-58-16,9 7-172 15,10 6-92-15,8 6-62 16,9 9-62-16,7 2-12 16,7 1-1-16,2-1 5 15,2 0 5-15,-6-8 13 16,-7-4 77-16,-7-5 158 15,-1-6 119-15,-10-3 63 16,-4-8 60-16,-1-1 19 16,-4-2-125-16,-4-2-212 15,12 1-466 1,0-3-917-16,5-1 103 16,9-7 92-16,11-3 82 15</inkml:trace>
  <inkml:trace contextRef="#ctx0" brushRef="#br0" timeOffset="-109740.81">19323 9226 7012 0,'4'-4'127'16,"2"4"1"-16,-1 4 2 15,4 3 0-15,-1 10 0 16,-3 5 3-1,-2 3-1-15,-2 1 1 16,-1 2-281-16,11-4-714 16,-10-5-771-16,2-7 127 15,-3-8 111-15,-3-4 98 16</inkml:trace>
  <inkml:trace contextRef="#ctx0" brushRef="#br0" timeOffset="-109417.09">19250 9116 6729 0,'11'-2'151'15,"6"-4"1"-15,9-3 0 16,6-5 2-16,-1-3 2 15,-2-6 1 1,-3-3 1-16,-10-2 2 16,-10-5 1-16,-4 1-100 15,-8 1-61-15,-9 4 0 16,-8 5 0-16,-7 4 0 16,-9 9 0-16,1 5 0 15,4 5-380-15,13 6-1458 16,11 7 158-16,12 0 137 15,11 6 117-15</inkml:trace>
  <inkml:trace contextRef="#ctx0" brushRef="#br0" timeOffset="-109088.4">19437 9055 5935 0,'6'5'238'15,"3"3"3"-15,0 7 3 16,1 8 3-16,-1 6 3 16,-2 4 4-16,-1 2 3 15,1 1 3 1,1-4 5-16,0-6-265 0,1-6 0 16,1-8 0-16,4-6 0 15,2-6 0 1,4-14 0-16,0-10 0 15,2-8 0-15,-3-7 0 16,-3-6 0-16,-6 1 0 16,-3 6 0-16,-5 6 0 15,-2 5-327-15,0 4-1525 16,-2 9 160-16,4 6 138 16,5 5 119-16</inkml:trace>
  <inkml:trace contextRef="#ctx0" brushRef="#br0" timeOffset="-108784.68">20014 9145 3045 0,'32'-10'161'0,"7"-5"38"16,7-6 21-16,2-7 22 16,-21-2 30-16,-11-1 66 15,-11 2 87-15,-13 3 89 16,-12 6 16-16,-12 7-99 15,-11 8-71-15,-8 10-37 16,0 14-17-16,0 9-20 16,11 12-27-16,14 11-71 15,14 7-96-15,16 2-92 16,22-3 0 0,15-5 0-16,8-10 0 15,10-8-29-15,7-14-505 16,0-10-1254-16,-6-7 150 15,-1-10 129-15,-4-1 114 16</inkml:trace>
  <inkml:trace contextRef="#ctx0" brushRef="#br0" timeOffset="-108676.57">20578 9367 8191 0,'3'-6'0'16,"-2"0"0"-16,0-2-3 15,-1-3-1938-15,-10-6 176 0,-4-6 149 16,-6-4 128-1</inkml:trace>
  <inkml:trace contextRef="#ctx0" brushRef="#br0" timeOffset="-91132.28">26879 7967 6847 0,'0'-3'145'16,"0"0"1"-16,0 2 1 15,0-2 1 1,0 3 1-16,0 8 1 16,-6 8 2-16,-8 12 1 15,-7 10 1-15,-7 11-154 16,-11 4 0-16,3-1 0 16,0-3 0-16,9-6 0 15,5-8 0-15,11-9 0 16,4-9 0-16,5-7 0 15,2-5 0-15,4-10 0 16,3-7 0-16,9-12 0 16,6-10 0-16,9-14 0 15,8-14 0-15,-1-4 0 16,2-2 0-16,-2 1 0 16,-6 9 0-1,-5 9 0-15,-5 13 0 16,-6 10 0-16,-5 8 0 15,0 11 0-15,1 7 0 16,3 15 0-16,8 10 0 16,4 15 0-16,2 9 0 15,-3 7 0-15,-1 3 0 16,-2-5 0-16,-5-4 0 16,-3-7 0-16,-6-8 0 15,-1-6 0 1,-2-8 0-16,-3-8 0 15,-3-5-190-15,6-4-538 16,-6-5-966-16,0-6 137 16,-4-2 117-16,-5-5 104 15</inkml:trace>
  <inkml:trace contextRef="#ctx0" brushRef="#br0" timeOffset="-90920.49">26773 8218 6773 0,'2'-6'152'15,"4"-2"2"-15,11-5 1 16,18-2 1-16,15 3-80 16,20 2-283-16,36 1-544 15,-21 3-742 1,-2 2 107-16,-9-3 95 15,-8 1 85-15</inkml:trace>
  <inkml:trace contextRef="#ctx0" brushRef="#br0" timeOffset="-90328.69">27635 8175 4095 0,'-2'0'175'16,"2"0"185"-16,0 0 33 15,-2 0 10-15,2 0 8 16,0 0 10 0,0 0 8-16,-2 0 10 15,2 0 10-15,6 0-119 16,22 0-78-16,26 0-218 16,27 0-34-16,20 0 0 15,16 0 0-15,-10 0 0 16,-15 0 0-16,-17 0 0 15,-22 0 0-15,-18 0 0 16,-12 0 0-16,-13 0 0 16,-7 0 0-16,-4 0 0 15,-6 0-122-15,1 0-385 16,-4-2-1264 0,-5-1 148-16,1-3 128 15,0 1 110-15</inkml:trace>
  <inkml:trace contextRef="#ctx0" brushRef="#br0" timeOffset="-89379.45">28006 8082 4133 0,'-3'-4'162'0,"-2"2"129"16,0-4 84-16,2 3 23 16,3-3 8-16,-2 6 9 15,2-4 9-15,0 4 8 16,2-2 12-16,-4 2-124 15,2 0-60-15,0-1-148 16,0 1-93 0,0 0-19-16,0 0 0 15,0 0 0-15,-1-2 0 16,1 2 0-16,0 0 0 16,-2 0 0-16,2 0 0 15,0 0 0-15,0 0 0 16,0 0 0-16,0 0 0 15,0 0 0-15,0 0 0 16,0 0 0-16,0 0 0 16,0 0 0-16,0 0 0 15,0 0 0-15,0 0 0 16,0 0 0-16,0 0 0 16,0 0 0-1,0 0 0-15,0 0 0 16,0 0 0-16,0 0 0 15,0 0 0-15,0 0 0 16,0 0 0-16,0 0 0 16,0 0 0-16,0 0 0 15,0 0 0-15,0 0 0 16,0 0 0-16,0 0 0 16,0 0 0-16,0 0 0 15,0 0 0-15,0 0 0 16,0 0 0-16,0 0 0 15,0 0 0-15,5 2 0 16,5 1 0 0,10 4 0-16,15 1 0 15,8 0 0-15,9 3 0 16,0-1 0-16,-7 0 0 16,-8 2 0-16,-9 2 0 15,-8 0 0-15,-9-1 0 16,-1 1 0-16,-4-2 0 15,2 2 0-15,-5-3 0 16,4-1 0-16,0 1 0 16,-3 0 0-16,-1 0 0 15,-1 2 0-15,-2-2 0 16,-2 0 0 0,-7 1 0-16,-6 0 0 15,-7-1 0-15,-7-1 0 16,-3 1 0-16,-1-3 0 15,0-1-235-15,21 0-676 16,-19-6-722-16,6 0 127 16,12 0 111-16,4-3 98 15</inkml:trace>
  <inkml:trace contextRef="#ctx0" brushRef="#br0" timeOffset="-87572.62">28947 8104 3696 0,'0'-3'208'0,"0"1"161"16,0-4 64-16,2 0 10 16,-2 1 11-16,0 1 11 15,0 0 10 1,0 3 14-16,0 1 10 16,-2-1-168-16,-2 3-72 15,-6 4-189-15,0 5-70 16,-5 5 0-16,-4 9 0 15,-1 4 0-15,3 2 0 16,-5 3 0-16,6-2 0 16,-1-3 0-16,8-6 0 15,2-4 0-15,4-6 0 16,2-5 0 0,1-3 0-16,0-2 0 0,0-3 0 15,0 1 0 1,-2 0 0-16,2-1 0 15,0 0 0-15,0 0 0 16,-3 0 0-16,3 0 0 16,0 0 0-16,0 0 0 15,-2 0 0-15,2 0 0 16,0-1-275-16,43-1-1591 16,-36-5 163-16,5-7 139 15,3-5 120-15</inkml:trace>
  <inkml:trace contextRef="#ctx0" brushRef="#br0" timeOffset="-85529.33">29647 8145 7181 0,'0'-6'110'0,"0"2"0"15,0 2 1-15,2 0 0 16,-4 6 1-16,2 8 1 16,0 11 0-16,-4 11 1 15,-1 12 2-15,-3 11-116 16,-1 7 0-16,-5 2 0 15,3 1 0-15,0-4 0 16,0-5 0-16,-1-5 0 16,3-9 0-16,3-8 0 15,-2-8 0-15,5-6 0 16,2-10 0 0,1-6 0-16,0-3 0 15,0-1 0-15,0-2 0 16,0-5 0-16,0 1 0 15,0-8 0-15,1-5 0 16,2-5 0-16,3-4 0 16,4-2 0-16,-1-5 0 15,1-1 0-15,0-2 0 16,0 0 0-16,-4 0 0 16,1 0 0-16,-1 5 0 15,0-2 0-15,-4 4 0 16,1-2 0-16,2 6 0 15,-2-3 0 1,0 5 0-16,0 0 0 16,3-1 0-16,-3 3 0 15,3 1 0-15,2-3 0 16,0-1 0-16,7-3 0 16,4-4 0-16,7-5 0 15,4-3 0-15,8 0 0 16,3 1 0-16,4 5 0 15,2 8 0-15,1 8 0 16,-3 9 0-16,-9 5 0 16,-10 8 0-16,-13 5 0 15,-6 4 0 1,-17 5 0-16,-6 5 0 16,-10 3 0-16,0-1 0 15,-4 0 0-15,8 0 0 16,11 0 0-16,6 1 0 15,8 1 0-15,8 2 0 16,-2-2 0 0,-3 1 0-16,-1-4 0 0,-8-3 0 15,-14-6 0-15,-8-6 0 16,-10-4 0-16,-4-2 0 16,0-4 0-16,4-2 0 15,9 0 0-15,12 0-285 16,46 0-1579-1,-25 0 162-15,5 2 140 16,8 0 120-16</inkml:trace>
  <inkml:trace contextRef="#ctx0" brushRef="#br0" timeOffset="-85324.52">30021 8442 8191 0,'3'10'0'16,"0"5"0"-16,0 10 0 15,-1 6 0-15,-2 7 0 16,0 4 0 0,0-3 0-16,-2 0 0 15,-1 1 0-15,-3-3 0 16,-5-8 0-16,2-6-317 16,1-10-1538-16,-3-7 160 15,6-13 138-15</inkml:trace>
  <inkml:trace contextRef="#ctx0" brushRef="#br0" timeOffset="-84736.58">30752 7500 8191 0,'-2'10'0'0,"-3"19"0"15,-1 28 0-15,-4 31 0 16,-7 28 0-16,-5 33 0 16,-7 21 0-16,-5 14 0 15,-1 3 0 1,2-1 0-16,1-7 0 16,3-12 0-16,3-17 0 15,6-18 0-15,3-17 0 16,3-24 0-16,10-27 0 15,-3-19 0-15,6-19 0 16,5-22 0-16,6-20-349 16,11-25-1497-16,14-22 160 15,9-23 136-15,12-13 119 16</inkml:trace>
  <inkml:trace contextRef="#ctx0" brushRef="#br0" timeOffset="-83309.57">31903 8297 5918 0,'5'-7'240'0,"-3"0"4"16,3 2 1-16,-2-1 4 16,-2 4 3-16,3 4 3 15,-1 4 4-15,-1 9 3 16,-1 8 5-16,-1 10-267 16,-6 11 0-16,-4 5 0 15,-1 6 0-15,-5-2 0 16,0 0 0-1,2-7 0-15,2-8 0 16,3-6 0-16,6-9 0 16,-1-6 0-16,1-5 0 15,0-5 0-15,3-2 0 16,0-3 0-16,0-1 0 16,0-1 0-16,0 0 0 15,0 0 0-15,0-1 0 16,0-5 0-16,0 0 0 15,2-4 0-15,-2-4 0 16,0 1 0-16,3 0 0 16,-2 1 0-1,5-3 0-15,0-1 0 16,2-4 0-16,1-5 0 16,2-4 0-16,3 4 0 15,-3-2 0-15,-1 0 0 16,0 3 0-16,0-1 0 15,-2 1 0-15,2-5 0 16,0 1 0-16,3-1 0 16,1-4 0-16,5-3 0 15,1 0 0-15,5-5 0 16,4-3 0-16,7-1 0 16,4-2 0-16,2 2 0 15,4 3 0 1,-1 6 0-16,-6 11 0 15,-4 12 0-15,-12 7 0 16,-9 12 0-16,-8 10 0 16,-13 7 0-16,-15 4 0 15,-8 6 0-15,-3 0 0 16,-2 1 0-16,9-3 0 16,10 1-32-16,12 1-211 15,8 2-32-15,8 0-12 16,-1-1 5-16,-3-3 6 15,0-3 65-15,-7-7 211 16,-12-8 0 0,-11-5 0-16,-8-5 27 15,-9-2 201-15,-4-2 36 16,7 1 19-16,13-2-279 16,12 4-350-16,8-2-1287 15,15 1 127-15,8 2 111 16,2 4 98-16</inkml:trace>
  <inkml:trace contextRef="#ctx0" brushRef="#br0" timeOffset="-82955.9">32313 8532 5637 0,'20'-5'268'15,"8"1"3"-15,2 0 5 0,6 1 3 16,-11 10 4-1,-9 6 4-15,-6 11 5 16,-4 2 4-16,-16 12 6 16,-5-1-302-16,-6 3 0 15,-1-4 0-15,-6-2 0 16,10-8 0-16,6-5 0 16,8-8 0-16,15-5 0 15,21-8 0-15,17 2 0 16,17-4 0-16,19 2 0 15,8 0 0 1,-2 0 0-16,-7 0 0 0,-16 0 0 16,-21-4 0-1,-22-2-275-15,-16 1-321 16,-17-4-1110-16,-12-3 138 16,-7-5 119-16,-12-2 105 15</inkml:trace>
  <inkml:trace contextRef="#ctx0" brushRef="#br0" timeOffset="-82045.24">26565 8646 3948 0,'-10'1'308'0,"1"-1"98"15,1 0 10-15,0 0 8 16,4 0 10-16,6 0 10 16,3 0 10-16,11 0 11 15,17-1 11-15,23-3-175 16,14 3-186-16,13-5-115 15,3 0 0-15,-8 2 0 16,-15-1 0-16,-13 0 0 16,-15 4 0-1,-18-2 0-15,-9 1 0 16,-4 2 0-16,-4 0 0 16,0-3-244-16,-2 3-155 15,-2 0-347-15,-10 4-824 16,-15-1 119-16,-9 1 103 15,-9 1 91-15</inkml:trace>
  <inkml:trace contextRef="#ctx0" brushRef="#br0" timeOffset="-81752.51">26534 8782 5055 0,'-6'3'311'0,"2"-2"4"15,1 0 6-15,8 1 5 16,26-1 5-16,11-2 6 15,16-1 5 1,11 0 7-16,5-1 7 16,-1-1-208-16,-9 0-148 15,-10 3 0-15,-9-1 0 16,-16-1 0-16,-11 3 0 16,-11 0 0-16,-4-1 0 15,-3 1 0-15,0 0 0 16,0 0 0-16,0 0 0 15,0 0 0-15,-3 0 0 16,3-4-249-16,22 0-1625 16,-24-4 164-16,2-4 140 15</inkml:trace>
  <inkml:trace contextRef="#ctx0" brushRef="#br0" timeOffset="-77352.79">29103 7122 4210 0,'0'-1'162'0,"0"1"105"16,0 0 69-16,0-2 53 15,0 4 8-15,0-4 9 16,0 2 9-16,0-1 8 16,0 1 10-16,2 0-120 15,-2-1-61-15,2 2-122 16,1 3-72-16,0 6-58 16,2 4 0-16,2 7 0 15,-3 5 0 1,2 0 0-16,3-2 0 15,0-2 0-15,2-4 0 16,0-5 0-16,7-4 0 16,6-5 0-16,5-3 0 15,6-5 0-15,10-7 0 16,3-4 0-16,2-8 0 16,2-10 0-16,0-2 0 15,-6-2 0-15,-3 3 0 16,-8 6 0-16,-8 8 0 15,-11 7 0-15,-6 5 0 16,-4 3-128-16,0 4-388 16,0 2-1251-1,2 4 147-15,4-4 127 16,4 0 111-16</inkml:trace>
  <inkml:trace contextRef="#ctx0" brushRef="#br0" timeOffset="-76444.64">31220 7447 5239 0,'0'-6'300'0,"0"-2"5"16,0-1 4-16,0 0 6 16,0 5 5-16,0 3 5 15,0 0 6-15,1 5 5 16,1 5 6-16,-1 2-273 15,1 5-69-15,1 5 0 16,1-2 0-16,1-1 0 16,4-5 0-16,10-2 0 15,7-7 0 1,11-1 0-16,10-5 0 16,8-3 0-16,1-8 0 15,4-4 0-15,-3-6 0 16,-3-6 0-16,-4 2 0 15,-6-3 0-15,-7 5 0 16,-8 3 0-16,-6 5 0 16,-10 4 0-16,-8 7 0 15,-1 1 0-15,-4 4 0 16,0 2-371-16,-2-6-1469 16,4 10 157-16,-4-1 137 15,-5-1 119-15</inkml:trace>
  <inkml:trace contextRef="#ctx0" brushRef="#br0" timeOffset="-74380.76">28790 9762 5550 0,'0'-11'276'0,"0"1"5"15,0 0 3-15,-2 1 5 16,2 6 4-16,-1 8 4 15,-2 13 5-15,3 12 5 16,-2 15 5-16,-3 19-312 16,-2 6 0-16,1 5 0 15,-3-2 0-15,-1-1 0 16,3-14 0-16,-1-2 0 16,6-12 0-16,-3-11 0 15,4-8 0-15,-2-8 0 16,3-7 0-1,-3-6 0-15,3-8 0 16,6-9-451-16,4-55-1368 16,10 26 155-16,6-13 133 15</inkml:trace>
  <inkml:trace contextRef="#ctx0" brushRef="#br0" timeOffset="-74096.03">29077 9685 6669 0,'-1'0'163'16,"-6"2"1"-16,2 10 3 15,-6 7 0-15,3 10 2 16,-3 19 1 0,1 12 2-16,3 8 1 15,1 8 4-15,3-1-177 16,-2-2 0-16,-1-7 0 15,-2-7 0-15,-2-8 0 16,-3-10 0-16,-2-11 0 16,-5-7-239-16,-2-11-344 15,-9-8-1136-15,-9-9 140 16,-4-10 121-16,-8-11 105 16</inkml:trace>
  <inkml:trace contextRef="#ctx0" brushRef="#br0" timeOffset="-73909.2">28339 10242 8191 0,'0'0'0'15,"6"0"0"-15,10 3 0 16,13 6 0-16,11 0 0 16,15 3 0-16,10 4 0 15,6 0 0-15,-2-4-351 16,-2-2-1495-16,-2-2 160 15,-5-6 136-15,-3-4 119 16</inkml:trace>
  <inkml:trace contextRef="#ctx0" brushRef="#br0" timeOffset="-73729.37">29408 10149 8191 0,'-19'4'0'0,"-17"7"0"15,-19 8 0-15,-19 11 0 16,-9 8 0-16,-13 7 0 16,3 1-316-16,22 2-1539 15,-10-9 160-15,10-7 138 16,13-12 121-16</inkml:trace>
  <inkml:trace contextRef="#ctx0" brushRef="#br0" timeOffset="-69053.23">24937 6297 4785 0,'3'-1'332'0,"-3"-2"5"15,3-1 6-15,-1 1 6 16,-2 0 7-16,0 1 6 16,0 0 8-16,0 2 6 15,0 0 7-15,0-1-185 16,0 1-198 0,0 0 0-16,-2 1 0 15,-5 3 0-15,-7 6 0 16,-7 9 0-16,-9 9 0 15,-11 9 0-15,-3 4 0 16,-4 2 0-16,-7 1 0 16,7-3 0-16,1-5 0 15,5-6 0-15,7-5 0 16,8-6 0-16,4-6 0 16,7-8 0-16,2-1 0 15,3-3 0-15,0-6 0 16,-2-4 0-16,5-7 0 15,-2-8 0 1,6-5 0-16,0-7 0 16,5-1 0-16,2 0 0 15,4 2 0-15,2 3 0 16,4 5 0-16,7 7 0 16,0 4 0-16,-1 6 0 15,3 6 0-15,-4 3 0 16,1 3 0-16,5 12 0 15,1 7 0-15,0 6 0 16,5 10 0-16,3 4 0 16,-1 1 0-16,0-2 0 15,1-5 0 1,-5-6 0-16,-5-4 0 16,1-7-86-16,3-4-577 15,-6-7-1075-15,-2-4 143 16,-3-8 122-16,-2-8 109 15</inkml:trace>
  <inkml:trace contextRef="#ctx0" brushRef="#br0" timeOffset="-68704.55">25242 5853 7943 0,'0'0'25'16,"-2"0"0"-16,-2 4 1 15,-2 4-271-15,-3 4-260 16,-9 7-1187-16,-11 3 136 16,-5-2 117-1,-10-4 103-15</inkml:trace>
  <inkml:trace contextRef="#ctx0" brushRef="#br0" timeOffset="-68472.22">24005 5863 8191 0,'0'-6'0'16,"0"2"0"-16,5 4-296 15,11 8-287-15,10 8-1121 16,7 8 137-16,6 4 119 16</inkml:trace>
  <inkml:trace contextRef="#ctx0" brushRef="#br0" timeOffset="-66136.94">24279 7049 8191 0,'13'-9'0'0,"7"-3"0"16,18-2 0-16,14-1 0 16,17 0 0-16,5 3 0 15,5 0 0-15,-5-1 0 16,-9 3 0-16,-11-2 0 16,-10 1 0-1,-12 1 0-15,-11 1 0 16,-11 0 0-16,-7 2-91 15,-7 3-258-15,-12 3-286 16,-16 0-1017-16,-13 2 129 16,-15 4 114-16</inkml:trace>
  <inkml:trace contextRef="#ctx0" brushRef="#br0" timeOffset="-65925.14">24266 7071 5227 0,'0'3'303'16,"0"-3"7"-16,9 0 4 15,15 1 5 1,20 2 6-16,16-6 5 0,22 3 6 16,5-2 6-16,1-1 5 15,-10 0-309 1,-13-5-38-16,-20 2 0 16,-15-1 0-16,-13 1 0 15,-11 0-366-15,-5-4-1476 16,-4 2 158-16,-3-2 137 15</inkml:trace>
  <inkml:trace contextRef="#ctx0" brushRef="#br0" timeOffset="-47321.03">26937 11077 3627 0,'5'-2'189'16,"1"-4"128"-16,-1-1 117 15,1 0 11-15,2-1 9 16,-6 1 12-16,0 2 12 16,0 0 10-16,-2 4 13 15,0 0-132-15,0 1-82 16,0 5-151-16,-4 7-136 16,-6 7 0-1,-5 8 0-15,-10 11 0 0,-6 8 0 16,-3-1 0-1,3 3 0-15,-1-2 0 16,10-6 0-16,4-9 0 16,8-6 0-16,4-13 0 15,4-4 0-15,2-6 0 16,0-5 0-16,2-9 0 16,4-8 0-16,6-9 0 15,8-13 0-15,13-9 0 16,4-5 0-16,3 1 0 15,0 5 0-15,-6 7 0 16,-3 9 0-16,-5 9 0 16,-8 6 0-1,-3 8 0-15,3 7 0 16,-2 4 0-16,4 12 0 16,5 11 0-16,0 9 0 15,-1 6 0-15,-1 6 0 16,-7 1 0-16,-1-1 0 15,-3-2 0-15,-3-9 0 16,-5-2 0-16,0-6 0 16,0-7 0-16,-4-5 0 15,1-4 0-15,-1-5 0 16,0-3-295-16,0-2-325 16,-5-6-1074-1,-4 0 135-15,-7-5 118 16</inkml:trace>
  <inkml:trace contextRef="#ctx0" brushRef="#br0" timeOffset="-47085.25">26781 11272 6144 0,'0'-7'217'0,"4"0"2"15,17-4 4-15,16 1 1 16,17 4 3-16,20 2 3 16,8 3-149-1,-3 1-207-15,-5 0-339 16,-11 0-1149-16,-11 0 124 16,-9 0 109-16,-9 0 95 15</inkml:trace>
  <inkml:trace contextRef="#ctx0" brushRef="#br0" timeOffset="-46741.57">27624 11269 5983 0,'0'-1'233'0,"0"1"3"15,3 0 4 1,13-1 1-16,17 3 4 16,18 0 4-16,18 0 2 15,11 3 3-15,2 2 5 16,-7-2-259-16,-10-1 0 16,-10-1 0-16,-11 1 0 15,-12-1 0-15,-8 0 0 16,-10-3 0-16,-3 0 0 15,-5 0-230-15,-2-3-161 16,-2-1-317-16,-6-3-877 16,-6-4 121-16,-5 0 104 15,-6 2 93-15</inkml:trace>
  <inkml:trace contextRef="#ctx0" brushRef="#br0" timeOffset="-46465.83">27897 11172 4711 0,'0'-9'341'16,"2"0"5"-16,9-2 7 15,14 3 6-15,11 3 8 16,13 10 5-16,9 6 9 16,1 11 6-16,-5 8 9 15,-10 13-218-15,-12 7-178 16,-16 4 0-16,-9-3 0 15,-14-1 0-15,-11-7 0 16,-9-10 0 0,-5-6 0-16,-11-7 0 15,3-7-236-15,27-5-679 16,-16-5-717-16,19-5 126 16,10-8 112-16</inkml:trace>
  <inkml:trace contextRef="#ctx0" brushRef="#br0" timeOffset="-45605.71">29291 11175 8066 0,'0'-4'14'0,"1"-2"0"16,-1 4-1-16,-6 4 1 15,-9 14 0-15,-7 6-1 16,-13 8 1-16,-12 5 0 15,-7 2 1-15,-5 0-15 16,-4-3 0-16,2-3 0 16,5-6 0-16,8-6 0 15,6-10 0-15,13-6 0 16,3-4 0 0,7-13 0-16,9-7 0 15,6-5 0-15,4-7 0 16,7-7 0-16,9 3 0 15,4 4 0-15,3 2 0 16,6 5 0-16,0 7 0 16,0 8 0-16,1 3 0 15,-1 5 0-15,0 10 0 16,-3 9 0-16,-1 11 0 16,-2 9 0-16,-2 11 0 15,-2 5 0-15,3-1 0 16,2-1 0-1,2-5 0-15,2-6 0 16,2-9 0-16,-1-5 0 16,5-9-437-16,3-7-1385 15,2-6 155-15,4-8 134 16,5-9 116-16</inkml:trace>
  <inkml:trace contextRef="#ctx0" brushRef="#br0" timeOffset="-43425.28">29738 11227 6486 0,'2'-5'183'16,"-2"1"1"-16,1 0 1 15,-1 0 2-15,0 8 3 16,-1 9 0-16,-6 11 3 15,-6 10 2-15,-9 11 3 16,-5 9-198-16,-8 2 0 16,5-2 0-16,-1-5 0 15,9-10 0-15,4-5 0 16,6-10 0-16,5-7 0 16,6-9 0-16,-1-4 0 15,7-8 0-15,3-8 0 16,8-11 0-1,10-16 0-15,10-15 0 16,12-16 0-16,1-3 0 16,-4 3 0-16,-3 8 0 15,-11 16 0-15,-6 15 0 16,-5 10 0-16,-4 8 0 16,1 6 0-16,1 4 0 15,0 7 0-15,1 9 0 16,0 10 0-16,1 10 0 15,-4 6 0-15,0 8 0 16,0 0 0 0,-2 0 0-16,-4-6 0 15,-1-5 0-15,1-7 0 16,-7-7 0-16,-2-5 0 16,1-9 0-16,-4-1-339 15,47-1-1510-15,-64-4 160 16,-5-2 137-16,-6 0 119 15</inkml:trace>
  <inkml:trace contextRef="#ctx0" brushRef="#br0" timeOffset="-43204.48">29688 11495 7964 0,'0'-8'24'0,"4"-4"1"16,11-4 1-16,5-2-1 16,12 6 0-16,12 1-182 15,7 3-193-15,2 2-223 16,1-41-1050-16,-2 37 125 16,-4-1 110-16,-4-1 96 15</inkml:trace>
  <inkml:trace contextRef="#ctx0" brushRef="#br0" timeOffset="-42573.08">30461 10690 5258 0,'1'-13'305'16,"-1"-5"5"-16,2 1 5 15,-1 1 5 1,-1 8 5-16,0 4 6 15,0 4 5-15,1 0 6 16,-1 5 7-16,0 5-349 16,0 15 0-16,-1 8 0 15,-2 9 0-15,-1 6 0 16,-2 0 0-16,0-5 0 16,2 1 0-16,-2-6 0 15,3-5 0-15,2-4 0 16,-1-6 0-16,-1-7 0 15,3-2 0 1,-1-7 0-16,1-2 0 16,0-2 0-16,-2-2 0 15,1-1 0-15,-3 2 0 16,-6-2-271-16,-2-6-1597 16,-7-2 164-16,0-4 139 15,-5-6 121-15</inkml:trace>
  <inkml:trace contextRef="#ctx0" brushRef="#br0" timeOffset="-41482.06">27243 12433 8030 0,'0'-3'18'0,"0"3"-1"16,0 3 2-16,-5 9-2 15,-2 8 0-15,-6 10 2 16,-7 7-2-16,-3 3 1 15,-3-1 1-15,1-2-19 16,4-3 0 0,1-7 0-16,7-5 0 0,6-7 0 15,5-5 0-15,0-8 0 16,2-4 0-16,6-8 0 16,8-10 0-16,8-12 0 15,10-10 0-15,8-9 0 16,5 0 0-1,-1 2 0-15,-2 5 0 16,-6 10 0-16,-5 6 0 16,-6 8 0-16,-5 8 0 15,-2 5 0-15,1 5 0 16,2 4 0-16,2 10 0 16,2 6 0-16,-2 8 0 15,0 8 0-15,-4 6 0 16,-4-1 0-16,-1-1 0 15,-6-1 0-15,-3-4 0 16,-5-7 0-16,0-3 0 16,-6-4-311-1,41-6-1546-15,-55-6 161 16,-2-3 138-16</inkml:trace>
  <inkml:trace contextRef="#ctx0" brushRef="#br0" timeOffset="-41297.23">27149 12656 8191 0,'2'-6'0'0,"11"-5"0"16,10-3 0-16,17-4 0 16,12 5 0-16,15-1-207 15,3 5-213 1,-4-1-1352-16,-9 3 148 15,-11-1 128-15</inkml:trace>
  <inkml:trace contextRef="#ctx0" brushRef="#br0" timeOffset="-40897.6">27876 11904 5589 0,'0'-7'273'0,"0"0"3"16,0-1 5-16,0 4 3 15,0 8 5-15,0 14 4 16,-5 4 4 0,1 10 5-16,-3 8 5 15,-6 2-307-15,0 3 0 16,-2-1 0-16,4 0-373 15,-1-2-1467-15,7-4 159 16,2-9 136-16,6 0 119 16</inkml:trace>
  <inkml:trace contextRef="#ctx0" brushRef="#br0" timeOffset="-40617.86">27884 12541 8191 0,'15'0'0'0,"12"0"0"16,13-1 0-16,20 1 0 15,6 0 0-15,12 1 0 16,-1 2 0-16,1 0 0 16,-6 1 0-16,-6 2 0 15,-8-1 0-15,-9-2 0 16,-13 0 0-16,-13-2 0 15,-5-1 0-15,-9 0-114 16,-5-1-358-16,-3-51-1310 16,-1 41 150-1,-8-1 128-15,-7-6 112 16</inkml:trace>
  <inkml:trace contextRef="#ctx0" brushRef="#br0" timeOffset="-40337.12">28278 12403 5878 0,'4'-13'245'15,"4"1"2"-15,14-1 2 0,16 3 5 16,10 10 2-16,12 10 4 16,5 12 3-16,-6 12 5 15,-16 7 3-15,-15 11-271 16,-14 3 0-16,-23-1 0 15,-14 0 0 1,-16-5 0-16,-13-6 0 16,-7-4 0-16,-2-10 0 15,5-5-38-15,33-10-880 16,0-8-766-16,14-8 135 16,18-12 116-16</inkml:trace>
  <inkml:trace contextRef="#ctx0" brushRef="#br0" timeOffset="-39254.06">29139 12487 8128 0,'2'-5'8'15,"-2"2"-2"-15,1 0 1 16,1 6 0-16,-2 12 0 16,0 12-1-16,-2 10 2 15,-1 12-2-15,-3 8 2 16,-4 6-8-16,-1-3 0 15,1 0 0 1,-1-6 0-16,3-9 0 16,2-12 0-16,2-4 0 15,0-10 0-15,2-9 0 16,2-2 0-16,0-7 0 16,0-1 0-16,0 0 0 15,0-3 0-15,0-3 0 16,0-5 0-16,0-3 0 15,1-7 0-15,0-3 0 16,1 1 0-16,1 0 0 16,2 0 0-16,-1 4 0 15,3-1 0 1,-3 2 0-16,2 1 0 16,0-2 0-16,0-1 0 15,2-1 0-15,-2-2 0 16,0 3 0-16,1-1 0 15,1 2 0-15,-2 1 0 16,2 3 0-16,-1-2 0 16,-2 0 0-16,0-1 0 15,3 1 0-15,1-3 0 16,2 0 0-16,1-2 0 16,2 3 0-16,1-1 0 15,3-2 0 1,3 1 0-16,8 0 0 15,2-2 0-15,5 3 0 16,1 1 0-16,4 0 0 16,-5 7 0-16,-2 4 0 15,-5 2 0-15,-11 6 0 16,-7 1 0-16,-6 5 0 16,-11 3 0-16,-8 3 0 15,-4 3 0-15,-4 4 0 16,-1 2 0-16,6 3 0 15,6 1 0-15,8 4 0 16,1 3 0 0,4 0 0-16,-1 2 0 15,-1-1 0-15,-1-5 0 16,-4-3 0-16,-8-6 0 16,-10-7 0-16,-9-8 0 15,-4-1 0-15,-4-6 0 16,5-3 0-16,8-3 0 15,9 4 0-15,8 0-373 16,25 2-1467-16,-7 2 159 16,10 3 136-16,2 5 119 15</inkml:trace>
  <inkml:trace contextRef="#ctx0" brushRef="#br0" timeOffset="-39021.28">29479 12808 5851 0,'3'3'247'16,"-2"3"2"-16,0 8 5 16,1 5 1-16,-2 10 5 15,-2 3 3-15,2 3 4 16,-2 2 3-16,-3 1 5 16,-4-5-275-16,-2-2 0 15,4-8 0-15,1-7-130 16,3-5-375-1,3-25-1264-15,9 9 147 0,4-10 128 16,8-13 110-16</inkml:trace>
  <inkml:trace contextRef="#ctx0" brushRef="#br0" timeOffset="-38621.65">30059 12004 5918 0,'2'-17'240'16,"-2"2"4"-16,0 1 1 16,1 9 4-1,-2 28 3-15,-7 28 3 16,-6 22 4-16,-6 22 3 15,-11 21 5-15,-4 10-267 16,-5 12 0-16,3 1 0 16,1 2 0-16,4-6 0 15,3-9 0-15,4-13 0 16,4-9 0-16,5-14 0 16,0-15 0-16,4-15 0 15,2-17 0-15,6-15 0 16,0-12 0-1,4-11 0-15,1-16-151 0,15-14-491 16,7-23-1085 0,13-18 141-16,12-16 122 15,13-7 107-15</inkml:trace>
  <inkml:trace contextRef="#ctx0" brushRef="#br0" timeOffset="-37821.86">30270 12665 8191 0,'1'-7'0'0,"2"-1"0"16,-1 1 0-1,1 1 0-15,-3 9 0 16,1 16 0-16,1 11 0 16,-4 16 0-16,-4 12 0 15,-4 8 0-15,-3 1 0 16,-3-3 0-16,-2-5 0 15,1-7 0-15,2-7 0 16,2-9 0-16,4-6 0 16,3-9 0-16,3-8 0 15,3-7 0-15,0-3 0 16,0-3 0-16,0 0 0 16,0-3 0-1,0-2 0-15,0-5 0 16,2-4 0-16,-1-5 0 15,5-1 0-15,1-5 0 16,3-1 0-16,2-2 0 16,1 1 0-16,-3-4 0 15,4 5 0-15,-2-5 0 16,0 4 0-16,0 0 0 16,0-2 0-16,-3 1 0 15,2-2 0-15,-2-2 0 16,4-3 0-16,0 2 0 15,0-2 0 1,3 2 0-16,-2 0 0 16,2 0 0-16,3 3 0 15,3 0 0-15,4 3 0 16,4 0 0-16,5-1 0 16,-1 4 0-16,3 4 0 15,-6 3 0-15,-5 8 0 16,-6 6 0-16,-11 3 0 15,-4 5 0-15,-11 9 0 16,-8 2 0-16,-9 6 0 16,-2 3 0-16,-4 4 0 15,6-1 0 1,7 2 0-16,10 2 0 16,3 3 0-16,3 1 0 15,1 3 0-15,-1-3 0 16,-4-2 0-16,-6-6 0 15,-8-7 0-15,-9-7 0 16,-9-4 0-16,-7-7 0 16,2-2 0-16,7-2 0 15,9-2 0-15,15 2-211 16,11-1-270-16,17-3-1273 16,9 5 145-1,11 3 125-15,1 1 110 16</inkml:trace>
  <inkml:trace contextRef="#ctx0" brushRef="#br0" timeOffset="-37501.16">30585 12889 5771 0,'10'-2'255'0,"4"-1"3"15,6 1 3-15,5 0 4 16,-2 6 4-16,-1 1 2 16,-3 7 6-16,-5 6 2 15,-10 9 6-15,-1 2-285 16,-10 7 0-1,-9 0 0-15,-1-1 0 16,-2-3 0-16,0-3 0 16,9-9 0-16,7-6 0 15,18-6 0-15,16-4 0 16,19-2 0-16,13-2 0 16,22 0 0-16,6 0 0 15,-4-3 0-15,-13 0 0 16,-17-2 0-16,-23-3-163 15,-20-2-210-15,-13 1-362 16,-21-4-865-16,-6-2 123 16,-11 2 105-16,-11-6 96 15</inkml:trace>
  <inkml:trace contextRef="#ctx0" brushRef="#br0" timeOffset="-35813.91">26578 10394 4330 0,'0'-7'114'0,"2"-2"49"15,-2-2 69-15,2-2 52 16,-2 1 43-16,0 3 27 16,0-2 25-16,0 4 17 15,-4-1 9-15,-1 2-65 16,-9 1-54-16,-3 3-54 16,-6-2-78-16,-4 3-55 15,-2 1-45-15,-2 2-22 16,-1 7-22-1,3 10-10-15,-5 12 0 16,3 18 0-16,0 17 0 16,-3 17 0-16,2 6 0 15,-3 3 0-15,-3-3 0 16,-1-6 0-16,-4-10 0 16,-4-11 0-16,0-7 0 15,2-13 0-15,5-11 0 16,11-12 0-16,9-8 0 15,10-11 0-15,6-9 0 16,12-5 0-16,9-5 0 16,6 6 0-1,0 4 0-15,6 19 0 16,-10 27 0-16,-15 36 0 16,-17 36 0-16,-22 40 0 15,-20 30 0-15,-5 16 0 16,8-2 0-16,20-11 0 15,19-18 0-15,33-22 0 16,28-19 0-16,27-16 0 16,29-15 0-16,22-9 0 15,13-14 0-15,5-13-209 16,49-10-754-16,-49-14-663 16,2-22 125-1,2-15 111-15,18-25 96 16</inkml:trace>
  <inkml:trace contextRef="#ctx0" brushRef="#br0" timeOffset="-33669.81">24163 5642 4886 0,'0'-4'316'0,"2"-1"7"16,-1 1 5-16,1 0 6 15,-1 0 4-15,5 4 7 16,0 4 7-16,2 5 4 15,7 7 9-15,0 9-117 16,0 7-248-16,-2 0 0 16,4 1 0-1,-2-4 0-15,4-8 0 16,6-5 0-16,10-6 0 16,10-7 0-16,14-6 0 15,8-7 0-15,2-9 0 16,-5-5 0-16,-5-10 0 15,-10-3 0-15,-8-1 0 16,-10 4 0-16,-12 5 0 16,-6 8 0-16,-7 5 0 15,-4 5 0-15,-2 6 0 16,-2 2 0-16,-4 1 0 16,-7 4-319-16,-4 1-216 15,-10-39-1176 1,-4 44 139-16,-1-2 120 15,-4 1 104-15</inkml:trace>
  <inkml:trace contextRef="#ctx0" brushRef="#br0" timeOffset="-33317.13">24401 5528 4717 0,'-4'-3'169'15,"3"3"161"-15,-2 9 6 16,0 10 6-16,3 16 7 16,0 13 5-1,1 8 7-15,11-2 6 16,10-5 8-16,12-6-70 16,18-8-119-16,16-11-186 15,11-7 0-15,4-12 0 16,6-6 0-16,-1-8 0 15,-5-8 0-15,-2-6 0 16,-6-6 0-16,-7-5 0 16,-7 0 0-16,-8 5 0 15,-13 4 0-15,-5 7 0 16,-8 7-363-16,0 5-1480 16,-6 5 160-1,-4 1 135-15,-2 6 120 16</inkml:trace>
  <inkml:trace contextRef="#ctx0" brushRef="#br0" timeOffset="-30113.65">29779 11812 4505 0,'0'0'195'16,"-2"0"154"-16,2 0 8 15,0-1 6-15,-1 1 7 16,1 0 7-16,0 0 8 15,0 0 7-15,0 0 7 16,3 0-82-16,6-1-135 16,11-4-182-16,9 1 0 15,10-3 0-15,7 0 0 16,0 1 0 0,0-3 0-16,-5 2 0 15,-11 2 0-15,-7 1 0 16,-8 0 0-16,-8 2 0 15,-6 2-216-15,-1 0-138 16,-2-2-159-16,0 4-376 16,-13 2-529-16,-9 0 97 15,-8 2 87-15,-3 5 77 16</inkml:trace>
  <inkml:trace contextRef="#ctx0" brushRef="#br0" timeOffset="-29861.88">29754 11845 3593 0,'-13'4'196'0,"-2"-3"175"15,3 2 69-15,1-2 10 16,16-1 10 0,10-1 12-16,12 1 11 15,9 0 13-15,7-2 12 16,4-2-143-16,-3 2-82 16,-8-2-209-16,-4 0-74 15,-10 0 0-15,-6 2 0 16,-7 0 0-16,-5 0 0 15,-2 2 0-15,-2-1 0 16,0 1-236-16,0 0-178 16,0 0-1351-16,1-1 146 15,4-2 127-15,0 0 111 16</inkml:trace>
  <inkml:trace contextRef="#ctx0" brushRef="#br0" timeOffset="-2730.06">6819 9649 1883 0,'0'0'33'16,"0"0"22"-16,0 0 14 15,0 0 12 1,0 0 13-16,0 0 12 0,0 0 16 15,1 0 21 1,-1 0 15-16,3 0 1 16,-3 0 1-16,1 0-9 15,-1 0-5-15,0 0-5 16,0 0-7-16,0 0-4 16,2 0-11-16,-2 0-11 15,0 0-13-15,0 0-10 16,0 0-14-16,0 0-7 15,0 0 4-15,0 0 4 16,0 0 3-16,0 0 0 16,0 0 0-16,0 0 6 15,0 0 6 1,0 0 0-16,0 0 0 16,0 0-2-16,0 0-13 15,0 0-10-15,0 0-7 16,1 0-4-16,1 0-10 15,2 0-10-15,3 0-8 16,7 0-2-16,4 0-2 16,4 0-5-16,2 0 2 15,1 0 1-15,1 0-2 16,-3-1 0 0,-3-1-2-16,-4 1 0 0,-5-2-4 15,-3 1-2 1,-5 2-7-16,0-1-5 15,-3-1-11-15,0 2-25 16,0 0-55-16,0-1-116 16,1 1-209-16,-2-39-643 15,1 33 57-15,-5 0 51 16,-1 2 48-16</inkml:trace>
  <inkml:trace contextRef="#ctx0" brushRef="#br0" timeOffset="-2401.85">6816 9733 2943 0,'-3'2'63'16,"1"0"39"-16,-1 0 44 15,2-2 30 1,1 2 22-16,3-4 26 0,6 2 13 16,6 0 9-16,10 0 6 15,4 0-44-15,5 0-19 16,-2-4-38-16,-1 2-55 16,-7-3-53-1,-5 3-79-15,-5-2-133 16,5 1-331-16,-14-1-507 15,0-1 50-15,-2 1 48 16,0-2 42-16</inkml:trace>
  <inkml:trace contextRef="#ctx0" brushRef="#br0" timeOffset="2290.18">9246 9282 2890 0,'-1'2'70'0,"1"-1"35"15,0-1 42 1,-2 3 31-16,2-1 18 16,0-4 15-16,0 2 11 15,-1 0 13-15,1 0 14 16,0 0-40-16,0 0-10 15,-2 0-28-15,4 0-31 16,-2 0-8-16,0 0 28 16,0 0 50-16,0 0 15 15,6-1 17-15,6-2 12 16,7-1-5 0,7 0 4-16,5-1-8 15,-2-2-11-15,-5 0-14 16,-2 1-55-16,-8 1-66 15,-4 0-30-15,-1-1-37 16,-5 2-116-16,-1 2-124 16,0 1-88-16,-3 1-84 15,3 0-195-15,-2-11-908 16,1 8 107-16,-2 1 93 16,-2-1 83-16</inkml:trace>
  <inkml:trace contextRef="#ctx0" brushRef="#br0" timeOffset="2585.91">9245 9372 3391 0,'-3'3'96'0,"0"1"30"0,1 0 28 15,1 0 26-15,5-1 20 16,7-3 13-16,10-1 8 15,9-2 7-15,8-1 11 16,5-3-66 0,-5-1-8-16,-6-1-13 15,-8 0-23-15,-8 2-23 16,-5 2-17-16,-5 1-16 16,-3 2-64-16,-3 2-81 15,2-2-190-15,-2-27-1001 16,0 22 77-1,1-1 71-15,-1-3 64 0</inkml:trace>
  <inkml:trace contextRef="#ctx0" brushRef="#br0" timeOffset="8683.21">26969 8460 4059 0,'-2'0'31'16,"-3"0"24"-16,5-1 10 15,0-2 4-15,0 2-25 16,0 0-101-16,11-1-228 16,0 2-583-16,10 0 39 15,8 0 36-15,7 0 32 16</inkml:trace>
  <inkml:trace contextRef="#ctx0" brushRef="#br0" timeOffset="9443.34">29483 8799 5263 0,'3'0'93'15,"-3"0"180"1,0-2 6-16,1 1 6 15,-1-1 5-15,0 1 3 16,0-1 4-16,0 2 5 16,0 0 6-16,0 0-15 15,0 0-85-15,0 0-201 16,0-1-7-16,0 1 0 16,0 0-287-16,3 0-269 15,-3-1-1158-15,3-2 139 16,3-5 120-16</inkml:trace>
  <inkml:trace contextRef="#ctx0" brushRef="#br0" timeOffset="10297.9">31962 9036 4412 0,'0'0'58'0,"0"0"44"15,0 0 31-15,0-1 43 16,2 1 20-16,-2 0 33 16,0 0 55-16,0 0 55 15,1 0 35-15,-1 0-8 16,2 0-40-16,-2 0-47 16,0 0-30-16,0 0-44 15,0 0-22-15,0 0-34 16,0 0-57-16,0 0-57 15,0 0-31-15,0 0-4 16,0 0 0-16,0 0 0 16,0 0 0-1,0 0 0-15,0 0-268 16,0 0-160-16,-2-3-1324 16,-5 3 144-16,-9-4 125 15,-8-6 110-15</inkml:trace>
  <inkml:trace contextRef="#ctx0" brushRef="#br0" timeOffset="27237.55">29337 8103 4422 0,'-32'20'377'0,"-17"9"7"15,-19 9 8-15,-18 8 8 16,5-4 8-16,1-3 9 16,5-3 10-16,13-8 9 15,11-5 9-15,10-8-362 16,6-5-83-16,9-7 0 15,6-7 0-15,4-7 0 16,3-9 0-16,7-4 0 16,-2-7 0-16,8-4 0 15,-2 0 0-15,4-2 0 16,2-2 0-16,6 3 0 16,3 5 0-1,6 2 0-15,5 7 0 16,2 9 0-16,3 2 0 15,2 5 0-15,0 9 0 16,1 11 0-16,-1 12 0 16,-3 6 0-16,-2 12 0 15,-4 1 0-15,-3 0 0 16,-3-1 0-16,-2-3 0 16,3 1 0-16,-2-1 0 15,4-3 0 1,-1 0 0-16,4-3 0 0,4-1 0 15,9-4-347 1,12-4-1501-16,14-2 161 16,14-7 136-16</inkml:trace>
  <inkml:trace contextRef="#ctx0" brushRef="#br0" timeOffset="28257.69">31554 8235 5550 0,'4'-11'276'0,"2"-3"5"16,1 0 3-16,-1-4 5 15,-5 10 4-15,1 5 4 16,-2 0 5-16,-7 12 5 16,-12 8 5-16,-16 11-312 15,-14 5 0-15,-15 9 0 16,-13 3 0-16,-2-3 0 16,4-5 0-1,9-5 0-15,10-8 0 16,15-8 0-16,9-9 0 15,12-7 0-15,6-13 0 16,5-7 0-16,3-12 0 16,12-13 0-16,4-6 0 15,9 2 0-15,10 5 0 16,7 12 0-16,6 21 0 16,4 16 0-16,5 17 0 15,-2 20 0-15,-6 12 0 16,-2 5 0-16,-6 7 0 15,-3 0 0 1,-5-5 0-16,0-4-344 16,-4-12-1503-16,1-8 159 15,-1-14 137-15,1-14 119 16</inkml:trace>
  <inkml:trace contextRef="#ctx0" brushRef="#br0" timeOffset="65897.06">1556 14044 4043 0,'-8'0'82'15,"-1"-1"61"1,-1-1 60-16,-3 1 67 0,9 0 38 16,0-1 56-1,2 1 45-15,2 1 7 16,0-1 11-16,0 1-26 16,0-2-53-16,0 2-67 15,0-2-67-15,0 2-75 16,0-1-39-16,0 1-57 15,0 0-43-15,0 0 0 16,0-3 0-16,2 0 0 16,7-3 0-16,14-1 0 15,14-5 0-15,19-1 0 16,16-2 0-16,13-2 0 16,9 4 0-1,6-1 0-15,9 5 0 16,1 5 0-16,-3 1 0 15,-3 4 0-15,-7 5 0 16,-7 2 0-16,-5 1 0 16,-5 4 0-16,-3 3 0 15,-2-3 0-15,-4 0 0 16,0-4 0-16,4-3 0 16,3-3 0-16,7-6 0 15,7-4 0-15,7-5 0 16,6-3 0-16,6-6 0 15,8-3 0-15,0-1 0 16,1 1 0 0,0 2 0-16,-3 1 0 15,-3 6 0-15,0 7 0 16,-3 1 0-16,-4 6 0 16,0 2 0-16,-4 2 0 15,1 3 0-15,1-1 0 16,1 3 0-16,3 0 0 15,3-2 0-15,3-3 0 16,6-2 0-16,6-2 0 16,2-5 0-1,6-2 0-15,1-2 0 16,1-2 0-16,-1-7 0 16,-3 0 0-16,4 1 0 15,-2 1 0-15,-2 0 0 16,1 1 0-16,-1 5 0 15,-2 0 0-15,6 3 0 16,-1 3 0-16,1 1 0 16,0-1 0-16,0 2 0 15,-2-2 0 1,4-1 0-16,1-2 0 16,1 0 0-16,1-2 0 15,-1-2 0-15,-5 1 0 16,2 2 0-16,-3-1 0 15,-4 4 0-15,-1 3 0 16,-3 0 0-16,-1 0 0 16,1 3 0-16,0-1 0 15,-1 0 0-15,1-1 0 16,0 2 0-16,0-1 0 16,9 1 0-1,1-1 0-15,4-1 0 16,6-3 0-16,-2-2 0 15,4-3 0-15,3-1 0 16,-1-3 0-16,2 2 0 16,-3-1 0-16,1-1 0 15,-3 1 0-15,-2 0 0 16,-4 1 0-16,-3 2 0 16,-4 1 0-16,-5-2 0 15,-7 2 0 1,-6-1 0-16,-12 0 0 15,-17 1 0-15,-19-1 0 16,-21 3 0-16,-18 1-319 16,-5 4-546-16,-33-2-758 15,-18 2 125-15,-24-5 110 16,-42-3 97 0</inkml:trace>
  <inkml:trace contextRef="#ctx0" brushRef="#br0" timeOffset="67197.87">2566 14786 5895 0,'0'-5'242'0,"0"1"3"16,3 2 3-16,2 2 4 16,1 12 3-16,0 16 3 15,1 10 3-15,-2 11 4 16,0 9 5 0,-4-2-270-16,-1-5 0 15,0-7 0-15,2-7 0 16,-2-9 0-16,0-7 0 15,0-7 0-15,0-6 0 16,1-5 0-16,-1-7 0 16,-1-10 0-16,-1-10 0 15,1-16 0-15,1-16 0 16,0-11 0-16,4 0 0 16,4 0 0-1,6 7 0-15,6 12 0 16,6 7 0-16,6 3 0 15,6 7 0-15,5 6 0 16,0 3 0-16,2 8 0 16,-3 4 0-16,-7 6 0 15,-5 1 0-15,-9 3 0 16,-6 3 0-16,-8 3 0 16,-2 2-393-16,-5 6-1441 15,-9 4 157-15,-11 0 136 16,-8 0 117-16</inkml:trace>
  <inkml:trace contextRef="#ctx0" brushRef="#br0" timeOffset="67394.68">2622 14911 6697 0,'0'-2'160'15,"0"4"2"-15,7-4 2 16,12 2 0-16,14 2 1 15,13-4 3-15,11-2 0 16,9 0-260 0,-5 1-182-16,24-5-1475 0,-36 0 144 15,-10-1 124 1,-7-1 110-16</inkml:trace>
  <inkml:trace contextRef="#ctx0" brushRef="#br0" timeOffset="67645.45">3256 14750 5120 0,'0'-6'318'15,"1"1"5"-15,-1 1 7 0,2-1 5 16,2 9 5-16,-1 10 7 16,1 10 5-16,1 9 7 15,-1 9 8 1,-1 6-367-16,-3-3 0 15,1 0 0-15,-1-8 0 16,0-5 0-16,0-7-257 16,0-3-243-16,3-67-1236 15,3 43 141-15,4-8 124 16,3-13 108-16</inkml:trace>
  <inkml:trace contextRef="#ctx0" brushRef="#br0" timeOffset="68204.93">3477 14763 6852 0,'3'0'144'15,"0"3"1"-15,3 8 2 16,3 10 0-16,2 11 3 16,-3 11-1-16,0 5 2 15,0 3 1-15,-5-4 2 16,-1-4-154-16,-1-7 0 15,-1-8 0 1,0-9 0-16,0-7 0 0,0-7 0 16,0-2 0-1,-4-11 0-15,-2-8 0 16,-1-16 0-16,2-19 0 16,4-19 0-16,8-10 0 15,12-5 0-15,8 3 0 16,8 16 0-16,9 12 0 15,3 14 0-15,-2 12 0 16,1 12 0-16,-7 10 0 16,-9 9 0-16,-11 4 0 15,-12 9 0 1,-11 9 0-16,-18 6 0 16,-11 9 0-16,-5 2 0 15,-2 2 0-15,0-2 0 16,11-5 0-16,10-2 0 15,8-5 0-15,8-5 0 16,1-3 0-16,8-2 0 16,10-1 0-16,4-3 0 15,6-2 0-15,11-2 0 16,2-6 0 0,-2-2 0-16,0 1 0 15,-3-4-379-15,7-1-1459 16,-13 0 158-16,-7 0 137 15,-2-8 117-15</inkml:trace>
  <inkml:trace contextRef="#ctx0" brushRef="#br0" timeOffset="68673.49">4365 14672 5503 0,'0'-10'282'16,"-3"0"3"-16,-7-2 3 15,-2 0 6-15,-5 8 5 16,-6 2 3-16,-6 4 5 15,2 5 6-15,-1 7 5 16,8 6-318-16,6 7 0 16,6 8 0-1,4 4 0-15,8 2 0 16,8 0 0-16,9 0 0 16,4-3 0-16,7-2 0 15,-2-5 0-15,-4-3 0 16,-7-3 0-16,-12-3 0 15,-4-2 0-15,-9-4 0 16,-11-2 0-16,-3-6 0 16,-8-1 0-16,-5-7 0 15,4-3-354 1,23-3-573-16,-8-4-670 16,11-4 122-16,9-8 106 15,7-1 94-15</inkml:trace>
  <inkml:trace contextRef="#ctx0" brushRef="#br0" timeOffset="68945.24">4634 14741 6565 0,'4'-4'174'15,"-1"2"2"1,4-2 1-16,2 8 1 15,-2 11 3-15,-1 11 1 16,-3 9 2-16,-2 6 1 16,-1 6 4-16,-3-1-189 15,-1 0 0-15,-3-3 0 16,-5-7 0-16,0-7-42 16,0-6-400-16,-2-11-1368 15,0-8 154-15,2-7 133 16,-2-7 114-16</inkml:trace>
  <inkml:trace contextRef="#ctx0" brushRef="#br0" timeOffset="69165.03">4499 14754 7813 0,'16'-14'42'15,"6"-2"-1"-15,10-3 1 16,12-3 0-16,4 6 0 15,3 3 0-15,-2 3 0 16,-7 3 0-16,-8 0 1 16,-11 4-43-1,-8 1-149-15,-5 1-279 16,-7 1-1357-16,-2 0 150 16,1 0 129-16,3-1 112 15</inkml:trace>
  <inkml:trace contextRef="#ctx0" brushRef="#br0" timeOffset="69725.51">5504 14366 8191 0,'-24'1'0'15,"-14"14"0"-15,-9 18 0 16,-9 19 0-16,8 25 0 16,7 23 0-16,17 15 0 15,11-1 0-15,13-1 0 16,16-8 0-16,9-12 0 16,13-19 0-16,0-11 0 15,8-18 0-15,-1-15 0 16,2-15-471-16,-2-50-1342 15,0 21 155-15,-3-13 131 16,-8-9 117 0</inkml:trace>
  <inkml:trace contextRef="#ctx0" brushRef="#br0" timeOffset="70424.86">6053 14672 5313 0,'1'-14'299'16,"-1"-3"5"-16,0-1 6 16,-5-1 4-16,-8 5 5 15,-10 8 6-15,-9 3 4 16,-8 2 6-16,-5 3 8 15,0 7-343-15,6 7 0 16,6 7 0 0,10 8 0-16,8 4 0 15,10 4 0-15,12 5 0 16,13-5 0-16,10 2 0 16,5-1 0-16,8-3 0 15,-7-4 0-15,-5-4 0 16,-12-4 0-16,-8-5 0 15,-8-1 0-15,-9-2 0 16,-10-5 0-16,-3 0 0 16,-5-4 0-1,-8-4 0-15,3-4-269 16,11-6-512-16,0-12-877 16,10-11 130-16,5-16 113 15,11-9 101-15</inkml:trace>
  <inkml:trace contextRef="#ctx0" brushRef="#br0" timeOffset="70700.61">6071 14297 6099 0,'30'-7'222'0,"10"6"2"16,11 11 2-16,8 19 4 15,-9 25 3-15,-13 24 1 16,-10 16 4-16,-14 13 3 16,-8 4 3-16,-11-3-244 15,-13-5 0 1,-4-11 0-16,-6-13 0 0,-11-15 0 16,-2-19-438-16,-2-31-1384 15,5 0 155-15,9-14 134 16,13-15 116-16</inkml:trace>
  <inkml:trace contextRef="#ctx0" brushRef="#br0" timeOffset="71081.25">6845 14818 8191 0,'0'-7'0'15,"4"-5"0"-15,10-1 0 16,11-4 0-16,12 2 0 16,15 1-50-16,9 4-428 15,-3-79-1320-15,-6 76 152 16,-14 2 131-16,-18 2 113 15</inkml:trace>
  <inkml:trace contextRef="#ctx0" brushRef="#br0" timeOffset="71242.1">6715 14997 7673 0,'0'5'57'15,"3"0"0"-15,14-1 0 16,17-2 0-1,23-2 1-15,14-5-106 0,18-2-395 16,-1-8-1303-16,-4 1 144 16,-6-5 124-16</inkml:trace>
  <inkml:trace contextRef="#ctx0" brushRef="#br0" timeOffset="72021.11">7910 14609 4797 0,'8'-9'126'15,"0"-4"163"-15,2-2 38 16,0-3 7-16,-7 1 6 16,-1 3 5-16,-2-2 7 15,-6 0 6-15,-7 2 7 16,-6 2-76-16,-8 3-62 16,-11 7-185-16,-1 0-42 15,-3 6 0-15,2 11 0 16,4 8 0-16,5 8 0 15,5 15 0-15,6 8 0 16,6 6 0 0,2 7 0-16,1 3 0 15,-1-4 0-15,-1-5 0 16,0-8 0-16,-4-8 0 16,4-15 0-1,0-9 0-15,4-10 0 0,2-7 0 16,5-10 0-16,2-10 0 15,5-5 0-15,5-2 0 16,4-3 0-16,-1 7 0 16,6 11 0-16,-6 12 0 15,-1 15 0-15,-7 15 0 16,0 17 0 0,-5 13 0-16,0 10 0 15,6 1 0-15,5-4 0 16,12-6 0-16,8-14 0 15,15-8 0-15,6-15 0 16,7-11 0-16,3-8 0 16,0-6-385-16,22-3-1452 15,-37-3 159-15,-12-2 136 16,-14-7 117-16</inkml:trace>
  <inkml:trace contextRef="#ctx0" brushRef="#br0" timeOffset="74217.55">4290 9186 1021 0,'0'0'105'0,"0"1"36"16,0 1 21-16,0 0 15 16,0 0 22-16,0 0 20 15,0-2 27 1,0 2 24-16,0-2 26 15,0-2-48-15,0 2-41 16,0 0-30-16,0 0-16 16,0 0-4-16,0 0-4 15,0 0-10-15,3 0-21 16,5 0-21-16,6-2-24 16,9-2-15-16,8-2-18 15,4 0-49-15,1-3-92 16,3 1-220-16,-10-1-571 15,-6 4 39-15,-10 1 38 16</inkml:trace>
  <inkml:trace contextRef="#ctx0" brushRef="#br0" timeOffset="74577.21">4290 9337 2722 0,'0'3'81'16,"0"-3"38"-16,0 1 18 16,0 2 14-16,0-3 26 15,4 0 14-15,5 0 8 16,5 0 3-16,9-2 3 16,9 1-32-16,3-3-99 15,4 2-151-15,1-7-880 16,-4 4 47-1,-7-2 42-15</inkml:trace>
  <inkml:trace contextRef="#ctx0" brushRef="#br0" timeOffset="77690.33">7867 9378 2283 0,'0'0'-14'0,"0"0"-116"15,0 0-319-15,-4-1 12 16,-1 2 9-16</inkml:trace>
  <inkml:trace contextRef="#ctx0" brushRef="#br0" timeOffset="85533.3">8576 14667 5223 0,'0'0'223'0,"0"0"63"0,3 0 5 16,-3 0 5-16,0 0 4 15,0 0 4-15,0 0 5 16,0 0 6-16,0 0 4 16,0 0-64-1,0 0-185-15,0 0-70 16,-3 0 0-16,0 0 0 16,-3 1 0-16,-1 3 0 15,-5 3 0-15,-2 4 0 16,0 4 0-16,-5 1 0 15,-1 6 0-15,4 2 0 16,-3 7 0-16,7 1 0 16,2 6 0-16,6 3 0 15,3 1 0 1,1 2 0-16,3-2 0 16,5 0 0-16,1-3 0 15,7 0 0-15,1-2 0 16,5-2 0-16,-3-3 0 15,-2-3 0-15,-4-6 0 16,-2-6 0-16,-5-3 0 16,-3-6 0-16,3-3-377 15,4-21-1462-15,3 9 158 16,4-6 137-16,7-1 117 16</inkml:trace>
  <inkml:trace contextRef="#ctx0" brushRef="#br0" timeOffset="85985.07">9005 15341 8191 0,'6'0'0'0,"1"0"0"0,2 3 0 16,-1 3 0 0,-1 7 0-16,-4 4 0 15,-3 8 0-15,-11 4 0 16,-14 5 0-16,-11 6-363 15,-7-21-1480-15,-9 21 160 16,4-9 135-16,13-9 120 16</inkml:trace>
  <inkml:trace contextRef="#ctx0" brushRef="#br0" timeOffset="87561.36">8589 14644 3910 0,'0'-1'142'0,"0"-1"46"16,1 0 83-16,-1 0 65 15,2 1 58-15,-1-2 32 16,-1 1 9-16,0 1 10 15,2-1 10 1,-2 2-95-16,0 0-56 16,0-1-53-16,0 1-91 15,0 0-74-15,0 0-58 16,0 0-28-16,0 0 0 16,-2 0 0-16,-1 1 0 15,-2 1 0-15,-4 2 0 16,2-1 0-16,0 4 0 15,1 1 0-15,0-1 0 16,-2 3 0 0,2 1 0-16,-2 1 0 15,1 1 0-15,0 3 0 16,1 0 0-16,2 2 0 16,0 0 0-16,-1 0 0 15,2 2 0-15,2-4 0 16,-4 4 0-16,5-1 0 15,-2 0 0-15,2 0 0 16,0-3 0-16,-2 0 0 16,1 1 0-1,1-3 0-15,-2 1 0 16,1 0 0-16,1-1 0 16,1-4 0-16,-2 3 0 15,1-4 0-15,0 1 0 16,0 0 0-16,0 0 0 15,0 2 0-15,-1-2 0 16,1 3 0-16,0-2 0 16,0 0 0-16,0 0 0 15,0 2 0 1,0-1 0-16,0 2 0 16,0-1 0-16,0-1 0 15,0 1 0-15,0-3 0 16,0 2 0-16,0-4 0 15,0 2 0-15,0-1 0 16,0-1 0-16,1 0 0 16,2 0 0-16,-2 0 0 15,1 1 0-15,2-2 0 16,2 3 0 0,-2 0 0-16,2 0 0 15,4 3 0-15,0 1 0 16,-4-3 0-16,3 2 0 15,2-2 0-15,-4 0 0 16,3-4 0-16,-1 1 0 16,3-4 0-16,-4 2 0 15,0-1 0-15,-1-2 0 16,-5-2 0-16,1 0-275 16,2-3-1591-16,-4-4 163 15,-2-5 139-15,2-7 120 16</inkml:trace>
  <inkml:trace contextRef="#ctx0" brushRef="#br0" timeOffset="88444.54">8596 14711 2732 0,'2'-2'127'16,"-1"1"49"-16,2-2 40 15,0-2 42-15,-3 1 41 16,4 0 119-16,-2 2 112 16,-2-3 14-16,0 3 17 15,0 0-77-15,0 1-49 16,0 0-50 0,0 1-41-16,0 0-42 15,-7 0-44-15,-1 4-136 16,0 2-122-16,-5 4 0 15,0 6 0-15,2 4 0 16,0 4 0-16,2 3 0 16,0 2 0-16,1 3 0 15,2 0 0-15,3 4 0 16,-2-1 0-16,5 1 0 16,-3 0 0-1,3 1 0-15,0-5 0 16,0 3 0-16,0-4 0 15,5 1 0-15,3-5 0 16,3 0 0-16,1-3 0 16,3-2 0-16,-3-6 0 15,-5 0 0-15,-2-2 0 16,-4-4 0-16,-1 2-398 16,0-26-1434-16,-1 15 156 15,2-4 136-15,-1-9 117 16</inkml:trace>
  <inkml:trace contextRef="#ctx0" brushRef="#br0" timeOffset="94565.08">19786 13931 5679 0,'3'-6'263'15,"0"-4"4"-15,-2 0 3 16,2 0 4-16,-1 6 5 16,-1 2 2-16,5 3 5 15,-2 7 5 1,6 8 3-16,0 9-287 15,-2 9-7-15,-4 11 0 16,2 2 0-16,-1-4 0 16,-2-1 0-16,2-10 0 15,-2-7 0-15,-2-6 0 16,1-10 0-16,-2-5-296 16,-2-6-434-16,-7-6-935 15,-3-10 132-15,-2-10 114 16,-3-5 100-16</inkml:trace>
  <inkml:trace contextRef="#ctx0" brushRef="#br0" timeOffset="94996.68">19772 13660 5653 0,'-9'-15'266'16,"-4"-1"4"-16,-4 1 4 15,-9 5 3-15,-2 20 5 16,-6 26 3-16,-3 19 6 16,-1 20 2-16,5 20 7 15,11 12-300-15,6 5 0 16,10-2 0 0,13-2 0-16,15-12 0 15,11-13 0-15,17-16 0 16,16-17 0-16,9-21 0 15,10-16 0-15,3-19 0 16,-3-16 0-16,-4-19 0 16,-10-19 0-16,-12-18 0 15,-11-21 0-15,-19-14 0 16,-16-1 0-16,-19 2 0 16,-23 9 0-16,-19 15 0 15,-19 15 0 1,-12 18 0-16,-10 16 0 15,1 21-48-15,14 15-445 16,13 12-1302-16,24 13 152 16,21 3 130-16,23-2 113 15</inkml:trace>
  <inkml:trace contextRef="#ctx0" brushRef="#br0" timeOffset="95745.03">21671 13834 8191 0,'0'-5'0'16,"0"2"0"-16,0 0 0 15,-9 5 0-15,-5 13 0 16,-14 14 0-16,-11 11 0 16,-13 13 0-16,-7 9 0 15,0 4 0-15,0 1 0 16,5-6 0-16,9-6 0 16,14-8 0-16,6-14 0 15,13-10 0-15,7-10 0 16,2-7-259-1,3-10-126-15,1-7-164 16,43-12-1071-16,-38-7 124 16,2-8 110-16,-1-6 97 15</inkml:trace>
  <inkml:trace contextRef="#ctx0" brushRef="#br0" timeOffset="96005.29">21220 13993 3577 0,'0'-12'361'15,"2"-5"79"-15,-1 0 10 0,4-3 11 16,4 8 11-16,10 8 11 16,9 7 13-1,8 13 13-15,10 8 13 16,-1 16-190-16,-2 9-244 16,-1 7-88-16,-9 2 0 15,-1-7 0-15,-6-1 0 16,-5-10 0-16,-6-7 0 15,-2-7 0-15,-6-8-271 16,1-7-294-16,-7-6-1150 16,0-2 138-16,-3-5 121 15,-7 2 106-15</inkml:trace>
  <inkml:trace contextRef="#ctx0" brushRef="#br0" timeOffset="96300.56">21032 14613 8022 0,'-4'0'18'0,"3"0"1"16,-1 0-1-16,15 0 1 15,25 2 0-15,18-5-1 16,18 0 1-16,14-1 0 15,2-1 1-15,-5-2-20 16,-12 1 0 0,-9 1 0-16,-17-1 0 15,-13 3 0-15,-13 1-265 16,-12 0-249-16,-9-68-1216 16,-16 65 141-16,-13 5 123 15,-13 0 106-15</inkml:trace>
  <inkml:trace contextRef="#ctx0" brushRef="#br0" timeOffset="96598.29">20970 14792 7765 0,'-1'3'47'16,"-1"0"-1"-16,5 1 2 15,19-1-1-15,24 0 0 16,24-3 1-16,22 3-1 15,19-6 0-15,-1 3 2 16,-9-1-49-16,-13-1 0 16,-19-1 0-16,-22-1 0 15,-17 4 0-15,-16-2 0 16,-9 2 0-16,-5-1 0 16,-2 1 0-16,1-2 0 15,-2 1 0-15,-3-1-246 16,38-2-1628-1,-35-6 164-15,4-5 140 16,8-6 122-16</inkml:trace>
  <inkml:trace contextRef="#ctx0" brushRef="#br0" timeOffset="97616.37">23235 14239 5200 0,'0'-4'311'0,"-2"0"3"16,1 2 7-16,1 0 4 15,0 12 7-15,-1 12 4 16,2 9 7-16,-1 7 5 15,0 9 8-15,-1-3-351 16,-1-3-5-16,1-7 0 16,-2-5 0-16,1-8 0 15,1-8 0-15,-1-4 0 16,1-7 0 0,-2-3 0-16,-3-9 0 15,1-8 0-15,2-12 0 16,1-10 0-16,4-14 0 15,7-6 0-15,6 2 0 16,4 2 0-16,7 8 0 16,4 9 0-16,3 8 0 15,3 7 0-15,1 5 0 16,0 5 0-16,3 6 0 16,-3 3 0-16,-4 3 0 15,-4 1 0-15,-9 1 0 16,-4 1 0-1,-7 3-163-15,-6 3-250 16,35 2-1372-16,-58 5 150 16,-10 0 129-16,-8 2 112 15</inkml:trace>
  <inkml:trace contextRef="#ctx0" brushRef="#br0" timeOffset="97789.21">23233 14304 4786 0,'0'1'334'15,"0"-1"7"-15,2 0 6 16,12 0 5-16,12 0 7 16,9 0 7-1,11 0-255-15,7 0-177 16,60 0-1537-16,-65-1 123 16,-5-4 106-16,-7 0 96 15</inkml:trace>
  <inkml:trace contextRef="#ctx0" brushRef="#br0" timeOffset="98009.01">23788 14175 5621 0,'1'-5'270'15,"2"1"3"-15,-2 1 3 16,1 6 6-16,-1 12 3 16,-1 11 3-1,2 8 6-15,-2 7 5 16,3 2 4-16,-3-3-303 15,1-5 0-15,-1-1 0 16,0-6-58-16,0-6-362 16,2-7-1391-16,3-5 153 15,1-4 133-15,6-10 116 16</inkml:trace>
  <inkml:trace contextRef="#ctx0" brushRef="#br0" timeOffset="98533.52">23983 14291 5205 0,'1'-9'310'0,"-1"0"5"16,3 5 6-16,-3 4 4 15,1 16 6-15,-1 10 6 16,0 8 6-16,0 3 5 16,0 3 8-16,-1-3-356 15,-2-7 0-15,0-6 0 16,0-7 0-16,-1-10 0 15,1-3 0-15,0-4 0 16,2-7 0-16,1-10 0 16,0-10 0-16,11-9 0 15,8-18 0 1,10-10 0-16,12-3 0 16,8 0 0-16,-2 10 0 15,-2 13 0-15,-10 19 0 16,-11 12 0-16,-9 9 0 15,-10 11 0-15,-6 7 0 16,-9 10 0-16,-8 3 0 16,-5 14 0-16,-2 1 0 15,-4 2 0-15,4-3 0 16,8 0 0-16,4-8 0 16,8-6 0-16,5-4 0 15,6-3 0 1,10-9 0-16,6 0 0 15,2-7 0-15,11 0 0 16,-4-4 0-16,0 0 0 16,-5 0-73-16,0 0-309 15,2-4-366-15,-6-5-870 16,3-4 124-16,2-11 110 16,5-2 95-16</inkml:trace>
  <inkml:trace contextRef="#ctx0" brushRef="#br0" timeOffset="98878.19">24740 14163 4070 0,'1'-13'314'0,"-1"-2"81"15,0-5 9 1,2 0 9 0,-7 6 8-16,-4 9 10 0,-7 2 10 15,-7 5 10-15,-5 4 10 16,-1 8-163-16,4 6-206 15,5 8-92-15,10 10 0 16,5 3 0-16,4 5 0 16,5 1 0-16,4-2 0 15,1-6 0-15,-1-4 0 16,-1-6 0-16,-5-7 0 16,-1-5 0-16,-2-8 0 15,-5-2 0 1,-1-3 0-16,-3-1 0 15,-1-2-55-15,5-1-332 16,25-4-496-16,-11-7-703 16,13-10 120-16,10-6 105 15,9-11 93-15</inkml:trace>
  <inkml:trace contextRef="#ctx0" brushRef="#br0" timeOffset="99065.02">24922 14195 5008 0,'2'0'317'15,"1"3"6"-15,4 8 5 16,-7 10 7-16,2 8 4 16,-2 7 7-16,0 6 6 15,-4 1 7 1,-5-4 5-16,-3-2-454 16,-6-4-450-16,-7-43-1198 15,1 30 143-15,-1-11 122 16,3-4 109-16</inkml:trace>
  <inkml:trace contextRef="#ctx0" brushRef="#br0" timeOffset="99236.86">24809 14299 6864 0,'19'-22'143'0,"8"-2"1"16,9-3 2-16,12-4-1 15,-2 13 2-15,2 7 3 16,-2 3-1-16,2 4-296 15,69 0-1672 1,-74 4 155-16,-3 0 133 16,2-2 116-16</inkml:trace>
  <inkml:trace contextRef="#ctx0" brushRef="#br0" timeOffset="99601.52">25613 13891 8191 0,'-17'14'0'16,"-8"14"0"-16,-2 14 0 15,-1 18 0-15,7 10 0 16,12 11 0-16,5 2 0 16,5-4 0-16,9-8 0 15,3-11 0-15,1-13 0 16,10-13-462-16,6-77-1354 15,6 47 155 1,6-12 132-16,8-11 117 16</inkml:trace>
  <inkml:trace contextRef="#ctx0" brushRef="#br0" timeOffset="99796.34">26163 14095 8191 0,'-16'5'0'0,"-11"10"0"16,-9 6 0-16,-12 9 0 16,-9 3 0-16,-4 9 0 15,0 0 0-15,3 0-228 16,6-6-339-16,7-9-1160 16,11-8 141-16,14-11 122 15</inkml:trace>
  <inkml:trace contextRef="#ctx0" brushRef="#br0" timeOffset="99989.16">25810 14088 7651 0,'16'6'60'0,"5"8"-1"16,7 13 0-16,6 8 1 15,-1 9 0 1,-4 4-1-16,0-1 2 0,-8-5 0 15,-6-7-164-15,1-6-456 16,-9-12-1187-16,-1-9 144 16,-4-5 124-16</inkml:trace>
  <inkml:trace contextRef="#ctx0" brushRef="#br0" timeOffset="100256.92">26410 13800 8191 0,'26'11'0'0,"6"14"0"15,6 18 0 1,2 15 0-16,-15 16 0 0,-5 15 0 16,-10 4 0-16,-6 0 0 15,-4-6 0-15,-9-8 0 16,-22-10 0-16,-17-10 0 15,-17-15 0-15,-20-10-452 16,-7-42-1366 0,1 15 155-16,14-12 133 15,22-11 116-15</inkml:trace>
  <inkml:trace contextRef="#ctx0" brushRef="#br0" timeOffset="100636.6">27317 14250 8191 0,'7'-11'0'16,"13"-3"0"-16,13-4 0 15,14-3 0-15,12 4 0 16,9 5 0-16,1 3-379 16,-4 4-1459-16,-18 3 158 15,-20 2 137-15,-17 0 117 16</inkml:trace>
  <inkml:trace contextRef="#ctx0" brushRef="#br0" timeOffset="100825.42">27275 14430 6343 0,'0'4'197'16,"10"1"2"-16,15-1 1 15,16-3 3-15,13 3 3 16,17-5 0-16,8 1 4 16,-1-4-26-16,-1 4-359 15,51-4-1653-15,-63-5 157 16,-4-6 134-16,-5-2 118 15</inkml:trace>
  <inkml:trace contextRef="#ctx0" brushRef="#br0" timeOffset="101420.87">28500 14159 4365 0,'10'-11'366'0,"5"-2"6"16,1-2 9-16,-1-5 6 15,-5 5 9-15,-7 2 7 16,-3 0 9-16,1 2 9 16,-5-1 9-1,-8 4-172-15,-5 4-258 0,-10 1 0 16,-7 9 0-1,-7 7 0-15,3 10 0 16,2 9 0-16,3 9 0 16,4 2 0-16,3-1 0 15,3-2 0-15,2-4 0 16,1-5 0-16,2-6 0 16,2-6 0-1,7-7 0-15,0-7 0 0,6-2 0 16,2-7 0-16,4-5 0 15,4-7 0-15,5 0 0 16,1-1 0-16,5 2 0 16,-3 5 0-1,-1 7 0-15,-5 9 0 16,-3 9 0-16,-3 12 0 16,1 11 0-16,-4 13 0 15,0 5 0-15,-4 5 0 16,4 0 0-16,0-8 0 15,0-6 0-15,4-9 0 16,1-10 0-16,9-9 0 16,6-7 0-16,6-8 0 15,4-1-100-15,5-7-419 16,-2-18-1254-16,0 0 147 16,3-7 128-1,-2-6 112-15</inkml:trace>
  <inkml:trace contextRef="#ctx0" brushRef="#br0" timeOffset="101757.55">29103 14280 7629 0,'-1'-1'62'16,"-8"2"0"-16,-8 8-1 16,-12 7 2-16,-7 14-1 15,-12 7 0-15,-4 6 1 16,-4 1 0-16,2-1 1 15,4-4-64-15,4-4 0 16,8-6-388-16,9-10-1448 16,8-6 158-1,6-9 136-15,10-6 117 16</inkml:trace>
  <inkml:trace contextRef="#ctx0" brushRef="#br0" timeOffset="101989.34">28752 14331 7708 0,'18'4'54'0,"9"8"-2"15,8 8 2-15,6 10-1 16,-6 1 1-16,-2 7-1 16,-4-2 1-16,-5-7 0 15,-6-3 1-15,-8-6-55 16,-4-6-50-16,-3-3-411 15,-3-72-1342 1,0 54 153-16,1-6 131 16,4-6 115-16</inkml:trace>
  <inkml:trace contextRef="#ctx0" brushRef="#br0" timeOffset="102480.88">29337 13863 5618 0,'12'-13'269'0,"1"-1"5"16,4 0 3-16,1 5 4 16,-9 13 5-16,-3 16 3 15,-3 14 5 1,0 13 4-16,-3 7 7 15,0 7-305-15,6-3 0 16,4-5 0-16,4-8 0 16,8-9 0-16,5-8 0 15,2-13 0-15,0-8 0 16,-2-6 0-16,-6-9 0 16,-7-7 0-16,-8-3 0 15,-3 1 0-15,-12-3 0 16,-10 9 0-16,-8 7 0 15,-6 14 0-15,-9 15 0 16,0 18 0 0,7 13 0-16,8 16 0 15,8 8 0-15,12 3 0 16,4 4 0-16,3 0 0 16,3-2 0-16,-7-14 0 15,-18-6 0-15,-18-20 0 16,-21-11 0-16,-19-13-438 15,-18-41-1384-15,-4 16 155 16,-8-11 134-16,-3-11 116 16</inkml:trace>
  <inkml:trace contextRef="#ctx0" brushRef="#br0" timeOffset="103721.16">21814 13093 5739 0,'0'-2'258'15,"0"1"4"-15,-5 4 2 16,-6 8 4 0,-9 9 4-16,-9 10 3 15,-6 8 5-15,-3 4 4 16,2-1 5-16,3-2-289 16,7-6 0-16,5-7 0 15,7-8 0-15,6-5-263 16,5-8-260-16,8-19-1205 15,7 1 140-15,6-11 123 16,5-8 107-16</inkml:trace>
  <inkml:trace contextRef="#ctx0" brushRef="#br0" timeOffset="104056.85">21756 12983 4775 0,'-38'4'332'15,"-12"3"7"-15,-12 6 4 16,-10 3 7-16,18-2 7 16,17 1 6-16,15-1 7 15,10-8 7-15,14-3 7 16,14-2-183-16,14-5-201 16,8-4 0-16,9-3 0 15,8 1 0-15,-1-4 0 16,-6 3 0-1,-6 7 0-15,-7 4 0 16,-3 8 0-16,-6 7 0 16,-3 6 0-16,-3 3 0 15,-2 6 0-15,-7-3 0 16,-1 0-33-16,-3-4-413 16,-2-16-1365-16,-2 9 153 15,0-9 134-15,-2-7 114 16</inkml:trace>
  <inkml:trace contextRef="#ctx0" brushRef="#br0" timeOffset="104488.45">22286 12135 5744 0,'0'4'257'0,"-3"11"3"15,-1 13 5-15,1 20 2 16,-1 13 5-16,1 13 4 16,1 8 3-16,1 3 3 15,-1-4 7 1,2-5-289-16,0-9 0 16,3-10 0-16,4-12 0 15,3-11 0-15,8-12 0 16,8-6 0-16,3-9-276 15,1-4-256-15,0-58-1191 16,-10 38 141-16,-9-12 121 16,-7-6 107-16</inkml:trace>
  <inkml:trace contextRef="#ctx0" brushRef="#br0" timeOffset="104652.8">22096 12675 5085 0,'-9'-10'322'0,"0"1"5"15,5-1 6 1,2-6 5-16,23 1 6 16,16 0-119-16,14-3-289 15,8-3-1533-15,3 0 122 16,-9 3 106-16,-12 4 94 16</inkml:trace>
  <inkml:trace contextRef="#ctx0" brushRef="#br0" timeOffset="104972.51">22440 12604 4646 0,'0'4'344'16,"6"-1"5"-16,7-1 7 0,9-1 7 15,7-4 7 1,7-8 6-16,-3-1 9 16,-4-4 6-1,-10-5 9-15,-9 1-189 0,-6 2-211 16,-7 3 0-16,-7 6 0 15,-9 5 0-15,-2 6 0 16,-7 11 0 0,-1 9 0-16,3 9 0 0,8 7 0 15,7 5 0-15,7 0 0 16,6-3 0 0,3-7 0-16,9-1 0 15,4-10-10-15,8-6-373 16,9-5-383-16,-6-7-864 15,-3-6 127-15,-7-6 111 16,-4-6 96-16</inkml:trace>
  <inkml:trace contextRef="#ctx0" brushRef="#br0" timeOffset="105808.75">22731 12658 4990 0,'4'-12'330'0,"3"-1"7"15,8 1 6-15,2 4 5 16,6 6 7-16,2 10 7 15,1 9 6 1,-5 5 7-16,-3 2 8 16,-11 5-383-16,0-1 0 15,-6-3 0-15,-1-7 0 16,0-3 0-16,0-5 0 16,0-6 0-16,0-4 0 15,-1-10 0-15,1-5 0 16,0-13 0-16,1-7 0 15,4-7 0-15,1 1 0 16,5 2 0-16,5 11-319 16,4 9-191-16,32 6-1207 15,-26 9 139 1,-6 4 121-16,-2 3 106 16,-2 75 6789-16,-38-63-5928 15,27-2 135-15,-1 4 109 16,-3-1 246-16,1-73 0 15,-2 61 0-15,4 1 0 16,0 4 282-16,1 1 192 16,0 2 178-16,1 7-141 15,-3-2-124 1,3-1-108-16,-3-1-279 16,-2-5 0-16,0-2 0 15,1-1 0-15,-1-4 0 16,2-3 0-16,3-5 0 15,2-4 0-15,3-5 0 16,1-3 0-16,2-1 0 16,-3 3 0-16,0-1 0 15,0 7 0-15,-2 5 0 16,-2 0 0-16,2 8 0 16,2 4 0-16,-2 3 0 15,-3 6 0-15,1 4 0 16,-6 1 0-1,1-4 0-15,-1 1 0 16,-1-7 0-16,0-4 0 16,2-3 0-16,-1-3 0 15,3-8 0-15,4-6 0 16,6-6 0-16,2-6 0 16,4-4 0-16,-1 0 0 15,4 1 0-15,-4 4 0 16,-5 7 0-16,1 3 0 15,-4 6 0 1,0 4 0-16,-2 7 0 0,0 7 0 16,-1 4 0-16,-3 6 0 15,1 3 0 1,-3 0 0-16,-3 3 0 16,1-6 0-16,-2-2-300 15,2-2-220-15,5-39-1198 16</inkml:trace>
  <inkml:trace contextRef="#ctx0" brushRef="#br0" timeOffset="106012.56">23605 12654 4785 0,'2'-10'351'16,"1"2"5"-16,-2-2 8 0,2 3 6 15,-1 11 8 1,1 9 6-16,0 3 9 15,-2 7 7-15,1 0 10 16,-2 2-608-16,1-2-306 16,-1-44-1247-16,0 31 145 15,2-6 124-15,-2-6 110 16</inkml:trace>
  <inkml:trace contextRef="#ctx0" brushRef="#br0" timeOffset="106157.94">23655 12514 4885 0,'0'-16'273'0,"0"0"-32"16,0-2-206-16,0 4-192 15,0-33-1024-15,4 47 69 16,2 4 62 0,5 3 57-16</inkml:trace>
  <inkml:trace contextRef="#ctx0" brushRef="#br0" timeOffset="107108.57">23758 12568 5508 0,'4'0'280'15,"0"3"4"1,0 5 6-16,4 4 3 16,-1 8 4-16,-3 3 6 15,0 5 4-15,-1-4 4 16,0 1 7-16,-1-5-318 15,-2-4 0-15,1-6 0 16,1-5 0-16,-2-1 0 16,1-10 0-16,3-7 0 15,4-4 0-15,6-8 0 16,1-5 0-16,3-1 0 16,2 2 0-16,-2 6 0 15,-2 7 0 1,0 6 0-16,-1 7 0 15,-1 5 0-15,1 5 0 16,0 3 0-16,-1 6 0 16,-1 3 0-16,3-2 0 15,3-1 0-15,1-2-25 16,2-6-171-16,4-3-74 16,3-3-10-16,0-4 2 15,-2-6 5-15,-2-2 2 16,-6-3 13-16,-5-7 61 15,-7 1 124-15,-3 1 94 16,-5 4 158 0,-6 1 71-16,-8 5 19 15,-8 5 2-15,-3 2 6 16,-3 2 3-16,3 7-3 16,5 4-61-16,8 1-135 15,5 4-81-15,5 1 0 16,2-3 0-16,5-1 0 15,5-4 0-15,3-5 0 16,5-3 0-16,5-2 0 16,-5-2 0-16,0-3 0 15,-5-1 0-15,-5 0 0 16,-1 0 0 0,-5 2 0-16,-1 1 0 15,0 1 0-15,2 2 0 16,2 0 0-16,0 3 0 15,4 3 0-15,0 2 0 16,1 2 0-16,1 0 0 16,3-1 0-16,0-3 0 15,4-3 0-15,-1-2 0 16,2-5 0-16,-4-4 0 16,-1-11 0-16,-2-7 0 15,0-10 0-15,-1-14 0 16,3-7 0-1,0-9 0-15,0-9 0 16,-2-6 0-16,-1 9 0 16,-2 12 0-16,-7 18 0 15,1 23 0-15,-4 22 0 16,-4 25 0-16,1 19 0 16,2 20 0-16,6 12 0 15,10 7 0-15,12-2 0 16,7-4 0-16,9-9-330 15,44-9-1521-15,-37-15 160 16,1-11 138-16,-4-13 119 16</inkml:trace>
  <inkml:trace contextRef="#ctx0" brushRef="#br0" timeOffset="107760.47">24845 14681 8191 0,'0'0'0'15,"10"-1"0"-15,20 0 0 16,28-3 0-16,26-1 0 16,27-4 0-16,10-2 0 15,5 0 0-15,-13-1 0 16,-13 3 0-16,-19-2 0 15,-15 1 0 1,-24 0-275-16,-19 5-188 16,17-1-1278-16,-62 5 143 15,-21-1 123-15,-22 4 109 16</inkml:trace>
  <inkml:trace contextRef="#ctx0" brushRef="#br0" timeOffset="107964.28">24947 14737 4891 0,'-5'7'332'0,"2"-1"4"16,1 3 7-16,17 1 5 16,28-3 7-1,22-4 6-15,24 1 8 0,26-4 5 16,10 0 9 0,-3-2-284-16,-3-2-99 15,-9 0 0-15,-16-3 0 16,-6-1-427-16,-10-45-1399 15,-13 42 157-15,-2-6 134 16</inkml:trace>
  <inkml:trace contextRef="#ctx0" brushRef="#br0" timeOffset="108441.35">27995 14845 8191 0,'0'0'0'0,"3"-1"0"15,17 1 0-15,18-1 0 16,23 2 0-16,22-1 0 15,17-1 0-15,6 1 0 16,-2 0 0-16,-8 0 0 16,-15 0 0-16,-15 0 0 15,-22 0 0 1,-20 0-35-16,-19 0-351 16,-14 0-431-16,-33 0-792 15,-20 0 124-15,-14 1 107 16,-20 4 95-16</inkml:trace>
  <inkml:trace contextRef="#ctx0" brushRef="#br0" timeOffset="108645.67">28039 14959 5161 0,'-1'4'299'0,"1"-3"3"16,5 2 7-16,18 2 3 16,21-2 7-16,15-2 4 15,14 2 6-15,10-2 4 16,-5 1 8-1,-5-2-178-15,-10 0-163 16,-14 0-50-16,-15-2-288 16,-17 2-215-16,-14-10-1134 15,-18 9 135-15,-12-2 116 16,-13-6 104-16</inkml:trace>
  <inkml:trace contextRef="#ctx0" brushRef="#br0" timeOffset="110012.68">19009 15811 4934 0,'2'-6'220'16,"5"-6"94"-16,3-1 6 16,6-8 4-16,9 0 7 15,5 2 4-15,2 5 7 16,-2 3 6-16,-4 6 6 16,-10 9-90-16,-11 10-159 15,-6 8-105 1,-9 9 0-16,-9 7 0 15,-7 2 0-15,-1-1 0 16,4-5 0-16,8-11 0 16,8-6 0-16,11-10 0 15,17-7 0-15,13-10 0 16,15-7 0-16,11-9 0 16,9-7 0-16,-5-10 0 15,-5-7 0-15,-9-7 0 16,-9-3 0-16,-15 0 0 15,-13 2 0 1,-15 8 0-16,-20 10 0 16,-21 12 0-16,-19 13 0 15,-16 11 0-15,-16 15 0 16,-8 25 0-16,4 23 0 16,10 20 0-16,18 22 0 15,21 11 0-15,30 0 0 16,26-3 0-16,31-10 0 15,29-13 0-15,18-20 0 16,13-17 0 0,10-22 0-16,-2-18 0 15,-4-23 0-15,-8-17 0 16,-10-15 0-16,-11-13 0 16,-15-15 0-16,-19-13 0 15,-19-14 0-15,-14-9 0 16,-20-3 0-16,-17 13 0 15,-15 13 0-15,-16 20 0 16,-16 28 0-16,4 20-741 16,2 13-1000-16,22 9 143 15,28 7 123 1</inkml:trace>
  <inkml:trace contextRef="#ctx0" brushRef="#br0" timeOffset="110648.61">21237 15599 6693 0,'0'-5'161'0,"0"0"1"16,-5 1 1-16,-7 8 2 16,-11 12 2-16,-12 16 0 15,-8 10 2-15,-7 8 2 16,2 5 2-16,2-2-173 15,7-3 0-15,4-5 0 16,6-7 0 0,3-9 0-16,6-7-407 15,7-14-1424-15,6-3 157 16,3-10 135-16,2-9 118 16</inkml:trace>
  <inkml:trace contextRef="#ctx0" brushRef="#br0" timeOffset="110960.45">20850 15621 5231 0,'5'-13'308'15,"2"0"5"-15,3 0 4 16,8 1 6-16,5 12 5 15,4 15 5-15,8 13 7 16,2 10 6-16,3 13 6 16,0 7-352-16,-1 0 0 15,0-4 0-15,1-4 0 16,-4-10 0-16,-3-5 0 16,-5-11 0-16,1-7-127 15,8-5-630-15,-8-9-945 16,-2-8 136-1,2-9 119-15,-3-11 105 16</inkml:trace>
  <inkml:trace contextRef="#ctx0" brushRef="#br0" timeOffset="111616.67">21649 15905 5394 0,'-7'-2'292'0,"-3"2"4"16,3 0 4-16,-1-1 6 15,7 2 4 1,18-2 5-16,24 1 6 16,21 0 4-16,19 0 7 15,21-2-332-15,1 1 0 16,-4 0 0-16,-11 1 0 16,-14-1 0-16,-19 1 0 15,-15 0 0-15,-19-2 0 16,-9 1-284-16,-7-2-157 15,5-1-430-15,-16-4-644 16,-4-2 110-16,-7-2 97 16,-1 0 86-1</inkml:trace>
  <inkml:trace contextRef="#ctx0" brushRef="#br0" timeOffset="112048.78">22011 15748 2710 0,'-8'-3'163'0,"1"-2"54"15,-2-1 45-15,-3 1 61 16,4-1 166-1,1 1 44-15,1 2 14 16,0-4 17-16,4 4 16 16,1 1-101-16,4 2-73 15,13 0-58-15,19 5-47 16,18 5-69-16,15 6-195 16,10 4-37-16,-4 7 0 15,-14 4 0-15,-14 2 0 16,-18-2 0-16,-18 5 0 15,-13-1 0-15,-17-3 0 16,-12-2 0 0,-4-3 0-16,-6-5 0 15,0-7 0-15,8-2-141 16,12-3-340-16,12-49-1291 16,11 34 147-16,15-4 128 15,14-4 112-15</inkml:trace>
  <inkml:trace contextRef="#ctx0" brushRef="#br0" timeOffset="112532.32">23235 15726 5445 0,'0'-11'287'0,"-6"-5"4"16,-6 0 4-16,-9-1 5 15,-5 12 5-15,-9 3 3 16,-5 13 7-16,-1 5 5 16,1 13 5-16,2 4-325 15,5 11 0 1,10 2 0-16,8 0 0 16,9-1 0-16,4-4 0 15,12-6 0-15,2-8 0 16,12-6 0-16,5-4 0 15,7-7 0-15,2-6 0 16,2-2 0-16,-3-3 0 16,-3-3-343-16,-3 0-283 15,-8-6-1054-15,-9-3 135 16,-8-3 115-16,-4-3 103 16</inkml:trace>
  <inkml:trace contextRef="#ctx0" brushRef="#br0" timeOffset="112752.63">22956 15926 5085 0,'-6'-6'322'0,"-1"-1"5"16,3 2 6-16,-1-3 5 16,15 5 6-1,13 0 7-15,11-1 6 0,6 0 6 16,12 1-45-1,-3 0-608-15,-7 2-98 0,-9-1-157 16,-8 0-1054 0,-15 0 123-16,-6 2 106 15,-4-1 94-15</inkml:trace>
  <inkml:trace contextRef="#ctx0" brushRef="#br0" timeOffset="113269.15">21616 16419 8191 0,'-16'3'0'16,"4"0"0"-16,4 2 0 15,11-2 0-15,42-2 0 16,32-2 0-16,33-1 0 16,27-3 0-16,18 0 0 15,-4-3 0-15,-12 0 0 16,-17-1 0-16,-24-1 0 15,-26 0 0-15,-29 0 0 16,-18 3 0 0,-21 2-290-16,-19 4-167 15,-11 1-1283-15,-27 4 144 16,-18 4 122-16</inkml:trace>
  <inkml:trace contextRef="#ctx0" brushRef="#br0" timeOffset="113544.41">21695 16524 5500 0,'-20'2'281'16,"0"-2"5"-16,1 1 3 0,3 2 5 15,38 1 4-15,27-4 5 16,29 1 5 0,26-1 5-16,30 0 6 15,5-1-319-15,-5 1 0 16,-7 0 0-16,-21 0 0 15,-24-2 0-15,-23 0 0 16,-21-1 0 0,-19-2 0-16,-11 1 0 0,-7-2 0 15,-2 0 0-15,-2-1-340 16,2-5-1509-16,2-4 160 16,3-7 137-16,10-6 119 15</inkml:trace>
  <inkml:trace contextRef="#ctx0" brushRef="#br0" timeOffset="114034.5">23858 15738 8191 0,'0'-12'0'16,"2"-1"0"-1,-2-2 0-15,0 1 0 16,1 6 0-16,-1 5 0 16,0 2 0-16,0-1 0 15,0 2-259-15,14 6-1612 16,-22 2 164-16,-5-1 139 16,-13 7 122-16</inkml:trace>
  <inkml:trace contextRef="#ctx0" brushRef="#br0" timeOffset="114220.85">23736 16148 8191 0,'-6'23'0'16,"-10"8"0"-16,-7 6 0 15,-9 7 0-15,-10-6 0 16,-2-6-107-16,5-2-509 15,0-8-1130-15,7-5 144 16,6-10 124-16</inkml:trace>
  <inkml:trace contextRef="#ctx0" brushRef="#br0" timeOffset="116461.44">25143 15929 4253 0,'0'0'156'16,"1"0"210"-16,3 0 13 15,-3-1 8-15,2 1 8 16,-3 0 8-16,4 0 9 16,-3 0 8-16,2 0 9 15,0-1-102 1,-1-2-72-16,0-3-246 16,-2-1-9-16,1-6 0 15,-1-1 0-15,0-1 0 16,-1 2 0-16,-6 1 0 15,-4 2 0-15,-7 5 0 16,-7 2 0-16,-3 4 0 16,-4 6 0-16,-2 6 0 15,5 7 0-15,2 4 0 16,8 5 0 0,6-1 0-16,9 0 0 15,4-5 0-15,3-4 0 16,10-5 0-16,4-5 0 15,5-5 0-15,7-2 0 16,2-6 0-16,-2-5 0 16,-1-9 0-16,-1 0 0 15,-4-7 0-15,-5 2 0 16,-5 4 0-16,-3 5 0 16,-7 8 0-16,-3 3 0 15,1 3 0 1,-1 5 0-16,3 8 0 15,1 5 0-15,1 4 0 16,3 4 0-16,4 0 0 16,4-3 0-16,8-3-167 15,5-5-180-15,9-5-153 16,6-6-173-16,6-9-818 16,-6 0 106-16,-25-6 95 15,18-7 4770-15,-8-3-4004 16,-7 4 114-16,-3-9 94 15,12 4 70-15,-26 0 130 16,-5 3 252-16,-5 1 156 16,-6 5 146-1,-3 1 187-15,-6 6 57 16,-7 3-128-16,0 7-98 16,-4 6-91-16,4 6-71 15,4 4-151-15,3 6-143 16,11 2 0-16,5-4 0 15,4-5 0-15,4-2 0 16,10-8 0-16,3-4 0 16,6-3 0-16,6-6 0 15,-2-7 0-15,0-5 0 16,-5-7 0-16,-6-9 0 16,-3-7 0-1,-3-5 0-15,-6 1 0 16,-1 1 0-16,-1 10 0 15,-2 9 0-15,0 9 0 16,-2 10 0-16,-3 8 0 16,-2 11 0-16,0 10 0 15,3 8 0-15,-1 10 0 16,8 2 0-16,7-3 0 16,5-4 0-16,4-6 0 15,7-8 0-15,7-7 0 16,2-8 0-1,4-4 0-15,0-8 0 16,-2-4 0-16,-7-8 0 16,-3-6 0-16,-7-4 0 15,-9-2 0-15,-7 2 0 16,-3 7 0-16,-6 2 0 16,-6 9 0-16,-7 4 0 15,-7 6 0-15,-4 4 0 16,3 10 0-16,1 4 0 15,6 4 0-15,7 2 0 16,7-2 0-16,5-6 0 16,7-2 0-16,10-6 0 15,8-7 0 1,4-1-9-16,5-9-31 16,-3-6-20-16,-2-9-9 15,-4-6 1-15,-6-14 8 16,-6-10 44-16,-5-13 16 15,-6-4 0-15,-1-3 0 16,-2 7 8-16,-3 14 32 16,-4 16 18-16,-3 21 11 15,-6 14-1-15,-1 19-6 16,3 19-45-16,6 20-17 16,4 6 0-1,10 10 0-15,6 2 0 16,10-9 0-16,10-4-402 15,11-43-1187-15,8 16 120 16</inkml:trace>
  <inkml:trace contextRef="#ctx0" brushRef="#br0" timeOffset="116965.26">26858 15725 7787 0,'0'-8'44'16,"-6"-2"0"-16,-10 5 2 15,-6 1-2-15,-7 11 0 16,-12 11 2-16,1 12-1 15,4 2-1 1,6 10 3-16,10 4-47 16,11-1 0-16,5-1 0 15,10-6 0-15,9-6 0 16,6-6 0-16,6-8 0 16,7-9 0-16,2-5 0 15,-3-3-332-15,-3-3-319 16,-8-9-1026-16,-8-1 135 15,-7-5 114-15,-5-2 103 16</inkml:trace>
  <inkml:trace contextRef="#ctx0" brushRef="#br0" timeOffset="117128.11">26654 15986 5277 0,'0'-7'304'15,"-2"-1"3"-15,2 2 6 16,0-2 5-16,11 2 5 15,7 2 6-15,7-2 5 16,11 4-115-16,11-3-451 16,0 5-1521-16,0-6 146 15,0 0 124-15</inkml:trace>
  <inkml:trace contextRef="#ctx0" brushRef="#br0" timeOffset="117609.69">27878 15425 5434 0,'0'-10'287'15,"0"2"4"1,0 3 4-16,-2 10 5 15,2 19 5-15,0 26 6 16,-2 17 3-16,-1 11 6 16,3 7 5-16,-1 1-316 15,1-7-9-15,0-7 0 16,1-11 0-16,2-11 0 16,3-13 0-16,4-11 0 15,6-11 0-15,4-11-34 16,4-4-334-16,1-4-256 15,0-10-1041-15,-2-7 132 16,-3-1 114 0,-7-7 100-16</inkml:trace>
  <inkml:trace contextRef="#ctx0" brushRef="#br0" timeOffset="118037.24">27704 15834 5712 0,'6'-13'261'16,"11"-6"2"-16,13-2 5 16,11-3 3-16,8 4 5 15,7 10 2-15,-6 5 5 16,-6 10 4-1,-12 12 5-15,-9 12-292 16,-10 9 0-16,-7 5 0 16,-6 5 0-16,0-6 0 15,0-5 0-15,4-7 0 16,2-5 0-16,7-8 0 16,8-5 0-16,7-8 0 15,2-3 0-15,2-9 0 16,-8-10 0-16,-9-7 0 15,-9-4 0-15,-6-8 0 16,-12 0 0-16,-11 4 0 16,-12 3 0-1,-10 9-214-15,40 8-1668 16,-33 7 164-16,11 4 142 16,22 3 123-16</inkml:trace>
  <inkml:trace contextRef="#ctx0" brushRef="#br0" timeOffset="118629.14">28972 15821 8191 0,'1'-2'0'15,"0"2"0"1,2 7 0-16,2 12 0 16,2 11 0-16,-1 13 0 15,3 9 0-15,-1 0 0 16,-3-1 0-16,-3-3 0 16,0-12 0-16,-2-7 0 15,0-10 0-15,0-7 0 16,-2-7 0-16,0-5 0 15,-6-10 0-15,-1-8 0 16,-2-10 0-16,5-16 0 16,3-11 0-16,9-7 0 15,12-5 0 1,9-4 0-16,3 4 0 16,11 8 0-16,1 12 0 15,0 15 0-15,1 11 0 16,-6 14 0-16,-3 4 0 15,-7 3 0-15,-7 6 0 16,-10 8-317-16,-5 1-173 16,-1 7-1234-16,-19 5 141 15,-6 2 122-15</inkml:trace>
  <inkml:trace contextRef="#ctx0" brushRef="#br0" timeOffset="118808.98">29044 15922 4372 0,'-7'5'368'0,"-1"-1"9"15,0-1 6 1,2 1 8-16,12-4 7 16,11 0 10-16,10 0 8 15,11 0 8-15,11 0-25 16,8 0-572-16,19-3-695 16,-23 3-726-16,-2-3 122 15,-8-2 105-15,-8-4 94 16</inkml:trace>
  <inkml:trace contextRef="#ctx0" brushRef="#br0" timeOffset="119036.77">29573 15813 5796 0,'1'-5'252'16,"-1"-1"3"-16,1 4 4 16,-1 2 3-1,2 13 3-15,-2 11 5 16,0 7 3-16,0 9 4 15,0 3 5-15,0 0-282 16,0-3 0-16,-2-7 0 16,1-6 0-16,1-3-369 15,30-8-584-15,-28-9-633 16,6-1 120-16,1-14 105 16,0-6 93-16</inkml:trace>
  <inkml:trace contextRef="#ctx0" brushRef="#br0" timeOffset="119544.54">29715 15899 5692 0,'2'0'263'15,"-1"3"2"-15,-1 8 6 16,2 7 1-16,-2 9 6 16,0 5 3-1,0 3 4-15,1-3 4 0,-1-6 6 16,0-7-295-16,0-6 0 15,0-6 0-15,-1-4 0 16,-2-1 0 0,-2-7 0-16,0-8 0 15,1-7 0-15,1-7 0 0,8-14 0 16,8-9 0 0,13-8 0-16,9-7 0 15,8 1 0-15,8 5 0 16,-1 11 0-16,-5 18 0 15,-9 17 0-15,-8 10 0 16,-13 13 0-16,-9 8 0 16,-13 7 0-16,-13 2 0 15,-9 5 0-15,-6-2 0 16,-5-1 0 0,3-1 0-16,6-1 0 15,12-1 0-15,9-3 0 16,7-1 0-16,6-3 0 15,12 0 0-15,2-2 0 16,8-2 0-16,3-4 0 16,3-2 0-16,-4-5 0 15,-4 1-88-15,-1-3-317 16,-2-1-1402-16,2-2 152 16,2-6 133-16,5-6 114 15</inkml:trace>
  <inkml:trace contextRef="#ctx0" brushRef="#br0" timeOffset="119944.44">30479 15722 5053 0,'0'-14'316'0,"-4"-1"6"15,-5-1 4-15,-5-2 7 16,-8 10 5 0,-10 5 7-16,-4 2 5 15,0 8 7-15,6 6 5 16,7 6-273-16,13 10-89 16,7 6 0-16,10 3 0 15,6 4 0-15,6 0 0 16,-3 1 0-16,1-5 0 15,-7-4 0-15,-5-5 0 16,-4-4 0-16,-2-7 0 16,-2-4 0-16,-5-4 0 15,-2-4 0-15,-7-5 0 16,-1 1-33 0,1-2-327-16,14-4-458 15,2-7-797-15,14-4 123 16,14-10 110-16,15-10 95 15</inkml:trace>
  <inkml:trace contextRef="#ctx0" brushRef="#br0" timeOffset="120156.5">30682 15781 5457 0,'0'13'286'15,"0"8"3"-15,-2 11 6 16,1 7 3-1,-1 3 6-15,-4 0 3 16,-1-1 6-16,-6-5 5 16,0-6 6-16,-7 0-651 15,16-7-586-15,-19-6-695 16,1-10 124-16,3-1 107 16,6-10 95-16</inkml:trace>
  <inkml:trace contextRef="#ctx0" brushRef="#br0" timeOffset="120328.34">30503 15869 6421 0,'15'-16'189'0,"10"-3"1"15,11-2 3-15,14-2 1 16,3 5 3-16,3 7 1 16,-1 4 2-1,-6 1-307-15,-2 3-1694 16,-13 1 152-16,-5-7 131 15,-6-2 115-15</inkml:trace>
  <inkml:trace contextRef="#ctx0" brushRef="#br0" timeOffset="120710.99">31494 15486 7075 0,'-31'10'121'0,"-14"15"0"16,-10 22 2-16,-5 20 0 16,18 13 0-16,13 17 3 15,17 2-1-15,15-7 1 16,12-5 2-16,6-7-128 16,2-12 0-16,5-13 0 15,5-14-263-15,1-13-353 16,1-14-1088-16,1-13 137 15,2-11 119-15</inkml:trace>
  <inkml:trace contextRef="#ctx0" brushRef="#br0" timeOffset="120944.77">32101 15734 8191 0,'-4'-3'0'15,"-14"6"0"-15,-11 8 0 16,-11 13 0-16,-12 12 0 16,-10 16 0-16,3 8 0 15,1 2 0-15,3-3 0 16,7-3 0-16,4-10 0 16,5-7-305-16,8-10-435 15,0-17-920 1,6-10 131-16,8-12 113 15</inkml:trace>
  <inkml:trace contextRef="#ctx0" brushRef="#br0" timeOffset="121124.31">31609 15795 6383 0,'23'0'193'16,"9"10"2"-16,8 14 1 15,13 10 3-15,-10 14 2 16,0 8 1-16,-9-1 3 15,-5-4 2-15,-10-11 3 16,-6-9-600-16,-4-14-1446 16,-1-6 158-1,-7-10 136-15</inkml:trace>
  <inkml:trace contextRef="#ctx0" brushRef="#br0" timeOffset="121389.07">32155 15405 7678 0,'25'-3'56'15,"12"12"0"-15,9 21 1 16,1 27 0-16,-13 24-1 16,-13 26 2-16,-12 11-1 15,-15-2 0-15,-14-10 2 16,-15-10-59-16,-15-10 0 15,-19-11 0 1,-18-14 0-16,-17-13-385 16,-9-29-1452-16,-7 1 159 15,-8-13 136-15,-1-10 117 16</inkml:trace>
  <inkml:trace contextRef="#ctx0" brushRef="#br0" timeOffset="122996.85">19452 17106 6621 0,'0'-15'113'0,"5"-4"2"15,7-4-1-15,11-4-119 16,10 8-86-16,6 3-25 16,2 5-17-16,-6 5-4 15,-14 5 2-15,-11 5-84 16,-13 7 0-16,-12 7 2 15,-4 7 5-15,1 9 117 16,2 6 84-16,7-2 24 16,9 0 21-1,13-4 1-15,3-3 5 16,0-4-12-16,-6-6-12 16,-6-3 26-16,-14-4 88 15,-14-5 50-15,-10-3 35 16,-3-4 8-16,-3 0-20 15,9-4-209-15,14-4-170 16,9-8-1275-16,16-8 101 16,12-10 90-16,15-14 80 15</inkml:trace>
  <inkml:trace contextRef="#ctx0" brushRef="#br0" timeOffset="123388.49">19676 16683 5146 0,'-36'-22'301'0,"-16"-1"6"16,-19 7 3-16,-18 7 6 16,8 28 5-16,-1 30 6 15,10 23 5-15,13 28 5 16,19 17 8-16,20 11-196 16,22 3-149-16,18-3 0 15,22-11 0-15,23-14 0 16,14-17 0-1,18-27 0-15,14-23 0 16,10-24 0-16,8-25 0 16,-2-22 0-16,-9-16 0 15,-12-17 0-15,-22-20 0 16,-24-18 0-16,-26-19 0 16,-19-12 0-16,-29-2 0 15,-27 8 0-15,-22 18 0 16,-24 26 0-16,-21 29 0 15,-6 32 0-15,0 19 0 16,14 19-290 0,84 20-1572-16,-24 11 161 15,33 3 140-15,23-1 120 16</inkml:trace>
  <inkml:trace contextRef="#ctx0" brushRef="#br0" timeOffset="125760.64">21435 17108 2705 0,'5'-10'201'15,"2"-4"79"-15,1-3 187 16,0-3 55-16,-5 0 15 16,-2 6 14-16,-1 7 18 15,0 3 17-15,-9 9 17 16,-9 17-144-16,-13 10-86 16,-11 16-90-16,-14 9-228 15,-3 9-55 1,1-4 0-16,5-3 0 15,5-7 0-15,10-8 0 16,11-10-201-16,10-10-332 16,8-12-1210-16,6-9 144 15,3-6 123-15,2-13 109 16</inkml:trace>
  <inkml:trace contextRef="#ctx0" brushRef="#br0" timeOffset="126024.32">21028 17083 5935 0,'0'-7'238'0,"6"1"3"16,7 1 3-16,13 11 3 16,9 14 3-16,12 13 4 15,11 10 3-15,0 7 3 16,-3-1 5-16,-3-2-265 15,-8-4 0-15,-12-6 0 16,-7-8 0-16,-4-7 0 16,-1-4-350-16,48-6-1496 15,-40-7 160-15,-1-8 136 16,5-7 119 0</inkml:trace>
  <inkml:trace contextRef="#ctx0" brushRef="#br0" timeOffset="126349.02">21785 17333 6096 0,'0'-4'222'16,"0"-2"2"-16,3 2 3 15,14-2 3-15,18 5 2 16,20-3 3-16,23 0 3 15,20-2 3 1,4 2 5-16,-1-1-246 16,-8 0 0-16,-14-2 0 15,-17 1 0-15,-15 0 0 16,-17-1 0-16,-11 3 0 16,-14-1 0-16,-2 1 0 15,-4 0 0-15,-3-3-265 16,-4 3-252-16,-2-32-1213 15,-3 26 141-15,-3-3 123 16,-7 4 107-16</inkml:trace>
  <inkml:trace contextRef="#ctx0" brushRef="#br0" timeOffset="126592.8">22230 17072 5212 0,'0'-8'310'0,"11"-2"4"15,14 3 5-15,14 1 6 16,11 16 6-16,12 11 4 16,-3 13 7-1,-11 11 6-15,-9 7 7 16,-21 3-355-16,-11-1 0 0,-17-3 0 16,-16-6 0-16,-10-6 0 15,-6-6-309-15,0-8-1549 16,10-6 162-1,18-11 138-15,16-8 120 16</inkml:trace>
  <inkml:trace contextRef="#ctx0" brushRef="#br0" timeOffset="127203.67">23570 17161 8191 0,'1'-16'0'0,"1"2"0"16,-1 1 0-16,2-2 0 16,-3 9 0-16,0 4 0 15,0 4 0-15,0-2 0 16,0-2 0-16,0 2 0 16,1 0 0-16,-1 0 0 15,0 0 0-15,0-1 0 16,2 1 0-1,-2 0 0-15,0 0 0 16,0 0 0-16,0 0 0 16,0 0 0-16,0 0 0 15,0 0 0-15,0 0 0 16,0 0 0-16,0 0 0 16,-3 0 0-16,-4 1-373 15,42 1-1467-15,-53 0 159 16,-5 1 136-16,-1 0 119 15</inkml:trace>
  <inkml:trace contextRef="#ctx0" brushRef="#br0" timeOffset="127472.51">23274 17034 5783 0,'-5'-11'253'16,"0"-1"4"-1,0 3 4-15,2-1 2 0,3 10 3 16,8 14 6-16,6 11 2 16,5 9 4-16,4 10 6 15,4 5-284-15,-1 0 0 16,-4-7 0-16,-6-4 0 16,-2-8 0-16,-2-6 0 15,0-8-275 1,0-5-151-16,9-8-350 15,-4-6-771-15,2-8 115 16,-2-9 101-16</inkml:trace>
  <inkml:trace contextRef="#ctx0" brushRef="#br0" timeOffset="127700.3">23628 17053 4884 0,'0'-16'341'0,"0"1"6"15,1 0 6-15,1 4 7 16,-5 12 6-1,-2 21 8-15,-7 12 6 16,-6 14 8-16,-7 10 10 16,-5 9-398-16,1 1 0 15,0-2 0-15,4-6 0 16,4-10 0-16,9-9 0 16,4-10-378-16,26-8-545 15,-13-12-669-15,4-6 121 16,5-9 105-16,2-3 94 15</inkml:trace>
  <inkml:trace contextRef="#ctx0" brushRef="#br0" timeOffset="127904.24">23625 17449 7517 0,'1'-4'74'0,"1"4"-1"15,-1 6 2-15,1 5-1 16,-1 8 1-16,-1 9 0 15,3 3 0 1,-2-1 0-16,2-4 3 0,-3-5-78 16,1-3-291-16,2-4-283 15,2-6-1133-15,-1-7 137 16,0-6 120 0,1-10 104-16</inkml:trace>
  <inkml:trace contextRef="#ctx0" brushRef="#br0" timeOffset="128124.03">23821 17153 8191 0,'10'1'0'16,"2"6"0"-16,8 6 0 0,6 8 0 15,1 5 0-15,0 10 0 16,1-3 0-16,-5-2 0 15,-1-4 0 1,-5-4-388-16,1-7-1448 16,-5-6 158-16,0-6 136 15,-6-6 117-15</inkml:trace>
  <inkml:trace contextRef="#ctx0" brushRef="#br0" timeOffset="128331.84">24152 17108 7366 0,'1'0'90'0,"-1"8"0"16,0 12 1-16,0 11 0 15,-1 13 0 1,-4 11 1-16,-2 4 0 16,-2-1 1-16,-2-6 2 15,5-4-483-15,2-7-1448 16,4-11 158-16,6-3 136 15,4-11 117-15</inkml:trace>
  <inkml:trace contextRef="#ctx0" brushRef="#br0" timeOffset="128652.54">24266 17513 6672 0,'21'-18'163'0,"7"-3"2"16,8-2 0-1,6 2 2-15,-6 11 2 0,-1 10 0 16,-8 6 3-16,-10 11 2 16,-9 10 1-16,-10 5-175 15,-15 7 0-15,-9 4 0 16,-10-2 0-16,-3-3 0 16,3-7 0-16,8-5 0 15,12-8 0 1,8-7 0-16,8-5 0 15,1-6 0-15,11 0 0 16,4-4 0-16,11-2 0 16,12-4 0-16,12-3 0 15,8-4-506-15,6-5-1298 16,3-9 152-16,2-4 132 16</inkml:trace>
  <inkml:trace contextRef="#ctx0" brushRef="#br0" timeOffset="128905.31">24822 17461 8191 0,'0'-3'0'0,"0"2"0"16,0-3 0-16,0 2 0 16,0 2 0-16,0-2-159 15,1 2-1739-15,2-2 168 16,1-2 143-16,1-1 125 16</inkml:trace>
  <inkml:trace contextRef="#ctx0" brushRef="#br0" timeOffset="129077.78">25027 17438 8191 0,'8'-4'0'16,"-2"-4"0"-16,3 2 0 15,5-1-561-15,-3 0-1228 16,-3-1 150-16,7 1 129 15</inkml:trace>
  <inkml:trace contextRef="#ctx0" brushRef="#br0" timeOffset="129249.62">25277 17387 8191 0,'0'-4'0'0,"0"-3"0"16,0-1 0-16,0 1 0 15,43 0-972 1,-43 0-707-16,4-3 134 16,-2-2 115-16,8-7 103 15</inkml:trace>
  <inkml:trace contextRef="#ctx0" brushRef="#br0" timeOffset="129728.38">25464 17049 8191 0,'0'-1'0'0,"4"1"0"16,7 6 0-16,10 12 0 15,4 8 0-15,8 14 0 16,-1 6 0 0,-3 2 0-16,-4-3 0 15,-10-7 0-15,-1-4 0 16,-5-8-296-16,-3-7-258 15,-1-8-1157-15,-1-7 138 16,3-5 120-16,0-10 106 16</inkml:trace>
  <inkml:trace contextRef="#ctx0" brushRef="#br0" timeOffset="129960.16">25812 17067 6957 0,'0'-10'134'16,"0"5"-1"-16,0 7 3 15,0 14-1-15,2 15 3 16,-4 21-1 0,-3 10 3-16,-3 4-1 15,-6 0 3-15,-3-5-142 16,-2-6 0-16,4-7 0 16,-2-10 0-16,7-10 0 15,5-5-312-15,56-11-1544 16,-51-7 161-1,7-7 138-15,5-5 120 16</inkml:trace>
  <inkml:trace contextRef="#ctx0" brushRef="#br0" timeOffset="130255.88">25933 17402 6552 0,'2'-4'175'16,"-2"0"2"-16,2 1 2 16,-1 6 1-16,3 9 2 15,-2 12 2-15,0 4 1 16,1 9 2-16,-3 1 3 16,2 0-190-16,-1-3 0 15,-1-6 0-15,0-6 0 16,2-4 0-16,-2-5 0 15,0-6 0-15,4-4-351 16,5-2-281-16,0-5-1045 16,7-9 135-16,6-4 114 15,0-10 103 1</inkml:trace>
  <inkml:trace contextRef="#ctx0" brushRef="#br0" timeOffset="130584.58">26257 17415 5764 0,'0'-6'255'16,"0"0"3"-16,-7 4 5 16,-9 0 2-16,-6 6 4 15,-10 10 5-15,-3 4 2 16,1 5 5 0,9 6 5-16,12 3-286 15,7 0 0-15,14 1 0 16,12-1 0-16,15 0 0 15,5-6 0-15,8-5 0 16,-2-4 0-16,-6-7 0 16,-9-2 0-16,-10-6 0 15,-8 0 0-15,-5-1 0 16,-8-1 0-16,0 0 0 16,0 0 0-16,0 0 0 15,0 0-443-15,0-24-1378 16,0 15 156-16,0 0 133 15,-2-5 116-15</inkml:trace>
  <inkml:trace contextRef="#ctx0" brushRef="#br0" timeOffset="132156.48">21120 17838 4801 0,'0'0'335'15,"0"0"6"-15,0-2 6 16,3 0 7 0,8 1 5-16,10-3 8 15,11 0 7-15,10-2 6 16,11 0 9-16,5 2-245 15,-2 1-144-15,-5 0 0 16,-6 3 0-16,-12 0 0 16,-12 0-163-16,-7 0-207 15,36 0-1426 1,-46 0 151-16,-8 0 131 16,-6 0 113-16</inkml:trace>
  <inkml:trace contextRef="#ctx0" brushRef="#br0" timeOffset="132683.99">21131 17997 5677 0,'-9'4'264'0,"0"0"3"16,2 0 4 0,0 2 4-16,21-2 4 15,16-3 4-15,14-1 4 16,12 2 4-16,14-4 6 15,-4 2-297-15,-8 0 0 16,-11 0 0-16,-15 0 0 16,-13 0 0-16,-9 0 0 15,-7 0 0-15,-5 0 0 16,2 0 0 0,0 0 0-16,0 0 0 15,2 0 0-15,-2 0 0 16,0 0 0-16,0 0 0 15,0 0 0-15,0 0 0 16,0 0 0-16,0 0 0 16,0 0 0-16,0 0 0 15,0 0 0-15,0 0 0 16,0 0 0-16,0 0 0 16,0 0 0-16,0 0 0 15,0 0 0-15,0 0 0 16,0 0 0-16,0 0 0 15,0 0 0 1,0 0 0-16,0 0 0 16,0 0 0-16,0 0 0 15,0 0 0-15,-2 0 0 16,-2 0 0-16,0 0-336 16,28 0-1514-16,-26-1 161 15,-1-5 137-15,6-1 119 16</inkml:trace>
  <inkml:trace contextRef="#ctx0" brushRef="#br0" timeOffset="133069.79">21076 17933 3150 0,'-3'0'77'0,"2"0"33"16,-2 0 10-16,1 0-1 16,2 0-29-16,5 0-101 15,2-13-780-15,3 10 31 16,1 1 31-16</inkml:trace>
  <inkml:trace contextRef="#ctx0" brushRef="#br0" timeOffset="134580.39">23272 17987 3188 0,'0'0'128'16,"-3"0"41"-16,2 0 31 15,-2-3 21-15,2 6 27 16,1-3 44-16,-2-3 81 16,2 3 78-16,0 0 56 15,0 0-78-15,-1 0-49 16,2 0-43-16,2 0-28 16,8 0-19-16,9-1-25 15,8-3-44-15,11-1-88 16,3 1-83-16,0-2-50 15,-5 0 0 1,-5 1 0-16,-7 3 0 16,-3-2 0-16,-7 1 0 15,0 0 0-15,-5 3 0 16,-3 0 0-16,0-2 0 16,-1 1 0-16,-3 1 0 15,-1 0-263-15,-1 0-173 16,49-1-1317-16,-55 1 146 15,-8 0 124-15</inkml:trace>
  <inkml:trace contextRef="#ctx0" brushRef="#br0" timeOffset="135023.85">23131 18130 4099 0,'-3'3'121'16,"-2"-2"157"-16,2-1 109 16,1 2 10-16,6-2 8 15,9-2 7-15,12 2 10 16,9 0 10-16,12 0 8 15,7 0-81-15,1 0-47 16,-2-1-185-16,-5 1-127 16,-9-1 0-16,-7-2 0 15,-14 2 0-15,-7-1 0 16,-3 2 0-16,-7 0 0 16,0 0 0-1,0 0 0-15,0 0 0 16,0 0 0-16,0 0 0 15,0 0 0-15,0 0 0 16,0 0 0-16,0 0 0 16,0 0-9-16,-1 0-405 15,-6-9-1412-15,-2 5 156 16,-2 2 134-16,-5 0 118 16</inkml:trace>
  <inkml:trace contextRef="#ctx0" brushRef="#br0" timeOffset="162215.95">23225 17802 1914 0,'1'0'74'0,"4"-1"12"0,-1-1 11 15,3 1 14-15,2 1 15 16,1 0 14-16,3-1 17 16,-2 1 14-16,3 0 14 15,-2 0-44-15,-2 0-15 16,2 0-7-16,-5 0 0 15,-1 0-7-15,-2 0-8 16,1 0-5 0,-2 0-6-16,-2 0-10 15,2 0-7-15,0 0-10 16,-2 0-6-16,2 0-5 16,-2 0-10-16,2 0-17 15,0 0-60-15,3 1-257 16,-4 0-598-16,-1-1 39 15,0 0 38-15,1 2 34 16</inkml:trace>
  <inkml:trace contextRef="#ctx0" brushRef="#br0" timeOffset="163153.62">26291 18038 4342 0,'2'-4'38'16,"0"-2"49"-16,2 0 43 15,-1-3 30-15,3 3 43 16,-2 1 35-16,-1 0 34 16,0 2 54-1,-1 0 56-15,-2 2-16 16,0 0-11-16,0-1-50 15,0 2-46-15,0 0-31 16,0 0-45-16,0-3-76 16,0 3-284-16,0-1-229 15,0-5-1321-15,-8 1 141 16,0-4 122-16,-3-2 107 16</inkml:trace>
  <inkml:trace contextRef="#ctx0" brushRef="#br0" timeOffset="170528.33">19128 13552 4697 0,'0'-5'57'0,"0"-2"36"15,0 1 34-15,-2-5 20 16,4 5 16-16,-1 0 0 15,1-2 11-15,-1-2 37 16,-1 2 21-16,2-4-6 16,-5 0-36-16,-9-3-36 15,-10-1-34-15,-9-1-18 16,-11 2-17-16,-9 4 2 16,-2 5-7-1,-2 2-36-15,0 6-18 16,2 9 1-16,2 8 56 0,9 11 19 15,7 17 1 1,9 15-4-16,10 15 1 16,5 12 4-16,4 14-5 15,-1 10-1-15,-6 14-1 16,-9 5-19-16,-10 5-55 16,-13 2-23-16,-14-2 0 15,-8-4 0-15,-5-6 0 16,1-13 0-16,4-17 0 15,6-16 0 1,8-17 0-16,11-19 0 16,6-14 0-16,5-16 0 15,8-9 0-15,7-9 0 16,6-7 0-16,6-3 0 16,4 0 0-16,5 0 0 15,6 7 0-15,6 8 0 16,3 12 0-16,5 18 0 15,1 20 0-15,-5 24 0 16,-4 25 0-16,-9 16 0 16,-2 11 0-16,-5 5 0 15,-5 0 0-15,-6 1 0 16,-5-4 0 0,-2-1 0-16,-5-2 0 15,-1-3 0-15,1-1 0 16,0 1 0-16,3 0 0 15,1-1 0-15,7-3 0 16,8-6 0-16,4-5 0 16,9-6 0-16,11-8 0 15,13-6 0-15,15-5 0 16,21-7 0 0,20-9 0-16,23-5 0 0,18-9 0 15,17-10 0-15,15-12 0 16,8-9 0-1,2-9 0-15,-3-7 0 16,-9-6 0-16,-12-2 0 16,-18-2 0-16,-16-6-322 15,-19-7-1532-15,-24-10 161 16,-22-14 137-16,-22-16 121 16</inkml:trace>
  <inkml:trace contextRef="#ctx0" brushRef="#br0" timeOffset="181991.54">6860 9704 3221 0,'0'0'79'16,"0"0"41"-16,0 0 11 15,0 0 3-15,0 0 3 16,0 0 5-16,0 0 11 16,0 0 11-1,0 0 11-15,0 0-20 16,0 0-32-16,0 0-16 16,0 0 10-16,0 0 47 15,0 0 67-15,0 0 61 16,0 0 45-16,-1 0-5 15,-5 0-5-15,-1 0-5 16,0 2-19-16,-2-1-27 16,3 2-18-16,1-1-53 15,3 0-77-15,1-1-70 16,1 0-58 0,7-1 0-16,10 0 0 15,12 0 0-15,12 0 0 16,8 0 0-16,0 0 0 15,-7-1 0-15,-9 1 0 16,-12-1 0-16,-6-1 0 16,-8 0 0-16,-4 2 0 15,-3 0 0-15,0 0 0 16,0 0 0-16,0-2 0 16,0 2 0-16,0 0 0 15,0 0 0 1,0 0 0-16,0 0 0 15,0 0-186-15,0 0-247 16,0 0-1340-16,0 0 147 16,-1 0 128-16,1-4 112 15</inkml:trace>
  <inkml:trace contextRef="#ctx0" brushRef="#br0" timeOffset="182959.63">9154 9407 4850 0,'-2'0'68'16,"1"0"152"-16,-1 0 95 15,2 0 5 1,0 0 6-16,0 0 5 0,3 0 6 16,5 0 5-16,10-1 7 15,10-2-5 1,9-1-62-16,11-2-175 15,0-2-107-15,-4 1 0 16,-5 0 0-16,-5 0 0 16,-9 1 0-16,-7 0 0 15,-4-1 0-15,-4 3 0 16,-5 0 0 0,-2 3 0-16,-1 0 0 0,-2 1-281 15,3 0-369 1,-3 0-1040-16,2 0 135 15,-7 0 117-15,-2 1 104 16</inkml:trace>
  <inkml:trace contextRef="#ctx0" brushRef="#br0" timeOffset="184583.56">9714 14961 5573 0,'0'0'264'0,"0"0"4"16,0 0 4-16,2 0 3 15,0 0 4-15,1 0 5 16,0 0 4-16,0 0 4 16,0 0 3-16,-2 0-194 15,-1 0-101-15,2 0 0 16,-1-1 0-16,-1-2 0 15,2-3 0-15,-1 0 0 16,-1-3 0 0,0 0 0-16,0-3 0 15,0 1 0-15,0-1 0 16,-3-1 0-16,-3 2 0 16,-4 2 0-16,-4 2 0 15,-2 0 0-15,-6 3 0 16,-1 3 0-16,-1 1 0 15,-4 1 0-15,1 6 0 16,-2 4 0-16,-2 3 0 16,4 11 0-16,1 2 0 15,3 5 0-15,3 1 0 16,4 0 0-16,6 2 0 16,3-2 0-16,5-2 0 15,2-3 0 1,0-2 0-16,3-4 0 15,1-5 0-15,2-5 0 16,4-5 0-16,9-4 0 16,4-3 0-16,5-3 0 15,2-6 0-15,2-7 0 16,-2-4 0-16,-2-9 0 16,-2-1 0-16,-6 2 0 15,-4 1 0 1,-2 6 0-16,-7 8 0 15,-2 6 0-15,-2 0 0 16,1 6 0-16,4 7 0 16,3 6 0-16,3 7 0 15,3 7 0-15,2 4 0 16,-4 1 0-16,-1-4 0 16,-1-2 0-16,0-6-241 15,12-5-542-15,-7-8-882 16,3-10 132-16,-3-6 113 15,1-10 102-15</inkml:trace>
  <inkml:trace contextRef="#ctx0" brushRef="#br0" timeOffset="185339.85">10009 14227 4707 0,'0'-9'271'16,"1"-4"65"-16,2 1 7 0,-2-2 5 15,2 5 8-15,-3 5 5 16,5 2 8-1,2 5 5-15,0 9 9 16,2 7-113-16,0 13-197 16,-1 7-73-16,1 8 0 15,1 2 0-15,6 1 0 16,5-6 0-16,3-3 0 16,0-7 0-1,5-7 0-15,0-6 0 0,0-7 0 16,-2-8 0-16,0-4 0 15,-3-4 0 1,-7-6 0-16,-5-1 0 16,-5 0 0-16,-5 1 0 15,-3 1 0-15,-7 4 0 16,-6 10 0-16,-4 9 0 16,-6 14 0-1,-4 16 0-15,5 20 0 0,4 16 0 16,10 11 0-16,8 7 0 15,10 3 0-15,9-6 0 16,7-5 0-16,-3-9 0 16,-4-8 0-16,-9-8 0 15,-13-12 0-15,-21-7 0 16,-18-9 0-16,-17-10 0 16,-12-10 0-1,-9-9 0-15,-1-10-407 16,7-13-1424-16,7-6 157 15,7-11 135-15,12-3 118 16</inkml:trace>
  <inkml:trace contextRef="#ctx0" brushRef="#br0" timeOffset="189123.89">4451 9251 4837 0,'0'2'23'16,"0"-2"45"-16,0 0 48 16,0 1 40-1,0 0 27-15,0-2 39 16,0 1 64-16,0 0 42 16,0 0 7-16,0 0-1 15,0 0-14-15,0 0-47 16,0 0-51-16,0 0-41 15,0 0-323-15,0 0-363 16,3 0-1179-16,5 0 135 16,2-7 116-16,4-1 102 15</inkml:trace>
  <inkml:trace contextRef="#ctx0" brushRef="#br0" timeOffset="189972.56">7042 9683 5424 0,'2'0'34'0,"-1"2"160"16,1-2 70-16,-1 0 3 16,4 1 5-16,0-2 3 15,1 1-47-15,4-2-195 16,0 1-174-16,7-6-1440 15,4 3 119-15,8-7 104 16,6-4 93-16</inkml:trace>
  <inkml:trace contextRef="#ctx0" brushRef="#br0" timeOffset="190328.71">8513 9481 4768 0,'1'0'18'0,"-1"-3"10"0,3 3-2 16,-3 0-79-16,0 0-189 15,-4-1-760 1,-8-4 50-16,-5 0 47 15,-10-4 42-15</inkml:trace>
  <inkml:trace contextRef="#ctx0" brushRef="#br0" timeOffset="193415.45">6866 9694 3066 0,'-3'0'46'0,"0"0"42"15,0 0 18-15,0 0 8 16,2 0 9-16,-1 0 28 16,0 2 23-1,1-1 33-15,-2 2 28 16,1-2 12-16,-1 1-15 15,3-1 19-15,-1-1 36 16,1 0 61-16,0 0 21 16,3 0-10-16,6 0-21 15,14 0-27-15,10-1-27 16,10-2-19-16,5-1-21 16,-2-2-70-16,-7 2-60 15,-7-1-70 1,-9 2-30-16,-9 0-14 15,-5 2 0-15,-6-1 0 16,-3 2 0-16,-7 0 0 16,-11 0 0-16,-12 2 0 15,-12 2 0-15,-10 0 0 16,-3 1 0-16,6 2 0 16,7-1 0-16,9 0 0 15,7-2 0-15,8-2 0 16,7 1 0-16,5-2 0 15,5 1 0 1,1-2 0-16,4 0 0 16,6 0 0-16,12 0 0 15,5-3 0-15,11 0 0 16,2-2 0-16,-4 1 0 16,-10-3 0-16,-8 2 0 15,-11 3 0-15,-5 0 0 16,-13 2 0-16,-9 0 0 15,-5 0 0-15,-8 2 0 16,-7-1 0 0,10-1 0-16,9 1 0 15,5-1-273-15,12 0-235 16,6-20-1222-16,9 13 141 16,8-4 123-16,10-9 107 15</inkml:trace>
  <inkml:trace contextRef="#ctx0" brushRef="#br0" timeOffset="205363.85">9158 9486 4757 0,'0'1'86'0,"0"-1"124"15,0 0 61-15,3 0 39 16,10 0 24-16,14-4 7 15,9-2 5-15,16-3 6 16,9-1 7-16,0-3-18 16,-9 3-71-16,-3-2-141 15,-13 1-67 1,-6 2-39-16,-8 2-23 0,-10-2 0 16,-4 5 0-1,-5 0 0-15,0 3 0 16,-3 0 0-16,0 1-301 15,-7 0-246-15,-6-45-1165 16,-9 41 138-16,-7 1 120 16,-10 1 106-16</inkml:trace>
  <inkml:trace contextRef="#ctx0" brushRef="#br0" timeOffset="205607.62">9104 9546 5003 0,'0'3'116'16,"-1"-3"164"-16,5 0 26 16,11-2 5-16,11-3 4 15,12-2 6-15,9-2 6 16,2-3 5-16,-4 1 4 16,-6 1-29-16,-10 2-95 15,-9 0-187-15,-8 2-25 16,-6 2 0-16,-5 1-273 15,-1 2-279-15,-6-3-1167 16,-7-4 140-16,-9-4 121 16</inkml:trace>
  <inkml:trace contextRef="#ctx0" brushRef="#br0" timeOffset="211155.3">2569 16385 4419 0,'0'0'219'0,"1"-2"141"16,-1-1 7-16,0 0 6 16,3 2 8-16,-3-5 8 15,0 5 8-15,1-2 8 16,-1 2 8-16,0-1-109 16,0 2-140-1,2 4-164-15,-1 9 0 16,2 7 0-16,0 10 0 15,0 10 0-15,0 3 0 16,0 1 0-16,1-4 0 16,-1-3 0-16,-1-8 0 15,1-4 0-15,-1-7 0 16,-1-6 0-16,1-5 0 16,-2-3 0-16,1-3 0 15,-2-6 0 1,-1-11 0-16,-4-9 0 15,1-15 0-15,-1-16 0 0,3-8 0 16,2-4 0 0,4 1 0-16,3 7 0 15,9 8 0-15,6 9 0 16,8 4 0-16,8 7 0 16,5 3 0-16,1 6 0 15,5 2 0-15,-3 8 0 16,-2 2 0-16,-5 4 0 15,-8 5 0-15,-7-1 0 16,-8 3 0-16,-7 4-246 16,-4 3-176-1,9 5-483-15,-27 4-616 16,-11 4 111-16,-6 5 97 16,-10 0 88-16</inkml:trace>
  <inkml:trace contextRef="#ctx0" brushRef="#br0" timeOffset="211380.09">2621 16407 4725 0,'-2'2'302'15,"1"2"32"-15,-1-1 8 0,4 0 5 16,8 0 7-16,13-4 5 31,9 1 9-31,7 1 5 0,10-2-204 16,0-3-302-16,1 3-550 15,-5-4-900-15,-9-1 120 16,-4-3 104-16,-6-3 93 16</inkml:trace>
  <inkml:trace contextRef="#ctx0" brushRef="#br0" timeOffset="211618.3">3185 16227 8191 0,'0'-1'0'0,"0"-1"0"16,2 0 0-16,2 6 0 15,2 9 0-15,0 9 0 16,-1 7 0-16,0 10 0 16,-1 3 0-16,-1-1 0 15,-3-1 0-15,0-3 0 16,0-4 0-16,0-4-92 15,0-7-339-15,1-7-1369 16,1-5 153-16,2-6 130 16,0-12 115-1</inkml:trace>
  <inkml:trace contextRef="#ctx0" brushRef="#br0" timeOffset="212240.47">3369 16334 6781 0,'0'-4'151'0,"4"1"2"16,-1 2 2-16,3 5 0 15,2 10 1 1,4 11 2-16,-1 10 1 16,-2 8 1-16,-2 4 3 15,-1-1-163-15,-6-2 0 16,0-2 0-16,0-6 0 15,0-6 0-15,0-9 0 16,0-7 0-16,0-6 0 16,0-5 0-16,-3-4 0 15,0-10 0-15,0-12 0 16,2-14 0-16,0-20 0 16,8-17 0-16,7-7 0 15,8 3 0-15,4 5 0 16,8 17 0-1,-1 17 0-15,-2 14 0 16,-1 9 0-16,-5 9 0 16,-3 4 0-16,-5 6 0 15,-7 5 0-15,-6 7 0 16,-4 4 0-16,-8 6 0 16,-10 7 0-16,-4-1 0 15,-2 4 0-15,-3-3 0 16,1-4 0-16,4-2 0 15,9-3 0 1,4-5 0-16,2-2 0 16,6-1 0-16,1-1 0 15,1 0 0-15,8-3 0 16,2 3 0-16,5 1 0 16,5-5 0-16,4-1 0 15,0-3 0-15,-2-2 0 16,0-1 0-16,0-2-302 15,2 1-247-15,-4-56-1162 16,0 44 138-16,-1-1 120 16,-1-5 106-16</inkml:trace>
  <inkml:trace contextRef="#ctx0" brushRef="#br0" timeOffset="212685.58">4138 16273 4859 0,'0'-11'333'16,"0"-3"5"-16,2 1 8 15,-5-3 5-15,-3 6 7 16,-7 6 7-16,-9 2 5 15,-5 4 8 1,-3 8 8-16,1 2-279 16,4 4-107-16,9 11 0 15,8 6 0-15,2 4 0 16,9 3 0-16,5 3 0 16,7-3 0-16,5-1 0 15,2-3 0-15,1-4 0 16,-4-4 0-16,-8-5 0 15,-2-6 0-15,-8-1 0 16,-1-5 0-16,-7-3 0 16,-4-4 0-1,-6 0 0-15,-3-2-38 16,-1-2-344-16,37-2-591 16,-19-3-595-16,6-4 118 15,7-4 103-15,10-3 90 16</inkml:trace>
  <inkml:trace contextRef="#ctx0" brushRef="#br0" timeOffset="212923.36">4326 16416 5727 0,'3'-5'259'0,"1"-2"4"0,3 5 3 15,2 2 3 1,3 9 5-16,-4 11 3 15,-2 8 4-15,-3 3 4 16,-1 6 5-16,-2-2-290 16,-3 1 0-16,-3-4 0 15,-2-1 0-15,-3-6-322 16,40-2-636 0,-45-6-640-16,-1-10 122 15,2-5 106-15</inkml:trace>
  <inkml:trace contextRef="#ctx0" brushRef="#br0" timeOffset="213139.16">4192 16527 5562 0,'3'-18'275'16,"8"-4"5"-16,10-6 2 16,9-2 6-16,7 5 4 15,9 5 3 1,1 3 6-16,-6 4 4 15,3 4 6-15,-12 4-311 16,-8 3 0-16,-11 2 0 16,-4 0-335-16,-8 3-1516 15,-2 0 161-15,1-2 137 16</inkml:trace>
  <inkml:trace contextRef="#ctx0" brushRef="#br0" timeOffset="213651.85">5226 16069 8191 0,'-25'4'0'0,"-11"16"0"16,-14 18 0-16,-5 25 0 15,8 20 0-15,13 25 0 16,16 8 0-16,13 2 0 15,13-4 0-15,14-7 0 16,5-6 0-16,5-8 0 16,10-12-74-16,39-13-767 15,-22-18-853 1,9-20 135-16,3-17 118 16</inkml:trace>
  <inkml:trace contextRef="#ctx0" brushRef="#br0" timeOffset="214371.62">5353 16453 5629 0,'1'-12'268'0,"1"0"5"0,1-1 3 15,-2 1 4-15,-1 6 5 16,0 6 3 0,2 2 5-16,0 5 4 15,0 9 5-15,-1 12-302 16,1 10 0-16,-2 12 0 15,0 5 0-15,0-1 0 16,1-2 0-16,1-4 0 16,2-9 0-1,0-6 0-15,5-9 0 0,8-7 0 16,5-7 0-16,8-5 0 16,7-4 0-16,3-1 0 15,-4-4 0 1,-3-2 0-16,-4 0 0 15,-3-4-107-15,-4-1-390 16,-5-66-1280-16,-5 55 148 16,-5-7 129-16,-5-6 111 15</inkml:trace>
  <inkml:trace contextRef="#ctx0" brushRef="#br0" timeOffset="214683.33">5665 16063 8191 0,'14'-10'0'0,"12"7"0"15,14 6 0-15,13 17 0 16,6 28 0-16,-1 29 0 15,-5 18 0-15,-10 17 0 16,-14 5 0 0,-16-1 0-16,-9-9 0 15,-21-5 0-15,-16-9 0 0,-16-11 0 16,-5-13-533 0,-12-16-1263-16,4-20 151 15,11-20 131-15,25-17 113 16</inkml:trace>
  <inkml:trace contextRef="#ctx0" brushRef="#br0" timeOffset="-214329.09">6743 16609 8191 0,'0'-7'0'15,"0"-5"0"-15,5-4 0 16,12 0 0-16,12 1 0 16,16 4-115-16,13 5-294 15,27 2-511 1,-32 1-634-16,-10 4 115 16,-18-1 102-16,-21 2 90 15</inkml:trace>
  <inkml:trace contextRef="#ctx0" brushRef="#br0" timeOffset="-214147.43">6654 16747 6335 0,'-6'5'198'15,"0"0"1"-15,3 2 3 16,5-1 2-16,23-4 2 16,16-2 2-1,16-1 3-15,13-3 1 16,11 0-397-16,-1-32-1648 15,-1 25 158-15,-8-3 135 16,-6-5 117-16</inkml:trace>
  <inkml:trace contextRef="#ctx0" brushRef="#br0" timeOffset="-212988.95">7858 16238 4348 0,'3'-7'205'0,"0"-4"162"16,3-4 8-16,-3 0 6 16,1 1 8-16,-4 1 8 15,1 1 9 1,-1 1 7-16,-4 4 10 15,-6 3-125-15,-3 0-109 16,-7 4-189-16,-7 0 0 16,2 5 0-16,-1 3 0 15,1 3 0-15,2 7 0 16,6 5 0-16,0 9 0 16,3 3 0-16,2 7 0 15,1 6 0-15,0 1 0 16,-2-1 0-1,0-2 0-15,-3-5 0 16,3-6 0-16,0-6 0 16,4-9 0-16,4-7 0 15,0-7 0-15,2-2 0 16,3-8 0-16,0-7 0 16,5-3 0-16,2-5 0 15,3 0 0-15,6 3 0 16,0 8 0-16,3 2 0 15,-2 16 0 1,-1 10 0-16,-7 18 0 16,-3 19 0-16,-4 18 0 15,-7 10 0-15,-1 4 0 16,3-1 0-16,1-8 0 16,5-10 0-16,10-14 0 15,13-11 0-15,17-10 0 16,12-11 0-16,10-7 0 15,6-9 0-15,-1-5-64 16,-4-5-443 0,-5-7-1280-16,-8-6 151 15,-11-12 128-15,-15-13 114 16</inkml:trace>
  <inkml:trace contextRef="#ctx0" brushRef="#br0" timeOffset="-211449.4">3997 11335 2617 0,'0'0'97'0,"0"0"43"16,0 0 47-1,0 0 32-15,0 0 23 16,0 0 27-16,0 0 47 16,0 0 73-16,0 0 62 15,0 0-14-15,0 0 9 16,0 0-28-16,0 0-44 15,0 0-30-15,0 0-20 16,0 0-23-16,0 0-47 16,0 0-78-16,0 0-98 15,0 0-305 1,0 0-192-16,42 0-1317 16,-35 0 141-16,3-3 124 15,2-1 108-15</inkml:trace>
  <inkml:trace contextRef="#ctx0" brushRef="#br0" timeOffset="-209240.96">17505 10761 3299 0,'0'-3'201'0,"0"-4"91"16,1-1 159-16,-1-3 22 16,0 1 12-16,0 2 13 15,0 2 12-15,0 2 14 16,0 1 15-16,3 9-145 15,-2 5-85-15,1 13-107 16,-1 11-188 0,0 14-14-16,-1 10 0 0,2 2 0 15,-4 0 0 1,5-4 0-16,3-7 0 16,0-8 0-16,5-11 0 15,4-6 0-15,5-10 0 16,7-9 0-16,7-2 0 15,2-4 0-15,5-6 0 16,2-2-292-16,27-1-655 16,-23-5-662-16,-1-8 124 15,-1-1 107 1</inkml:trace>
  <inkml:trace contextRef="#ctx0" brushRef="#br0" timeOffset="-209005.61">18167 10995 8191 0,'11'-5'0'0,"12"-3"0"16,11 0 0-16,17-4 0 16,6 3 0-16,10-1 0 15,-4 2 0-15,-3 0 0 16,-10 1-125-1,-7 1-224-15,-9 2-250 16,-13-51-1054-16,-10 42 130 16,-7-2 114-16,-11-5 98 15</inkml:trace>
  <inkml:trace contextRef="#ctx0" brushRef="#br0" timeOffset="-208753.85">18453 10677 4193 0,'2'-9'221'15,"5"-1"79"-15,12 2 89 16,8 1 9-16,6 9 7 16,11 11 10-1,0 14 8-15,-7 10 10 16,-7 12 8-16,-12 9-157 16,-10 3-95-16,-10-6-89 15,-10-3-100-15,-6-6 0 16,-3-8 0-16,-2-8 0 15,2-8-287-15,5-9-261 16,10-8-1167-16,5-11 138 16,11-10 121-16,13-13 106 15</inkml:trace>
  <inkml:trace contextRef="#ctx0" brushRef="#br0" timeOffset="-208343.23">19389 10542 8191 0,'-6'-10'0'16,"-4"-1"0"-16,-11 0 0 15,-10 2 0-15,-5 5 0 16,-9 11 0-16,-1 10 0 15,3 8 0-15,7 10 0 16,11 13 0-16,12 6 0 16,9 5 0-16,17-1 0 15,10 1 0-15,10-6 0 16,0-6 0-16,2-6 0 16,-9-8 0-16,-13-5 0 15,-9-9 0 1,-11-4 0-16,-14-7 0 15,-10-3 0-15,-6-3 0 16,-5-2 0-16,0 0-10 16,12-2-319-16,18-1-410 15,6-3-912-15,16-6 129 16,16-6 114-16,10-6 98 16</inkml:trace>
  <inkml:trace contextRef="#ctx0" brushRef="#br0" timeOffset="-207993.56">19551 10643 6810 0,'3'-6'149'0,"-2"0"0"16,1 2 3-16,-1 4-1 15,-1 14 3-15,-1 16 0 16,-2 12 2-16,-2 10 1 16,1 12 2-16,1 1-159 15,0-1 0-15,3-8 0 16,7-5 0 0,4-8 0-16,2-11 0 15,11-10 0-15,8-12 0 16,4-5 0-16,9-10 0 15,-2-5 0-15,0-8-232 16,-1-3-298-16,-4-10-1205 16,-9-2 142-16,-6 0 123 15,-10-3 108-15</inkml:trace>
  <inkml:trace contextRef="#ctx0" brushRef="#br0" timeOffset="-207489.1">20005 10145 5336 0,'2'-12'297'16,"1"3"5"-16,-2-1 5 15,1 3 5-15,1 5 4 16,-2 13 6-16,2 9 5 16,0 8 6-16,0 5 6 15,-3 7-339-15,0 0 0 16,1-3 0-1,-2-1 0-15,-3-3 0 16,1 0-551-16,-5-6-1240 16,-1-5 150-16,-2-6 130 15,0-6 113-15</inkml:trace>
  <inkml:trace contextRef="#ctx0" brushRef="#br0" timeOffset="-206625.66">17296 11714 5609 0,'-5'-3'271'15,"2"-1"3"-15,-1 1 4 16,1-2 5-16,4 0 3 16,8-4 5-16,12 1 4 15,14-4 4 1,14 0 6-16,12-2-305 0,4-1 0 16,-3 3 0-1,-9-3 0-15,-12 7 0 16,-12-3 0-16,-13 6-95 15,-6 3-243-15,-9 0-207 16,-8-28-1132-16,-10 30 133 16,-5 2 115-16,-7 0 103 15</inkml:trace>
  <inkml:trace contextRef="#ctx0" brushRef="#br0" timeOffset="-206381.88">17344 11735 4845 0,'-7'5'333'15,"3"1"4"1,-2-2 8-16,0 1 4 16,10 0 8-16,8-3 6 15,15-2 7-15,12 1 6 16,13-1 9-16,7-3-254 16,-1-1-131-1,-10 0 0-15,-9-2 0 0,-13 0 0 16,-9 1 0-16,-8 0-59 15,-6 2-378-15,-3-13-1370 16,3 10 154 0,1 2 132-16,3-2 114 0</inkml:trace>
  <inkml:trace contextRef="#ctx0" brushRef="#br0" timeOffset="-204537.03">18989 11459 3204 0,'0'0'124'0,"1"0"44"16,-1-1 22-16,0 1 13 15,0 0 11-15,0 0 19 16,0 0 25-1,0 0 56-15,0 0 66 16,0 0-5-16,0 0-16 16,0 0-33-16,-1 0-17 15,1 0-9-15,0 0-6 16,-4 0-15-16,1 0-20 16,0 0-61-16,0-2-67 15,-1 1-70-15,2 0-49 16,-1-3-12-16,2-2 0 15,1-2 0-15,0-1 0 16,4-1 0 0,5 1 0-16,2 0 0 15,4 2 0-15,4 2 0 16,-2 0 0-16,0 3 0 16,-1 2 0-16,-1-2 0 15,-2 2 0-15,-2 2 0 16,-2 2 0-16,1 1 0 15,-3 2 0-15,2 0 0 16,0 0 0-16,-4-2 0 16,3 1 0-16,-1-4 0 15,1 0 0-15,1-2 0 16,5 0 0-16,3-2 0 16,0-3 0-1,0 1 0-15,2-5 0 16,-2 1 0-16,-4 0 0 15,-1 0 0-15,-4 2 0 16,0 0 0-16,-6 2 0 16,0 1 0-16,-2 2 0 15,0 1 0-15,1 0 0 16,-2 0 0-16,2 0 0 16,-1 0 0-16,0 1-349 15,32 2-608-15,-36 3-633 16,1-5 120-16,-3 2 105 15,-4-2 94-15</inkml:trace>
  <inkml:trace contextRef="#ctx0" brushRef="#br0" timeOffset="-204061.48">18832 11637 4146 0,'0'-5'213'0,"0"-3"130"15,4-4 50-15,3-3 8 16,3 0 7-16,6 0 10 15,3 2 9-15,4 5 9 16,2 1 11-16,0 5-141 16,0 0-105-16,-2 2-149 15,-1 2-52-15,-4 2 0 16,0-2 0 0,4 2 0-16,2 2 0 0,1-4 0 15,2 1 0-15,1-3 0 16,-4 0 0-1,-1 0 0-15,-7-3 0 16,0-2 0-16,-7-2 0 16,0-1 0-16,-4-1 0 15,-2-1 0-15,-2 4 0 16,1 0 0-16,-2 3-292 16,0 2-301-16,0 1-1110 15,-2 3 138-15,-1-1 118 16</inkml:trace>
  <inkml:trace contextRef="#ctx0" brushRef="#br0" timeOffset="-201205.95">21200 17892 7664 0,'2'0'59'15,"-1"0"-2"-15,2 0 2 16,-2 0-2-16,-1 0 2 15,0 0-1-15,0 1 2 16,0-1-2-16,0 0 2 16,0 0-60-16,0 1 0 15,0 1-330-15,3 1-1521 16,1 1 160 0,4-3 138-16,6-5 119 0</inkml:trace>
  <inkml:trace contextRef="#ctx0" brushRef="#br0" timeOffset="-200575.5">23540 17937 4595 0,'12'-2'-432'16,"-1"0"-478"-16,3-4 41 16,6-2 40-16,8-2 36 15</inkml:trace>
  <inkml:trace contextRef="#ctx0" brushRef="#br0" timeOffset="-200275.78">24453 17927 5152 0,'2'0'38'16,"4"0"10"-16,2 0 9 15,1-1-4-15,4 0-49 16,-3-1-142-16,25-1-1027 15,-15 0 67-15,5-2 61 16,6 0 55-16</inkml:trace>
  <inkml:trace contextRef="#ctx0" brushRef="#br0" timeOffset="-199948.87">25881 17861 6852 0,'5'-2'144'15,"2"2"1"-15,-1 0 2 16,1-2 0-16,-2 3 3 16,-4-2-1-16,-1-1 2 15,0 2-166-15,0 0-256 16,-6-3-1509-16,-7 0 149 16,-12-4 128-16,-10-3 112 15</inkml:trace>
  <inkml:trace contextRef="#ctx0" brushRef="#br0" timeOffset="-198633.44">21175 18039 4419 0,'-7'-1'219'0,"1"1"141"15,1 0 7-15,-1-2 5 16,4 2 9-16,2 0 8 16,3-4 7-16,9 0 7 15,15-4 10-15,14-2-103 16,15-3-148 0,12-1-162-16,5-1 0 15,-6 0 0-15,-8 0 0 16,-11 3 0-16,-14-1 0 15,-10 6 0-15,-10 0 0 16,-8 1 0-16,-3 3 0 16,-3 2 0-16,0 0-186 15,-2 1-133-15,-2 1-80 16,-6 3-88-16,-12 2-93 16,-10 2-16-1,-4 2 16-15,-8 3 32 16,-1-1 69-16,-3 2 59 15,3 0 197-15,-1-1 164 16,3-6 120-16,2 0 123 16,8-3 170-16,8-3 144 15,7-2 64-15,9 2-1 16,5-2-42 0,4 1-41-16,0 0-40 15,4 0-59-15,8-3-55 16,14-2-48-16,13-5-92 15,10-1-126-15,3-3-58 16,-7 3 0-16,-14 1 0 16,-12 2 0-16,-13 2 0 15,-9 0 0-15,-17 5 0 16,-15 0 0-16,-12-1 0 16,-10 2 0-16,-5 2 0 15,9-4 0-15,15 2 0 16,18 2-330-1,36 0-595-15,10 0-680 16,24-2 124-16,28-3 106 16,17-2 95-16</inkml:trace>
  <inkml:trace contextRef="#ctx0" brushRef="#br0" timeOffset="-196453.05">23384 18065 5609 0,'0'0'271'16,"0"0"3"-16,0-2 4 16,0 2 5-16,0 0 3 15,-2 0 5-15,-2 0 4 16,-4 0 4-1,-4 0 6-15,-2 0-305 16,1 0 0-16,1 2 0 16,4-1 0-16,4 0 0 15,2 2 0-15,4-3 0 16,11-3 0 0,13 3 0-16,7-2 0 0,12-1 0 15,1-1 0-15,-1-3 0 16,-14 1 0-16,-7 0 0 15,-10 2 0-15,-8 1 0 16,-6 2 0-16,-10 0 0 16,-15-1 0-16,-11 0 0 15,-13 2 0-15,-12 0 0 16,-4 0 0 0,5 0 0-16,7 4 0 15,12 0 0-15,11 0 0 16,15 0 0-16,8-1 0 15,7 1 0-15,13-2 0 16,16 0 0 0,11-2 0-16,12 0 0 0,12 0 0 15,-1-2 0-15,-4-4 0 16,-5 1 0-16,-5 0 0 16,-11-2 0-16,-11 1 0 15,-11 3 0-15,-10 0 0 16,-6-1 0-1,-13-1 0-15,-11 3 0 16,-16-1 0-16,-10 2 0 16,-16-1 0-16,-3 2 0 15,6 2 0-15,8-2 0 16,10 2 0-16,12 1 0 16,10 1 0-16,13 2 0 15,7-3 0-15,6 0 0 16,17-3 0-1,14 2 0-15,13-2 0 16,12 0 0-16,6-2 0 16,0 0 0-1,-4-1 0-15,-9 1 0 0,-9-1 0 16,-10 0 0-16,-11 1 0 16,-11 0 0-1,-6 0 0-15,-17 1 0 16,-11-2 0-16,-16 3 0 0,-12-1 0 15,-14 1 0-15,-2 0 0 16,5 3 0-16,8-1 0 16,9 4 0-1,12 1 0-15,10 1 0 16,13-1 0-16,6 0 0 16,5 0 0-16,14-3 0 15,14-2 0-15,12 2 0 16,8-4 0-16,11 0 0 15,-3 0 0-15,-5-2 0 16,-7 0 0-16,-12-2 0 16,-10 2 0-16,-11-1 0 15,-6 1 0-15,-19 1 0 16,-15 1 0 0,-14 0 0-16,-12 0 0 15,-14 0 0-15,4 3 0 16,11 0 0-16,15-1 0 15,15 2 0-15,14 0 0 16,6-2 0-16,15-1 0 16,18 0 0-16,16-1 0 15,11 0 0-15,9 0 0 16,-4-1 0-16,-12 1 0 16,-17 0 0-16,-13 0 0 15,-11 0 0-15,-9 0 0 16,-11 0 0-16,-9 0 0 15,-8 0 0 1,-3 0 0-16,-6 0 0 16,0 0 0-16,7 0 0 15,9 0-311-15,7 0-395 16,2 0-960-16,6 0 131 16,1 0 114-16,1-1 102 15</inkml:trace>
  <inkml:trace contextRef="#ctx0" brushRef="#br0" timeOffset="-192561.95">21272 17774 2415 0,'1'0'169'16,"-1"0"57"-16,2 2 44 0,-2-2 36 15,1 0 43 1,1 0 88-16,-2 0 84 15,1 0 63-15,-1 0 17 16,0 0-117-16,0 0-59 16,2 0-62-16,1-2-44 15,1 2-73-15,2 0-286 16,5 0-246-16,17 0-492 16,-9 0-742-16,10 0 112 15,5-4 97-15,6 1 86 16</inkml:trace>
  <inkml:trace contextRef="#ctx0" brushRef="#br0" timeOffset="-190529.03">23401 17787 5142 0,'0'0'89'0,"0"0"185"16,0 0 19-16,0 0 2 16,0 0 7-16,0 0 4 15,0 0 4-15,0 0 5 16,0 0 6-16,0 0-20 16,0 0-76-16,0 0-207 15,0 0-18 1,0 0 0-16,0 0 0 15,0 0 0-15,0 0 0 16,0 0 0-16,0 0 0 16,0 0 0-16,0 0 0 15,0 0 0-15,0 0 0 16,0 0 0-16,0 0 0 16,0 0 0-16,0 0 0 15,0 0 0-15,0 0 0 16,0 0 0-1,0 0 0-15,0 0 0 0,0 0 0 16,0 0 0 0,0 0 0-16,0 0 0 15,0 0 0-15,0 0 0 16,0 0 0-16,0 0 0 16,0 0 0-16,0 0 0 15,0 0 0-15,0 0 0 16,0 0 0-16,0 0 0 15,0 0 0-15,0 0 0 16,0 0 0-16,0 0 0 16,0 0 0-16,0 0 0 15,0 0 0-15,0 0 0 16,0 0 0 0,0 0 0-16,0 0 0 15,0 0 0-15,0 0 0 16,1 0 0-16,-1 0 0 15,0 0 0-15,0 0 0 16,2 0 0-16,-2 0 0 16,0 0 0-16,0 0 0 15,0 0 0-15,0 0 0 16,0 0 0-16,0 0 0 16,1 0 0-16,-1 0 0 15,3-1 0-15,0 1 0 16,1 0 0-1,-1 0 0-15,1 0 0 16,-4 0 0-16,0-2 0 16,2 2 0-16,-2 0 0 15,0 0 0-15,1 0 0 16,-1 0 0-16,0 0 0 16,0 0 0-16,0 0 0 15,0 0 0-15,0 0-71 16,0 0-358-16,0-29-1377 15,5 25 153-15,5-9 132 16</inkml:trace>
  <inkml:trace contextRef="#ctx0" brushRef="#br0" timeOffset="-189849.03">24480 17956 3131 0,'0'2'46'0,"0"1"71"0,0 0 51 15,0 0 31 1,0 1 34-16,0-3 51 16,0-1 102-16,0 0 101 15,0 0 12-15,0 0 4 16,0 0-31-16,0 0-78 16,0 0-48-16,0 0-34 15,0 0-32-15,0 0-56 16,0 0-114-16,0 0-110 15,0 0 0-15,0 0 0 16,0 0 0-16,0-1-144 16,0 1-251-16,57-3-1400 15,-54-4 152 1,-3-1 130-16,-1-4 113 16</inkml:trace>
  <inkml:trace contextRef="#ctx0" brushRef="#br0" timeOffset="-187497.52">17514 11694 5206 0,'0'-2'165'0,"0"2"123"15,0 0 6-15,0-1 3 16,-1 2 5 0,1-2 5-16,0 1 5 15,-1 0 4-15,1 0 6 16,0 0-80-16,-2 0-102 15,2 0-343-15,4 0-307 16,11-3-1237-16,10 2 143 16,12-8 124-16,12-4 110 15</inkml:trace>
  <inkml:trace contextRef="#ctx0" brushRef="#br0" timeOffset="-186826.08">20131 11399 4082 0,'0'0'44'16,"0"0"50"-16,0 0 35 15,0 0 15 1,0 0 11-16,0 0 21 15,0 0 81-15,0 0 99 16,0 0 47-16,0 0-9 16,0 0-24-16,0-2-129 15,0 2-291-15,6-1-504 16,-12-3-870-16,-7-3 98 16,-9-3 87-16,-8-1 78 15</inkml:trace>
  <inkml:trace contextRef="#ctx0" brushRef="#br0" timeOffset="-185876.16">17568 11978 2487 0,'-1'0'83'16,"-2"0"29"-16,1-1 21 16,1 1 11-1,1-1 4-15,0 1 1 16,1-1 1-16,-1 1 4 15,-1 0 2-15,1 0-39 16,0 0-14-16,0-2 5 16,0 1 10-16,0 0 18 15,0-1 26-15,0-2 28 16,0 4 54-16,0-2 45 16,0 1 39-16,0 0 26 15,0-1-5-15,0 1-28 16,0 1-32-1,0-1-97-15,0 1-290 16,0 0-1502-16,0 0 123 16,0-4 106-16,0 1 94 15</inkml:trace>
  <inkml:trace contextRef="#ctx0" brushRef="#br0" timeOffset="-185569.67">17928 11933 7071 0,'0'-7'121'0,"0"-2"2"16,0 0-2-16,-3 2 3 16,-5 13 1-16,-10 15-1 15,-8 16 3-15,-12 17 0 16,-4 13 1-1,-2 9-128-15,2-3 0 16,4-7 0-16,5-8 0 16,4-9 0-16,3-12 0 15,2-11 0-15,1-11-268 16,2-10-222-16,-1-11-1246 16,4-3 141-16,3-7 124 15,1-7 108-15</inkml:trace>
  <inkml:trace contextRef="#ctx0" brushRef="#br0" timeOffset="-185325.89">17480 12122 6714 0,'4'-6'159'0,"8"1"1"15,9 2 0-15,14 5 3 16,7 7 2-16,13 9-1 15,3 5 3 1,-4 3 2-16,-6 2 1 0,-5 1-170 16,-9-3 0-16,-7-3 0 15,-5 0-290 1,2-5-236-16,1-48-1194 16,1 35 139-16,3-6 122 15,1-10 105-15</inkml:trace>
  <inkml:trace contextRef="#ctx0" brushRef="#br0" timeOffset="-185045.15">18261 12216 7028 0,'5'-7'126'16,"3"-1"1"-16,8-4 0 15,10-2 1 1,12 3 2-16,12-3-1 15,7-1 2-15,9 3 1 16,-4 1 1-16,-2 3-133 16,-10 2 0-16,-7 2 0 15,-11-1 0-15,-10 1 0 16,-10 1 0-16,-6-1-173 16,-4 1-200-16,-7-5-192 15,2-7-1077-15,-23 2 128 16,-8-3 112-1,-9-3 99-15</inkml:trace>
  <inkml:trace contextRef="#ctx0" brushRef="#br0" timeOffset="-184818.36">18492 11913 4653 0,'0'-6'165'16,"9"-4"90"-16,8 4 91 16,15 1 5-16,13 4 7 15,11 10 7-15,3 9 6 16,-5 9 8-16,-8 10 7 15,-13 9-126-15,-17 1-58 16,-7 3-102-16,-12-3-100 16,-13-2 0-16,-4-9-15 15,-1-3-276-15,-2-6-126 16,15-8-472 0,-5-9-622-16,11-6 110 15,2-9 96-15,10-11 87 16</inkml:trace>
  <inkml:trace contextRef="#ctx0" brushRef="#br0" timeOffset="-184553.61">19102 11922 8191 0,'4'-1'0'15,"6"0"0"-15,3 5 0 16,9 5 0-16,4 9 0 16,1 4 0-16,-1 6 0 15,-1 1 0-15,-5 0 0 16,-4-5-8-16,-3 0-347 16,-2-6-263-16,-3-12-1058 15,-1-2 133-15,-3-4 115 16,0-10 103-1</inkml:trace>
  <inkml:trace contextRef="#ctx0" brushRef="#br0" timeOffset="-184333.81">19398 11886 5484 0,'0'-8'283'0,"1"1"4"16,-1 2 4-16,2 10 5 15,-2 11 4-15,0 14 5 16,-2 10 5-16,-2 6 4 15,-5 3 7-15,-1-3-321 16,-3-1 0-16,-1-6 0 16,3-7-7-1,6-6-337-15,2-5-189 16,3-13-1169-16,6-4 136 16,4-2 119-16,4-5 105 15</inkml:trace>
  <inkml:trace contextRef="#ctx0" brushRef="#br0" timeOffset="-184145.99">19455 12218 5680 0,'2'-4'264'16,"1"3"3"-16,-2 1 3 15,2 7 5-15,0 5 4 16,0 10 3-16,1 1 5 16,-1 4 4-16,0-2 5 15,-2-4-296 1,2-2-327-16,-1-6-205 15,2-49-1177-15,2 33 138 16,0-5 120-16,4-9 104 16</inkml:trace>
  <inkml:trace contextRef="#ctx0" brushRef="#br0" timeOffset="-183721.38">19704 11878 8159 0,'7'0'4'0,"5"3"0"16,6 3-2-1,5 7 2-15,-1 3 0 16,4 4-2-16,-1 1 2 16,-1-5 0-16,-2-2 0 15,-3-5-4-15,-1-5 0 16,-6-1 0-16,1-5 0 15,-1-7 0-15,-4-3 0 16,4-7 0-16,-5-5 0 16,0-1 0-16,-1 2 0 15,-1 2 0-15,-3 7 0 16,1 5 0 0,-2 7 0-16,1 2 0 15,-2 10 0-15,1 9 0 16,-1 6 0-16,0 8 0 15,-3 5 0-15,0 1 0 16,-5-2 0-16,1 0-35 16,1-4-331-16,3-4-250 15,3-29-1050-15,3 14 131 16,9-6 114-16,0-5 102 16</inkml:trace>
  <inkml:trace contextRef="#ctx0" brushRef="#br0" timeOffset="-183385.7">20108 12126 4818 0,'16'-18'334'16,"6"-3"7"-16,5-3 7 16,5-2 4-16,-3 10 9 15,-5 9 5-15,-3 4 7 16,-3 10 8-16,-6 8 8 16,-6 8-261-16,-4 10-128 15,-6 7 0-15,-4 0 0 16,-3 3 0-16,1-6 0 15,-1-8 0-15,5-7 0 16,3-7 0-16,3-5 0 16,9-8 0-1,10-3 0-15,6-2 0 16,6-5 0-16,8 0 0 16,-3-3 0-16,-6-1 0 15,-4 1 0-15,-7 1 0 16,-7 2 0-16,-8 2-334 15,-1 0-474-15,-13 0-826 16,-6 0 127-16,-9-1 111 16,-11 1 98-16</inkml:trace>
  <inkml:trace contextRef="#ctx0" brushRef="#br0" timeOffset="-178757.76">19357 12762 6421 0,'-8'0'183'0,"2"0"1"16,-1 0 2-16,-1 0 1 16,4 0 3-16,4 0 1 15,0 0 3-15,4 0 1 16,8-2 2-16,11-1-134 15,12-2-63-15,14-4 0 16,12-1 0 0,2-2 0-16,-2 0 0 0,-5 1 0 15,-10 0 0 1,-8 3 0-16,-12 1 0 16,-13 0 0-16,-5 5 0 15,-5-1 0-15,-6 1 0 16,-11 0-295-16,-9 5-157 15,-4 1-385-15,-20 4-681 16,-9 4 111-16,-2 5 97 16,3 5 86-16</inkml:trace>
  <inkml:trace contextRef="#ctx0" brushRef="#br0" timeOffset="-178545.96">19310 12861 5011 0,'-6'5'322'15,"1"1"8"-15,1-2 3 16,0 1 7-16,17-2 6 0,16-5 6 15,11 0 6 1,13-5 8-16,11-3 6 16,0 0-311-16,-8-4-61 15,-10 0 0 1,-9 5 0-16,-13 2 0 0,-10-1 0 16,-8 2-143-16,-10-2-301 15,-14-8-1338-15,-9-2 150 16,-8-8 128-16,-11-7 112 15</inkml:trace>
  <inkml:trace contextRef="#ctx0" brushRef="#br0" timeOffset="-177721.24">17572 11444 3817 0,'0'0'107'0,"0"2"48"16,0-2 50-16,0 0 106 15,0 0 108-15,0 0 11 16,0 0 9-16,0 0 9 15,0 0 12-15,0 0-77 16,0 0-34 0,0 0-50-16,0 0-53 15,0 0-125-15,0 0-119 16,0 0-2-16,0 0 0 16,0 0 0-16,0 0 0 15,0 0 0-15,0 0 0 16,0 0 0-16,0 0 0 15,0 0 0-15,0 0 0 16,0 0 0-16,0 0-228 16,0 0-290-16,2 0-1222 15,2 0 144 1,5-5 122-16,9-1 109 16</inkml:trace>
  <inkml:trace contextRef="#ctx0" brushRef="#br0" timeOffset="-176393.91">19381 11432 4376 0,'1'-2'100'16,"0"2"55"-16,-1 0 114 15,2-1 52-15,-4 2 52 16,-9-2 6-16,-15 4 8 16,-19 0 8-16,-22 2 8 15,-15 6-71-15,-4 2-31 16,6 1-62-16,15 2-131 15,17-3-55-15,14-2-53 16,15-3 0 0,10-3 0-16,6-1 0 0,6-4 0 15,12 2 0 1,9-2 0-16,11-2 0 16,13 2 0-16,8-2 0 15,-1 0 0-15,1-3 0 16,1-2 0-16,-6-2 0 15,-4 0 0-15,-7 2 0 16,-12-1 0-16,-11 3 0 16,-8 0 0-16,-8 4 0 15,-10 1 0-15,-17 0 0 16,-16 0 0 0,-18 1 0-16,-17 1 0 15,2 5 0-15,9-1 0 16,12 3 0-16,18-2 0 15,15 0 0-15,12-3 0 16,4-1 0-16,13-3 0 16,16 0 0-16,18 0 0 15,12-2 0-15,8-1 0 16,4-3 0-16,-11 1 0 16,-13 0 0-16,-15-1 0 15,-9-1 0 1,-13 5 0-16,-9-1 0 15,-16 0 0-15,-12 0 0 16,-13 2 0-16,-7 1 0 16,2-3 0-16,12 2 0 15,15-1 0-15,13 2 0 16,7-1 0-16,3 1 0 16,2 0 0-16,-4 0-172 15,2 0-157-15,2 0-146 16,22 1-446-16,-31 2-516 15,-5-3 99 1,-6 3 90-16,-8-2 78 16</inkml:trace>
  <inkml:trace contextRef="#ctx0" brushRef="#br0" timeOffset="-173777.63">6762 9751 6473 0,'2'0'184'0,"-2"0"1"16,1-1 2-16,-1 1 2 15,0 1 2-15,0-1 1 16,1 0 3-16,-1 0 1 16,0 0 3-16,2 2-199 15,-2-2 0-15,0 0 0 16,0 1 0 0,0-1 0-16,0-1 0 15,0 1 0-15,3 0-383 16,6-25-1454-16,5 20 157 15,3-4 137-15,9-5 117 16</inkml:trace>
  <inkml:trace contextRef="#ctx0" brushRef="#br0" timeOffset="-173164.47">9401 9588 5956 0,'1'-4'-84'0,"1"1"-161"15,24-1-410-15,-19 1-451 16,3 2 62-16,0 1 55 15,0 0 51-15</inkml:trace>
  <inkml:trace contextRef="#ctx0" brushRef="#br0" timeOffset="-171178.29">8579 16319 4373 0,'1'-4'141'0,"1"0"123"16,-1 0 63-1,-1-1 43-15,2 1 9 16,-2 1 8-16,0 1 7 16,0 2 10-16,0-3 7 15,0 3-91-15,0-2-63 16,0 2-142-16,0-2-70 15,-3 2-41-15,-6 0-4 16,-2 0 0-16,-7 2 0 16,-6 3 0-16,-2 4 0 15,-2 4 0 1,1 6 0-16,-2 6 0 16,5 5 0-16,0 6 0 15,4 6 0-15,6 6 0 16,4 0 0-16,4 4 0 15,3-1 0-15,3-2 0 16,3-1 0-16,4-5 0 16,7-4 0-16,2-3 0 15,4-2 0-15,2-8 0 16,0-1 0-16,-3-4 0 16,0-4-399-16,2-29-1434 15,-2 17 158-15,-2-4 135 16,5-6 117-1</inkml:trace>
  <inkml:trace contextRef="#ctx0" brushRef="#br0" timeOffset="-170873.57">8925 16958 7569 0,'6'0'68'0,"0"0"-1"16,0 4 3-16,1 3-2 15,-4 8 1-15,-3 5 1 16,-9 10-1-16,-4 6 1 15,-8 3-44-15,0 3-707 16,-8 0-1063-16,5-10 143 16,5-10 124-16,12-11 108 15</inkml:trace>
  <inkml:trace contextRef="#ctx0" brushRef="#br0" timeOffset="-169954.01">9694 16609 6991 0,'0'0'129'0,"1"0"1"15,-1 0 3-15,2 0-1 16,-2 0 0-16,0 0 3 15,0 0 0-15,0-2 1 16,1 0 2-16,-1-2-138 16,0-3 0-16,0-3 0 15,-1-4 0 1,-4 1 0-16,-3-5 0 0,-2 1 0 16,-4 1 0-1,-3 3 0-15,0 0 0 16,-5 6 0-16,-5 5 0 15,-1 1 0-15,-3 3 0 16,-1 6 0-16,0 7 0 16,2 5 0-16,1 6 0 15,4 7 0-15,6 4 0 16,5 0 0-16,7-1 0 16,4-4 0-1,3-4 0-15,4-7 0 16,7-3 0-16,7-10 0 15,5-2 0-15,9-5 0 16,-2-4 0-16,2-6 0 16,-3-5 0-16,0-5 0 15,-4-5 0-15,-1-2 0 16,-4 3 0-16,-4 1 0 16,-4 9 0-16,-5 4 0 15,-1 5 0-15,1 1 0 16,4 8 0-1,1 5 0-15,2 4 0 16,1 5 0-16,-1 7 0 16,-4 0 0-16,-2-1 0 15,-1 0 0-15,0 1-406 16,-3-20-1425-16,2 9 157 16,2-6 135-16,-1-8 117 15</inkml:trace>
  <inkml:trace contextRef="#ctx0" brushRef="#br0" timeOffset="-169126.16">9786 16134 4845 0,'2'-5'221'16,"2"-2"101"-16,3-2 6 15,2 1 5-15,1 3 6 16,2 1 6-16,2 2 5 15,-1 1 8 1,3 5 7-16,-2 6-95 0,1 6-155 16,-1 9-115-1,-1 7 0-15,0 5 0 16,2 3 0-16,-1 1 0 16,-1-3 0-16,4-3 0 15,2-4 0-15,-2-7 0 16,2-6 0-16,3-6 0 15,0-5 0-15,-1-5 0 16,-3-2 0-16,-3-6 0 16,-4-6 0-1,-6-5 0-15,-3-1 0 0,-2-1 0 16,-3 3 0-16,-10 9 0 16,-9 3 0-1,-7 4 0-15,-4 10 0 16,-3 6 0-16,6 8 0 15,8 9 0-15,7 9 0 16,10 5 0-16,2 5 0 16,10 3 0-16,6 7 0 15,4 4 0-15,2 4 0 16,1 2 0-16,-3 1 0 16,-8-5 0-16,-7-2 0 15,-16-7 0 1,-15-4 0-16,-16-8 0 15,-17-5 0-15,-15-10-311 16,-4-9-1546-16,-5-10 161 16,1-13 138-16</inkml:trace>
  <inkml:trace contextRef="#ctx0" brushRef="#br0" timeOffset="-147057.29">2446 17975 5510 0,'0'-4'268'16,"0"-3"5"-16,0 1 3 15,0 0 4-15,0 2 4 16,0 3 5-16,1 1 3 15,2 4 6-15,1 10 3 16,-1 8-181-16,2 10-120 16,-4 8 0-16,1 6 0 15,-1-4 0 1,-1-2 0-16,2-5 0 16,-2-5 0-16,1-8 0 15,-1-8 0-15,0-4 0 16,0-6 0-16,0-4 0 15,0-7 0-15,-3-8 0 16,-1-10 0-16,-4-11 0 16,1-7 0-16,2-4 0 15,3-1 0-15,1 1 0 16,4 0 0-16,6-3 0 16,8 0 0-1,6 3 0-15,10 4 0 16,6 4 0-16,4 7 0 15,-2 8 0-15,-1 6 0 16,-5 8 0-16,-5 6 0 16,-4 4 0-16,-3 4 0 15,-8 6 0-15,-3 7 0 16,-4 4-345-16,2 8-521 16,-13-1-749-16,-7 2 123 15,-15-3 110 1,-3-2 95-16</inkml:trace>
  <inkml:trace contextRef="#ctx0" brushRef="#br0" timeOffset="-146853.48">2362 18093 8191 0,'1'0'0'15,"1"0"0"-15,11 0 0 16,14-3 0-16,11 3 0 15,12-6 0-15,10-2 0 16,-3 2-307 0,-6-3-261-16,-5-61-1137 15,-10 56 138-15,-8 2 119 16,-8-1 105-16</inkml:trace>
  <inkml:trace contextRef="#ctx0" brushRef="#br0" timeOffset="-146564.75">2938 17877 7499 0,'0'-4'76'16,"0"1"0"-16,0 0-1 15,2 9 2 1,2 11 0-16,-4 12-1 0,1 9 2 15,-1 8 0 1,0 2 1-16,0-1-79 16,0-7 0-16,0-1 0 15,0-9 0-15,0-8 0 16,0-6-385-16,3-14-1452 16,2-7 159-16,2-8 136 15,-3-12 117-15</inkml:trace>
  <inkml:trace contextRef="#ctx0" brushRef="#br0" timeOffset="-145986.29">3106 17929 7326 0,'1'-3'95'15,"1"3"0"-15,-1 3-1 16,4 7 2-16,0 12 0 15,0 10-1-15,-1 6 3 16,-1 5-1 0,-2 0 2-16,-1-5-99 0,0-4 0 15,0-6 0-15,0-6 0 16,0-8 0 0,0-6 0-16,-4-5 0 0,-3-10 0 15,1-11 0 1,0-13 0-16,2-15 0 15,7-22 0-15,7-9 0 16,8-3 0-16,8 2 0 16,6 13 0-16,3 15 0 15,3 18 0-15,-4 13 0 16,-3 10-20-16,-3 8-43 16,-7 9-11-16,-11 10-5 15,-6 8 1-15,-10 9 10 16,-11 4 19-16,-8 9 49 15,-4-1 0-15,-2-2 0 16,5-4 20 0,7-5 41-16,9-4 13 15,7-7 4-15,1-3 0 16,4-6-8-16,7-1-20 16,3-3-50-16,7 1 0 15,7-3 0-15,5-1 0 16,-1-1 0-16,-3-2 0 15,-1 0 0-15,-1-2-291 16,0-1-452 0,-5-2-919-16,-2-5 131 15,-3-6 114-15,4-3 100 16</inkml:trace>
  <inkml:trace contextRef="#ctx0" brushRef="#br0" timeOffset="-145572.92">3832 17803 5512 0,'-4'-6'208'15,"-5"-1"60"-15,-9 1 6 16,-6 2 4-1,-6 4 3-15,-2 9 5 16,3 7 4-16,6 4 4 16,8 6 5-16,9 6-167 15,3 1-63-15,7 3-69 16,9 1 0-16,7-2 0 16,8 0 0-16,6-4 0 15,0 0 0-15,-4-5 0 16,-10-2 0-16,-7-3 0 15,-9-1 0-15,-8-1 0 16,-9-1 0 0,-3-3 0-16,-6-3 0 15,-2-4 0-15,5-4-330 16,12-18-1521-16,6-2 160 16,16-8 138-16,7-7 119 15</inkml:trace>
  <inkml:trace contextRef="#ctx0" brushRef="#br0" timeOffset="-145342.03">4056 17963 6527 0,'3'0'178'0,"1"2"2"15,1 7 1-15,-1 8 2 16,0 8 2-16,-1 10 1 15,0 4 2 1,-3 0 2-16,0 1 3 0,-4-5-193 16,-1-1-258-16,0-7-223 15,-7-37-1260-15,-4 19 143 16,2-9 123-16,-2-11 109 16</inkml:trace>
  <inkml:trace contextRef="#ctx0" brushRef="#br0" timeOffset="-145144.21">3946 17990 6400 0,'16'-18'191'15,"9"-2"2"-15,11-3 2 16,10-3 2-16,1 6 1 16,0 8 3-16,-4 7 2 15,-7 1-185-15,-6 4-360 16,-9 1-1399-1,-4-1 143-15,-4-1 123 16,6-3 108-16</inkml:trace>
  <inkml:trace contextRef="#ctx0" brushRef="#br0" timeOffset="-144638.68">4951 17587 8191 0,'-26'16'0'16,"-10"20"0"-16,-10 26 0 16,1 21 0-16,15 16 0 15,14 12 0-15,15 1 0 16,19-5 0-16,13-5 0 16,11-10 0-16,4-15 0 15,6-14 0-15,1-19 0 16,-1-16-383-16,-1-57-1454 15,-4 26 157 1,-5-17 137-16,-1-12 117 16</inkml:trace>
  <inkml:trace contextRef="#ctx0" brushRef="#br0" timeOffset="-143834.72">5298 17890 5036 0,'1'-5'311'0,"1"-3"6"16,1 1 4-16,-2 0 6 15,-1 2 5-15,0 2 6 16,0 3 6-16,0-1 8 16,0 1 4-16,0 0-199 15,0-2-157 1,0 2 0-16,0 0 0 15,0 0 0-15,0 0 0 16,2 0 0-16,-2 0 0 16,0 0 0-16,1 2 0 15,-1 5 0-15,0 3 0 16,0 8 0-16,0 9 0 16,-3 9 0-16,0 6 0 15,-4 4 0-15,0 4 0 16,-5-2 0-16,7-3 0 15,0-9 0-15,1-7 0 16,2-9 0-16,2-5 0 16,0-8 0-1,0-4 0-15,2-2 0 16,1-1 0-16,8 0 0 16,8 0 0-16,10-1 0 15,9 1 0-15,2 0 0 16,5 0 0-16,-5 0 0 15,-5 0 0-15,-5 0 0 16,-4 0 0-16,-7 0 0 16,-8 0 0-1,0-2-351-15,-4-38-1495 16,-6 28 160-16,1-2 136 16,-1-5 119-16</inkml:trace>
  <inkml:trace contextRef="#ctx0" brushRef="#br0" timeOffset="-143301.21">5636 17609 5523 0,'0'-7'279'16,"0"-2"5"-16,0 1 2 15,0 0 6-15,0 5 4 16,0 10 4-16,0 5 5 15,0 6 5-15,0 8 6 16,0 4-316-16,0 1 0 16,0-1 0-16,-2-3 0 15,-1-2 0-15,-1-2 0 16,-3-5-305 0,3-5-237-16,-1-38-1170 15,4 23 138-15,1-6 120 16,3-10 106-16</inkml:trace>
  <inkml:trace contextRef="#ctx0" brushRef="#br0" timeOffset="-143042.45">5751 17440 8191 0,'21'-2'0'16,"16"4"0"-1,12 16 0-15,16 17 0 16,3 24 0-16,-11 27 0 16,-11 20 0-16,-16 9 0 15,-18 5 0-15,-18-2 0 16,-17-8 0-16,-16-8 0 16,-18-12 0-16,-11-16-18 15,40-17-1919-15,-56-20 175 16,6-20 148-16,13-14 128 15</inkml:trace>
  <inkml:trace contextRef="#ctx0" brushRef="#br0" timeOffset="-142157.77">6683 17942 8191 0,'0'-1'0'0,"0"1"0"15,0-2 0-15,9 1 0 16,17 1 0-16,13-3 0 16,14-2 0-16,13 0 0 15,5-1-368-15,49 0-1473 16,-71 4 158-16,-16-1 137 15,-18 2 119 1</inkml:trace>
  <inkml:trace contextRef="#ctx0" brushRef="#br0" timeOffset="-141964.94">6701 18130 8191 0,'2'0'0'0,"-2"2"0"15,12-1 0-15,16-1 0 16,13 1 0-16,17-1 0 16,17-1-289-16,16 0-491 31,-13-2-874-31,-7-4 130 0,-5-2 114 16</inkml:trace>
  <inkml:trace contextRef="#ctx0" brushRef="#br0" timeOffset="-141154.13">7936 17838 5009 0,'2'-4'321'15,"1"-1"7"-15,-2-2 5 16,3-2 6-16,-1 5 5 16,0-2 8-16,0 1 5 15,4 0 7-15,-5-1 6 16,-1-1-296-16,0 1-74 15,-2-3 0-15,-4-1 0 16,-1 0 0 0,-5 4 0-16,-3-1 0 15,-5 6 0-15,1 0 0 16,-3 5 0-16,-2 6 0 16,0 8 0-16,0 10 0 15,1 14 0-15,-2 9 0 16,-1 5 0-16,2 7 0 15,-3-2 0-15,1-2 0 16,0-5 0-16,0-11 0 16,4-10 0-16,4-9 0 15,5-9 0 1,1-9 0-16,7-9 0 16,3-7 0-16,-1-6 0 0,8-1 0 15,3-1 0 1,5 1 0-16,4 12 0 15,5 5 0-15,4 15 0 16,0 17 0-16,-1 19 0 16,-4 16 0-16,0 12 0 15,-4 3 0-15,1-7 0 16,3-10 0-16,4-16 0 16,6-12 0-16,7-13 0 15,10-14 0-15,8-7-302 16,11-16-1557-16,3-3 161 15,-6-3 139-15,-3-5 120 16</inkml:trace>
  <inkml:trace contextRef="#ctx0" brushRef="#br0" timeOffset="-134846.58">13870 15090 3806 0,'2'-4'242'16,"1"-3"175"-16,-1 0 8 16,2-5 11-16,-2 3 9 15,-1 1 11-15,-1 2 11 16,0 5 11-16,0 0 13 16,2 1-172-16,-2 0-110 15,0 1-209 1,0 4 0-16,4 7 0 15,-2 7 0-15,3 10 0 16,-3 7 0-16,-2 7 0 16,2 3 0-16,-2 3 0 15,0-2 0-15,2 1 0 16,3-3 0-16,0-7 0 16,1-3 0-16,3-8 0 15,3-6 0-15,1-4 0 16,8-6 0-16,6-5 0 15,8-4 0 1,3-1 0-16,6-4 0 16,2 0-270-16,1-5-397 15,-8-3-1022-15,-5-7 136 16,-10-7 116-16,-7 3 104 16</inkml:trace>
  <inkml:trace contextRef="#ctx0" brushRef="#br0" timeOffset="-134319.07">14263 14539 5935 0,'0'-5'238'0,"0"1"3"15,0 1 3-15,0 6 3 16,0 6 3-16,7 12 4 15,0 8 3-15,2 7 3 16,-1 6 5-16,-1-1-265 16,0 1 0-16,-4-5 0 15,-3 1 0 1,2-6-268-16,-2-1-235 16,0-46-1230-16,0 34 141 15,4-10 124-15</inkml:trace>
  <inkml:trace contextRef="#ctx0" brushRef="#br0" timeOffset="-134026.34">14455 15216 5554 0,'8'0'277'15,"12"0"2"-15,11-1 6 16,17 1 2-16,13 1 6 16,6-2 4-16,5-1 5 15,-1 1 3-15,-5 1 7 16,-8-1-312-16,-13 1 0 16,-10 0 0-16,-14 0 0 15,-12 0-4-15,-3 0-359 16,1-2-491-16,-23-3-760 15,-10-6 124-15,-10-7 109 16</inkml:trace>
  <inkml:trace contextRef="#ctx0" brushRef="#br0" timeOffset="-133798.56">14768 14934 3639 0,'25'0'156'0,"13"2"48"15,9 11 157-15,9 8 76 16,-11 13 11-16,-8 10 10 16,-11 7 11-16,-8 0 11 15,-13 1 14-15,-5-6-124 32,-7-3-47-32,-6-5-81 0,-1-5-567 15,1-9-1498-15,6-8 156 16,5-7 134-16,11-11 116 15</inkml:trace>
  <inkml:trace contextRef="#ctx0" brushRef="#br0" timeOffset="-133078.22">15396 15237 5578 0,'2'-9'274'0,"-1"0"3"15,-1-2 5-15,1 1 3 16,-1 6 5-16,0 1 4 16,0 3 4-16,-1 2 6 15,-2 1 5-15,0 3-309 16,0 0 0-16,2 2 0 15,-1 2 0-15,2-3 0 16,3-3 0 0,5-4 0-16,0 3 0 0,2-6 0 15,0-1 0 1,-5-4 0-16,-1 1 0 16,-4-4 0-16,-2 2 0 15,-5 2 0-15,-4 5 0 16,-5 1 0-16,-4 2 0 15,4 1 0-15,3 5 0 16,6-1 0-16,4 1 0 16,3 1 0-16,0-1 0 15,4 0 0-15,2-3 0 16,2 0 0-16,0-2 0 16,2-1 0-1,-2-1 0-15,-3 0 0 16,-2-1 0-1,-3-1 0-15,1 2 0 0,-1-4 0 16,0 2 0-16,0-2 0 16,2 2 0-16,-1 1 0 15,1 1 0-15,0 0 0 16,3 3 0-16,-1 6 0 16,-1 4 0-16,0 9 0 15,-6 8 0 1,-6 4 0-16,-5 3 0 15,-7-4 0-15,-3-1 0 16,-4-5 0-16,4-5 0 16,-3-9 0-16,-2-4 0 15,4-5-333-15,10-4-333 16,3-11-1005-16,7-2 132 16,8-11 115-16,11-4 101 15</inkml:trace>
  <inkml:trace contextRef="#ctx0" brushRef="#br0" timeOffset="-132509.75">16000 14986 4305 0,'0'-17'276'0,"0"-2"100"15,1-4 7-15,-5-2 6 16,-5 9 10 0,-4 7 8-16,-7 5 8 0,-6 1 9 15,-4 6 10-15,-3 6-163 16,-2 4-159-16,-1 7-112 16,2 9 0-16,3 3 0 15,11 4 0-15,8 2 0 16,6 0 0-1,13 1 0-15,9 0 0 16,7-3 0-16,3 3 0 16,3-4 0-16,-7 1 0 15,-8-5 0-15,-8-4 0 16,-4-2 0-16,-11-5 0 16,-7-6 0-16,-4-3 0 15,-8-6 0-15,-6-2 0 16,3-3-280-16,1-3-214 15,7-33-1237-15,11 23 140 16,4-3 124 0,13-5 106-16</inkml:trace>
  <inkml:trace contextRef="#ctx0" brushRef="#br0" timeOffset="-132045.19">16200 15013 4833 0,'0'-6'336'0,"2"0"7"0,-2 0 6 16,1 1 7-16,-1 1 6 15,2 9 6-15,-2 5 9 16,1 8 6-16,-1 11 7 16,-3 9-296-16,-5 10-94 15,-5 0 0-15,0 1 0 16,-1-1 0-1,3-2 0-15,7-6 0 16,2-6 0-16,4-6 0 16,5-6 0-16,9-5 0 15,3-6 0-15,11-5 0 16,9-4 0-16,-1-1 0 16,-1-4-333-16,4 1-430 15,-7-6-883-15,-8-2 128 16,-1-6 113-16,-2-5 99 15</inkml:trace>
  <inkml:trace contextRef="#ctx0" brushRef="#br0" timeOffset="-131369.81">16590 14498 3666 0,'0'-11'207'0,"3"-3"198"16,0-3 31-16,0-2 11 15,0 4 9-15,-2 5 11 16,1 1 13-16,-2 5 11 15,1 3 12-15,-1 8-161 16,2 10-79-16,-1 9-235 16,1 10-28-1,-1 7 0-15,1 5 0 16,-2 0 0-16,2-2 0 16,-2-4 0-16,0-6 0 15,0-6 0-15,0-8 0 16,0-4 0-16,0-6 0 15,-2-6 0-15,32-4-922 16,-37-2-770-16,-5-7 136 16,-4-6 117-16,-1-5 103 15</inkml:trace>
  <inkml:trace contextRef="#ctx0" brushRef="#br0" timeOffset="-130337.74">14202 16121 5846 0,'0'0'247'0,"-2"2"4"16,-5 6 2-16,-7 9 4 15,-5 6 3-15,-8 8 4 16,-4 5 3-1,1-1 4-15,3 1 4 16,-2 0-275-16,0-4 0 16,3-2-89-16,3-4-289 15,4-6-244-15,6-9-1026 16,4-4 129-16,2-7 113 16,3-6 98-16</inkml:trace>
  <inkml:trace contextRef="#ctx0" brushRef="#br0" timeOffset="-130050.01">13890 16156 4108 0,'4'-4'359'15,"1"0"36"-15,6 0 10 16,3 0 8-16,8 8 8 15,3 5 11-15,5 8 9 16,3 3 9-16,-1 9 12 16,1 3-195-16,-4-3-229 15,0 2-38-15,-7-4 0 16,1 0 0-16,-2-7-327 16,10-1-418-1,-8-10-908-15,1-3 130 16,3-6 114-16,0-2 98 15</inkml:trace>
  <inkml:trace contextRef="#ctx0" brushRef="#br0" timeOffset="-129737.3">14543 16334 6532 0,'3'0'177'0,"4"-2"2"16,4 0 2-16,9 1 1 16,12 1 2-1,8 0 3-15,9 0 0 16,8-2 2-16,0 0 4 16,-6-1-193-16,-7 0 0 15,-8-1 0-15,-9 0 0 16,-11 2 0-16,-9 0-123 15,-5 0-217-15,-5 0-154 16,-5-2-281-16,-14-2-705 16,-4-4 106-16,-10-3 93 15,-4-6 83-15</inkml:trace>
  <inkml:trace contextRef="#ctx0" brushRef="#br0" timeOffset="-129510.51">14721 16145 4331 0,'2'-6'223'15,"5"0"118"-15,11-2 37 16,7 5 7-16,7 4 9 16,9 9 7-16,0 6 9 15,-3 10 8-15,-10 4 10 16,-9 9-155-16,-12 1-102 16,-4-2-133-16,-6-2-38 15,-6-4 0-15,-1-6 0 16,-3-4-102-1,-3-4-229-15,3-7-180 16,7-25-1176-16,2 13 135 16,5-7 117-16</inkml:trace>
  <inkml:trace contextRef="#ctx0" brushRef="#br0" timeOffset="-129214.78">15202 16176 6927 0,'2'-5'136'16,"2"0"1"0,4 2 3-1,3 1-2-15,4 9 2 0,1 8 2 16,2 3 0-16,-2 3 1 15,-3 4 3-15,-4-2-146 16,2-3 0-16,-5-1-255 16,1-5-164-16,23-3-513 15,-22-7-581-15,0-4 111 16,0-6 96-16,0-11 87 16</inkml:trace>
  <inkml:trace contextRef="#ctx0" brushRef="#br0" timeOffset="-129009.97">15461 16119 5955 0,'2'-4'236'15,"-1"4"3"-15,-1 0 3 16,1 7 3-16,-1 8 3 16,2 9 3-16,-4 5 3 15,0 8 4-15,-4-2 5 16,-2 2-263-16,0-2-122 31,0-6-347-31,6-4-1312 0,0-6 149 16,2-7 128-16</inkml:trace>
  <inkml:trace contextRef="#ctx0" brushRef="#br0" timeOffset="-128798.17">15499 16430 5503 0,'1'-1'282'0,"1"-1"3"16,1 4 3-16,1 4 6 16,-3 7 5-16,-1 6 3 15,3 3 5-15,-3 1 6 16,0 0 5-16,1-5-460 16,-1-1-326-1,0-14-1308-15,3 1 149 16,0-4 128-16,2-7 112 15</inkml:trace>
  <inkml:trace contextRef="#ctx0" brushRef="#br0" timeOffset="-128538.41">15646 16130 6099 0,'9'0'222'0,"5"4"2"16,1 2 2 0,5 7 4-16,1 1 3 15,-3 5 1-15,-1-2 4 16,-1 0 3-16,-2-2 3 16,-1-3-545-16,0-2-177 15,23-6-465-15,-25-2-540 16,-3-3 107-16,2-8 92 15,-3-6 84-15</inkml:trace>
  <inkml:trace contextRef="#ctx0" brushRef="#br0" timeOffset="-128356.58">15899 16118 4321 0,'0'-6'302'16,"0"2"77"-1,1 1 10-15,1 1 7 0,-2 11 8 16,1 6 8-16,-1 9 10 15,-1 2 9-15,-4 9 8 16,1 0-291-16,-3 1-508 16,4-8-1443-16,0-1 152 15,3-6 132-15,3-7 115 16</inkml:trace>
  <inkml:trace contextRef="#ctx0" brushRef="#br0" timeOffset="-128045.87">15979 16362 4373 0,'12'-12'371'0,"5"-2"7"16,2-3 8-16,6 1 7 15,-4 8 9-15,-3 3 7 16,-2 5 10-16,-6 7 9 16,-6 1 9-16,-1 8-242 15,-9 4-195-15,-4 5 0 16,-7 3 0-16,1-1 0 15,0-3 0 1,4-5 0-16,5-4 0 16,6-7 0-16,2-5 0 15,6-2 0-15,9-1 0 16,5-4 0-16,9 0 0 16,5-6-243-16,-1 0-184 15,38-5-1333 1,-43 0 147-16,-7-2 125 0,-3-2 111 15</inkml:trace>
  <inkml:trace contextRef="#ctx0" brushRef="#br0" timeOffset="-127758.14">16368 16097 5503 0,'0'-3'282'0,"0"-1"3"16,4 3 3-16,-1 1 6 15,3 8 5-15,1 6 3 16,2 2 5-16,4 4 6 16,-3 0 5-16,-1-1-318 15,-1-2 0 1,2-1-300-16,-2-4-145 15,6-4-302-15,-4-4-796 16,2-6 115-16,-2-4 100 16,3-7 89-16</inkml:trace>
  <inkml:trace contextRef="#ctx0" brushRef="#br0" timeOffset="-127537.34">16614 16069 4236 0,'-2'-6'378'0,"2"2"7"16,0 2 9-1,-1 4 6-15,-4 9 10 0,-5 13 8 16,-6 9 10 0,-4 10 9-16,-6 3 10 15,-1 4-189-15,2-1-258 16,-2-3 0-16,6-5 0 16,4-8 0-16,7-7-297 15,4-7-274-15,4-10-1135 16,7-7 137-16,4-2 120 15,0-4 104-15</inkml:trace>
  <inkml:trace contextRef="#ctx0" brushRef="#br0" timeOffset="-127042.8">16566 16447 4684 0,'1'-3'360'0,"2"0"6"16,-1-1 9-16,2-2 5 16,-1 1 9-16,1 0 8 15,2-3 7-15,1 0 9 16,2 0 10 0,2-1-423-16,2-2 0 0,6 3 0 15,0 0 0 1,1-2 0-16,-1 3 0 15,0 1 0-15,-8 2 0 16,-1 4 0-16,-4 0 0 16,-3 0 0-16,-4 4 0 15,-5 3 0-15,-9 6 0 16,-4 6 0-16,-4 2 0 16,-1 2 0-16,5 1 0 15,9-1 0-15,6 0-130 16,10 2-136-16,9-1-5 15,4 2 7 1,1-2 16-16,-2-5 201 16,-8-2 47-16,-12-5 0 15,-13-6 0-15,-12-2 0 16,-7-4 121-16,-5 0 137 16,-5 0 10-16,0 0-349 15,64-1-1681-15,-64-5 146 16,3-1 126-16,3-6 111 15</inkml:trace>
  <inkml:trace contextRef="#ctx0" brushRef="#br0" timeOffset="-126354.44">13728 16798 7054 0,'0'0'123'0,"0"-1"0"15,3 1 3-15,12-3-1 16,18-1 1-16,11-2 1 15,12-2 1-15,7-1 0 16,-4-1-11-16,-8 5-441 16,-10 1-183-16,-17-7-1206 15,-13 9 139-15,-8 0 120 16,-16-1 106-16</inkml:trace>
  <inkml:trace contextRef="#ctx0" brushRef="#br0" timeOffset="-126066.72">13722 16893 5105 0,'-7'5'313'0,"0"-1"3"15,5 1 5-15,0 3 7 16,22-6 5-16,10-2 5 16,12 2 6-16,10-2 7 15,13-4 6-15,-2 0-272 16,-7-1-85-16,-7 0 0 15,-11-1 0-15,-11 1 0 16,-9 1 0-16,-11 2 0 16,-5 1 0-1,-2-1 0 1,2 2 0-16,-2 0 0 0,0 0 0 16,0 0-274-16,0 0-1593 15,2-2 162-15,5-4 141 16</inkml:trace>
  <inkml:trace contextRef="#ctx0" brushRef="#br0" timeOffset="-124738.6">15477 16321 3846 0,'0'-2'162'16,"0"-2"90"-16,0-2 108 15,0 0 60-15,0 4 10 16,0 0 9-16,0 1 12 16,0 1 8-1,0 0 13-15,0 3-114 16,0 3-68-16,0 9-102 15,-4 8-124 1,-1 5-64-16,0 7 0 0,-1 2 0 16,0-2 0-16,-1 0 0 15,3-3 0-15,1-8 0 16,1-2 0-16,0-6 0 16,2-6 0-16,2-3 0 15,-2-4 0 1,0-2 0-16,-2 1 0 15,2-2 0-15,-2 0 0 16,0 0-276-16,1 0-348 16,1 0-1074-16,0-2 136 15,0 2 119-15,1 0 103 16</inkml:trace>
  <inkml:trace contextRef="#ctx0" brushRef="#br0" timeOffset="-123978.3">15531 16770 3800 0,'1'-3'266'16,"0"0"152"-16,2-1 10 15,0 0 10-15,-3 1 9 16,1 1 11-16,1 2 11 15,1 1 11-15,3 3 13 16,-2 5-178-16,2 9-136 16,0 2-179-16,-1 9 0 15,0 0 0-15,-3 0 0 16,3 0 0 0,-1-4 0-16,1-4 0 15,-2-3 0-15,-1-5 0 16,1-2 0-16,-3-5 0 15,0-1 0-15,0-4 0 16,0 1 0-16,0-2 0 16,0 0 0-16,0-6-396 15,0-39-1438-15,0 18 157 16,0-14 136-16</inkml:trace>
  <inkml:trace contextRef="#ctx0" brushRef="#br0" timeOffset="-114022.5">13942 16680 5558 0,'0'0'28'15,"0"0"26"-15,0-3 108 16,0 3 48-16,0 0 12 16,0 0 3-16,0 0-18 15,0 0-70-15,0 0-131 16,0 0-197-16,2 0-1330 15,2 0 111-15,1 0 97 16,6 0 88-16</inkml:trace>
  <inkml:trace contextRef="#ctx0" brushRef="#br0" timeOffset="-113382.09">15457 16919 5478 0,'0'0'217'0,"0"0"50"16,0 0 4-16,0 0 3 16,0 0 4-16,0 0 4 15,0 0 5-15,0-2 3 16,0 0 5-16,0 0-232 15,-2 0-445-15,-2-7-1405 16,-7 1 151-16,-3-5 128 16,-6-5 114-16</inkml:trace>
  <inkml:trace contextRef="#ctx0" brushRef="#br0" timeOffset="-107691.58">8448 18121 4289 0,'0'0'127'15,"0"-1"47"-15,0 0 29 16,0-1 24-16,0 0 28 16,0 0 52-16,0 2 72 15,0 0 18-15,0 0 11 16,0-4-87-16,0 4-48 16,0 0-50-16,0 0-28 15,0-3-26-15,0 2-27 16,0-1-54-16,0 1-74 15,0 0-14 1,-2 1 0-16,-2 0 0 16,-1 0 0-16,-2 1 0 15,1 0 0-15,1 1 0 16,3 2 0-16,1-2 0 16,1 0 0-16,0-2 0 15,1 0 0-15,-1 0 0 16,3 0 0-16,3 0 0 15,-3 0 0-15,-2-4 0 16,2-2 0-16,-4 1 0 16,1-3 0-16,0 2 0 15,-2 1 0-15,-2 2 0 16,-6 1 0 0,0 2 0-16,-5 0 0 15,4 2 0-15,-3 2 0 16,2 3 0-16,3 4 0 15,3 0 0-15,2 2 0 16,2-1 0-16,2-1 0 16,0-4 0-16,3-1 0 15,3-2 0-15,3-3 0 16,4-1 0-16,0-1 0 16,0-3 0-16,-3 0 0 15,-7-3 0 1,0 0 0-16,-3 0 0 15,0 2 0-15,-3 1 0 16,-2 1 0-16,-5 2 0 16,-1 1 0-16,-4 2 0 15,2 1 0-15,3 2 0 16,6 1 0-16,1 0 0 16,3 1 0-16,0-2 0 15,3-2 0-15,4-1 0 16,0-2 0-16,4 0 0 15,0 0 0-15,-4-1 0 16,-2 1 0 0,-4-3 0-1,1 0 0-15,-1 0 0 0,-1 1 0 16,0-3 0-16,0 5 0 16,0 0 0-16,0 0 0 15,0 0 0-15,0 0 0 16,0 0 0-16,0 0 0 15,0 0 0-15,0 0 0 16,0 0 0-16,0 0 0 16,0 0 0-1,0 0 0-15,0 0 0 16,0 0 0-16,0 0 0 16,0 0 0-16,0 0 0 15,0 0 0-15,0 0 0 16,0 0 0-16,0 0 0 15,0 0 0-15,0 0 0 16,0 2 0-16,1 3 0 16,1 3 0-16,-1 1 0 15,5 5 0 1,-3 3 0-16,0 2 0 16,0 4 0-16,-2 2 0 15,1-1 0 1,-1 3 0-16,-5-2 0 0,-5 0 0 15,-10-2 0-15,-5-2 0 16,-8-4 0-16,-6-1 0 16,1-4 0-1,-5-7 0-15,4-2-157 0,37-3-789 16,-17-3-698 0,13-7 127-16,9-1 113 15,11-2 99-15</inkml:trace>
  <inkml:trace contextRef="#ctx0" brushRef="#br0" timeOffset="-106786.24">8936 18530 5697 0,'1'0'261'15,"1"0"5"-15,-1 5 3 16,-1 9 4-16,-10 5 3 16,-15 11 5-16,-15 8-46 15,-9 7-609 1,-16 3-1296-16,0-3 133 15,0-8 114-15,10-10 102 16</inkml:trace>
  <inkml:trace contextRef="#ctx0" brushRef="#br0" timeOffset="-102350.47">21097 16232 5524 0,'0'0'58'0,"0"-1"172"16,0 0 26-16,2-2 2 15,-1 2 4-15,2-3 3 16,2-2 4-16,4 2-186 16,3 0-212-16,7-1-1512 15,7 4 127-15,7-2 113 16,9-2 97 0</inkml:trace>
  <inkml:trace contextRef="#ctx0" brushRef="#br0" timeOffset="-101890.37">23161 16453 8191 0,'2'0'0'0,"-2"0"0"16,1 0 0-16,-1 0 0 15,0 0 0 1,0 0 0-16,0 0 0 0,0 0 0 16,0 0 0-1,0 0 0-15,0 0 0 16,0 0-298-16,20 3-570 15,-14-2-760-15,3-1 126 16,3 0 111-16,8-4 96 16</inkml:trace>
  <inkml:trace contextRef="#ctx0" brushRef="#br0" timeOffset="-100882.48">26530 16413 7591 0,'0'-1'65'0,"0"1"0"15,0-1 3-15,12-1-2 16,15 2 0 0,18-2 1-16,17-1 0 15,17 1 0-15,2-3 2 16,-2 1-69-16,-12 3 0 16,-8-2 0-16,-20 2 0 15,-15-2 0 1,-12 2 0-16,-6 0 0 0,-6 1-302 15,-10-3-234-15,-5-36-1179 16,-10 36 140-16,-11-1 120 16,-9 2 106-16</inkml:trace>
  <inkml:trace contextRef="#ctx0" brushRef="#br0" timeOffset="-100618.73">26465 16570 4801 0,'-13'10'252'15,"-3"0"74"-15,3 2 5 16,2-1 5-16,20-5 7 16,16-4 6-16,11-1 6 15,20 0 5-15,9-1 9 16,11 0-83-16,0 0-203 16,-4-1-83-16,-7 1 0 15,-9 0 0-15,-13 0 0 16,-12 0 0-16,-15-1 0 15,-9 1 0-15,-5 0-391 16,5-2-1444 0,2 2 158-16,11-4 136 15,13-6 117-15</inkml:trace>
  <inkml:trace contextRef="#ctx0" brushRef="#br0" timeOffset="-99694.98">30053 16626 5777 0,'-26'-7'228'16,"2"-5"7"-16,5 2 2 16,6-3 3-1,52 8 3-15,42 2 3 0,40 8 5 16,41 4 1-16,36 8 4 16,8 4-35-1,-5 2-216-15,-13-1-5 16,-17-3 0-16,-26-4 0 15,-24-6 0-15,-25-2 0 16,-30-4 0-16,-27-2 0 16,-23-1 0-16,-16 0 0 15,-19-1 0-15,-21 0-207 16,-18-1-202-16,19 1-1365 16,-56-2 148-16,-7 2 128 15,-9-2 112-15</inkml:trace>
  <inkml:trace contextRef="#ctx0" brushRef="#br0" timeOffset="-99423.23">30079 16838 6589 0,'-21'0'172'0,"1"-2"1"16,8 2 1-16,27-1 3 15,62 5 1-15,42 1 0 16,41 5 4-1,35 2 1-15,11 8 2 0,-9-3-185 16,-15 1 0 0,-25-1 0-16,-28-6 0 15,-36-3 0-15,-30-4 0 0,-32-3 0 16,-19-5 0 0,-27 3 0-16,-22-7 0 15,-14 2-378-15,-17-78-1461 16,-11 65 158-16,0-1 137 15</inkml:trace>
  <inkml:trace contextRef="#ctx0" brushRef="#br0" timeOffset="-97190.37">9464 18120 4761 0,'2'0'124'16,"-1"-1"130"-16,1 1 71 15,2-2 11 1,-3 0 5-16,2 0 6 16,-3 2 7-16,2-4 6 15,-2 4 7-15,0 0-67 16,0-2-68-16,0 1-149 16,0 0-76-16,0-2-7 15,0-1 0-15,-2 0 0 16,-2-1 0-16,-6 0 0 15,-5 1 0-15,-3 3 0 16,-5-1 0 0,-2 2 0-16,0 2 0 15,-1 2 0-15,-1 3 0 16,1 6 0-16,0 8 0 16,4 6 0-16,1 6 0 15,6 5 0-15,4 3 0 16,6-2 0-16,4 1 0 15,5-3 0-15,6-3 0 16,13-5 0-16,6-4 0 16,7-5 0-1,6-7 0-15,2-4 0 16,-5-2-298-16,4-6-224 16,-6-43-1197-16,-3 34 139 15,-7-5 122-15,-4-5 105 16</inkml:trace>
  <inkml:trace contextRef="#ctx0" brushRef="#br0" timeOffset="-96894.64">9220 18313 6225 0,'0'-1'208'0,"0"-2"3"16,10-1 4-16,11-2 0 16,12 2 3-1,13 2 3-15,9-1-262 16,-2 1-134-16,2 1-332 15,-9 1-1059-15,-11-4 117 16,-9-4 103-16,-9-3 91 16</inkml:trace>
  <inkml:trace contextRef="#ctx0" brushRef="#br0" timeOffset="-96146.5">9666 17755 4547 0,'0'-6'260'0,"0"0"93"16,0 1 5-16,0-1 8 15,2 5 7-15,-1 4 6 16,4 6 8-16,2 7 8 16,1 8 9-16,3 4-140 15,2 2-159-15,2 0-105 16,3-2 0 0,5-5 0-16,3-4 0 15,-3-4 0-15,1-4 0 16,-3-6 0-16,-5-3 0 15,-5-2 0-15,-5-3 0 16,-4-4 0-16,-2-2 0 16,-6-1 0-16,-2 0 0 15,-3 2 0-15,-6 6 0 16,-5 4 0-16,1 6 0 16,0 10 0-16,4 9 0 15,5 13 0 1,8 10 0-16,2 5 0 15,7 10 0-15,5 6 0 16,7 2 0-16,1 0 0 16,6-3 0-16,-4-2 0 15,-7-7 0-15,-7-9 0 16,-6-8 0-16,-7-6 0 16,-9-9 0-16,-9-5 0 15,-5-7 0-15,-9-7 0 16,-3-3-269-16,3-5-1599 15,0-4 164-15,7-5 138 16,5-3 122-16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30T07:08:31.0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2434 3459 4985 0,'2'-7'71'0,"-2"-1"101"16,1-4 86-16,-2-3 50 15,-5 0 6-15,-10 0 5 16,-13 3 5-16,-11 3 5 15,-16 6 6 1,-12 4-26-16,-5 11-46 16,3 11-113-16,6 12-96 15,14 15-54-15,21 8 0 16,16 8 0-16,28 1 0 16,28-3 0-16,24-5 0 15,17-4 0-15,4-8 0 16,-10-5 0-16,-21-4 0 15,-29-5 0-15,-22-2 0 16,-28-4 0-16,-25 0 0 16,-17-8 0-1,-8-3 0-15,0-7 0 16,12-3 0-16,27-8-592 16,22-6-1188-16,32-7 149 15,23-6 128-15,19-3 112 16</inkml:trace>
  <inkml:trace contextRef="#ctx0" brushRef="#br0" timeOffset="275.74">2678 3952 8191 0,'25'0'0'0,"15"0"0"15,22 0 0 1,19 0 0-16,9-2 0 16,4 1 0-16,-4-2 0 15,-7 0 0-15,-7 1 0 16,-13-1 0-16,-17 2 0 16,-14-2 0-16,-14 0 0 15,-12 2-345-15,-4-2-236 16,-13-29-1111-16,-12 21 136 15,-11-7 117-15</inkml:trace>
  <inkml:trace contextRef="#ctx0" brushRef="#br0" timeOffset="483.54">3103 3724 5843 0,'6'-6'247'0,"12"2"3"15,14 1 5-15,14 6 2 16,8 10 3-16,5 12 5 15,-7 11 2-15,-10 9 4 16,-22 7 5-16,-10 1-276 16,-23 1 0-16,-14-2 0 15,-12-4-302-15,7-6-1557 16,-10-10 161-16,13-17 139 16,19-14 120-1</inkml:trace>
  <inkml:trace contextRef="#ctx0" brushRef="#br0" timeOffset="964.02">4310 3319 8191 0,'-21'11'0'16,"-18"19"0"-16,-13 27 0 16,-6 29 0-16,7 21 0 15,15 19 0-15,19 3 0 16,18-6 0-16,16-9 0 15,12-15 0-15,10-15 0 16,6-17 0-16,12-24 0 16,6-19-507-16,1-18-1296 15,2-21 152 1,-7-18 132-16,-7-13 114 16</inkml:trace>
  <inkml:trace contextRef="#ctx0" brushRef="#br0" timeOffset="1455.8">4545 3625 5305 0,'2'-13'301'16,"-2"-1"4"-16,0 1 4 15,0 1 6-15,1 9 5 16,-1 3 5-16,0 11 6 15,0 9 5-15,0 17 8 16,0 14-344-16,-1 19 0 16,-6 5 0-1,1 3 0-15,2-5 0 16,1-8 0-16,6-13 0 16,18-13 0-16,12-14 0 15,15-12 0-15,14-10 0 16,12-10 0-16,-5-5 0 15,-4-5 0-15,-10-2 0 16,-14-2-255-16,-11-2-245 16,-13 3-1236-16,-10-3 141 15,-7 1 124-15,-5-1 108 16</inkml:trace>
  <inkml:trace contextRef="#ctx0" brushRef="#br0" timeOffset="1740.54">4814 3277 8191 0,'22'0'0'0,"17"8"0"15,17 17 0-15,19 26 0 16,2 27 0-1,-5 25 0-15,-14 21 0 16,-17 8 0-16,-22-2 0 16,-17-5 0-16,-24-5 0 15,-23-17 0-15,-15-16-471 16,-13-19-1342-16,-3-29 155 16,10-26 131-16,18-30 117 15</inkml:trace>
  <inkml:trace contextRef="#ctx0" brushRef="#br0" timeOffset="2291.1">5493 3092 8191 0,'10'15'0'0,"0"21"0"0,6 27 0 16,0 32 0-1,0 32 0-15,-8 26 0 16,0 18 0-16,-7 15 0 16,2-3 0-16,3-6 0 15,2-11 0-15,1-15 0 16,1-20 0-16,-1-21 0 16,-5-24 0-1,-2-26 0-15,-2-21 0 0,0-27 0 16,4-24-480-16,5-24-1331 15,5-16 153-15,3-17 134 16,8-7 114-16</inkml:trace>
  <inkml:trace contextRef="#ctx0" brushRef="#br0" timeOffset="2908.53">6208 3959 5846 0,'1'-6'247'16,"0"-1"4"-16,1 0 2 16,1-1 4-16,1 1 3 15,1-1 4-15,1 0 3 16,-1-4 4-16,1-2 4 16,-5-2-275-16,1-4 0 15,-4-1 0-15,-6-2 0 16,-2 3 0-1,-5 3 0-15,-8 3 0 16,-6 9 0-16,-6 6 0 16,-2 8 0-16,-3 10 0 15,3 12 0-15,7 5 0 16,13 7 0-16,8 5 0 16,6-5 0-16,8-6 0 15,9-6 0-15,3-10 0 16,11-12 0-16,8-5 0 15,3-13 0-15,-2-8 0 16,1-5 0-16,-8-3 0 16,-2 2 0-1,-8 4 0-15,-4 8 0 16,-2 6 0-16,-2 13 0 16,1 6 0-16,4 12 0 15,2 7 0-15,-2 8-376 16,2-107-1463-16,-2 97 158 15,1-9 137-15,-4-8 117 16</inkml:trace>
  <inkml:trace contextRef="#ctx0" brushRef="#br0" timeOffset="5516.27">2144 4974 4073 0,'0'0'377'15,"0"-3"21"-15,0-1 10 16,0 2 7-16,-2 2 10 15,2-2 8-15,-1 0 11 16,1 4 10-16,0-2 10 16,0 8-181-1,0 10-266-15,0 11-17 16,0 16 0-16,0 13 0 16,-6 9 0-16,3 8 0 15,-4 0 0-15,3-2 0 16,1-8 0-16,3-5 0 15,9-13 0-15,10-7 0 16,11-11 0-16,9-8 0 16,11-12 0-16,1-5 0 15,2-5 0-15,-2-2 0 16,-8-2 0-16,-5-6 0 16,-5-2-385-1,-1-4-1452-15,-5-4 159 16,-1-3 136-16,-1 0 117 15</inkml:trace>
  <inkml:trace contextRef="#ctx0" brushRef="#br0" timeOffset="5861.95">2645 5366 7691 0,'0'0'55'16,"2"-2"0"-16,3 2 0 16,17-1 0-16,14 1 0 15,22 0 1-15,13 0-1 16,8 0 1-16,-2 0 2 15,-12 0-58-15,-15 0 0 16,-14 1 0 0,-14 1 0-16,-15 2 0 15,-5-1-20-15,-8-1-360 16,-7 0-306-16,-9-2-964 16,-8-6 130-16,-13-6 113 15</inkml:trace>
  <inkml:trace contextRef="#ctx0" brushRef="#br0" timeOffset="6077.75">2889 5186 5245 0,'18'-6'293'0,"13"5"4"15,15 1 5-15,12 7 5 16,4 12 4 0,-4 14 6-16,-15 11 4 15,-14 8 7-15,-17 6 5 0,-18-3-196 16,-21 1-137-1,-14-6 0-15,-15-4 0 16,-3-11-319-16,6-9-1536 16,13-15 162-16,23-16 137 15,24-13 120-15</inkml:trace>
  <inkml:trace contextRef="#ctx0" brushRef="#br0" timeOffset="6641.96">4148 5201 8191 0,'-1'-13'0'0,"-10"-2"0"16,-10-1 0-16,-15-2 0 16,-12 10 0-16,-14 5 0 15,-4 8 0-15,2 5 0 16,8 12 0-16,17 4 0 16,16 8 0-16,17 4 0 15,25 6 0-15,19-1 0 16,16 0 0-16,6 1 0 15,-1-1 0 1,-13-2 0-16,-21 1 0 16,-18 0 0-16,-23-3 0 15,-17-1 0-15,-16-7 0 16,-5-6 0-16,-5-12 0 16,8-5 0-16,20-17-420 15,17-13-1407-15,25-6 156 16,21-9 134-16,14-5 118 15</inkml:trace>
  <inkml:trace contextRef="#ctx0" brushRef="#br0" timeOffset="7107.3">4336 5255 6527 0,'3'-9'178'16,"0"-1"2"-16,-2 3 1 16,2 2 2-16,-3 4 2 15,2 10 1-15,-2 9 2 16,1 9 2-16,1 11 3 16,-5 13-193-16,-2 7 0 15,2 4 0-15,2-2 0 16,0-4 0-16,5-6 0 15,8-6 0-15,9-12 0 16,9-9 0-16,10-7 0 16,7-10 0-1,-1-3 0-15,-1-7 0 16,-1-3-451-16,-1-5-1368 16,-10-4 155-16,-4-6 133 15</inkml:trace>
  <inkml:trace contextRef="#ctx0" brushRef="#br0" timeOffset="7695.63">4749 4888 5796 0,'5'-13'252'0,"0"-3"3"15,-1-2 4-15,-1-2 3 16,-3 11 3-16,2 6 5 16,-2 2 3-16,-2 2 4 15,4 11 5-15,-2 8-282 16,0 11 0-16,0 11 0 16,0 7 0-1,-2-1 0-15,2-2 0 16,-1-4 0-16,-2-10 0 15,-2-6 0-15,0-7 0 16,-2-7 0-16,148-8-1942 16,-155-1 175-16,5-11 150 15,-4-7 128-15</inkml:trace>
  <inkml:trace contextRef="#ctx0" brushRef="#br0" timeOffset="9839.57">2374 6674 5923 0,'0'-5'239'15,"0"-1"3"-15,0 0 4 16,0 3 2 0,1 13 4-16,-1 12 3 15,0 12 3-15,0 11 3 16,0 12 6-16,-3 3-267 16,2 1 0-16,-2-5 0 15,1-5 0-15,4-8 0 16,5-7 0-16,15-10 0 15,11-8 0-15,10-11 0 16,14-3 0-16,5-6 0 16,-2-5-301-16,5-4-1558 15,-16-3 161 1,-11-8 139-16,-8-4 120 16</inkml:trace>
  <inkml:trace contextRef="#ctx0" brushRef="#br0" timeOffset="10388.06">2772 6315 5598 0,'2'-11'272'16,"-2"-1"3"-16,1-1 4 15,-1 3 5-15,0 5 3 16,2 8 5-16,-2 9 4 15,3 10 5-15,-3 9 6 16,1 7-307-16,-1 10 0 16,0-3 0-16,0-6 0 15,0-4 0-15,0-5 0 16,0-8 0-16,0-7 0 16,0-4-369-16,3-7-1472 15,4-3 158 1,3-3 137-16,5-1 119 15</inkml:trace>
  <inkml:trace contextRef="#ctx0" brushRef="#br0" timeOffset="10737.81">3054 6825 6281 0,'0'0'204'15,"1"0"1"1,1 2 2-16,11 0 3 16,15 4 2-16,20-4 2 15,22 1 2-15,15-3 4 16,9 0 2-16,1 0-222 15,-10-2 0-15,-12 2 0 16,-14 0 0-16,-18-1 0 16,-17-1 0-16,-13-2 0 15,-8-2-379-15,-13-5-1459 16,-9-1 158-16,-7-4 137 16,-4-5 117-1</inkml:trace>
  <inkml:trace contextRef="#ctx0" brushRef="#br0" timeOffset="10963.6">3447 6629 6789 0,'10'-6'151'16,"14"2"1"-16,14 0 2 16,15 8-1-16,5 14 4 15,4 12-1-15,-9 12 2 16,-15 12 1-16,-20 2 3 15,-20 3-162-15,-15 1 0 16,-20-3 0 0,-9-8-172-16,6-7-1722 15,1-15 167-15,10-15 143 16,18-19 123-16</inkml:trace>
  <inkml:trace contextRef="#ctx0" brushRef="#br0" timeOffset="11827.31">4383 6802 8191 0,'0'0'0'16,"0"0"0"-16,0 0 0 15,0 0 0-15,1 0 0 16,-1 0 0-16,3 0 0 15,1 0 0-15,2-3 0 16,0 0 0-16,-1-1 0 16,-2-2 0-16,0-1 0 15,-1 1 0 1,-2 0 0-16,-2 2 0 16,-2 2 0-16,-6 0 0 15,-3 2 0-15,-3 4 0 16,-1 3 0-16,5 2 0 15,5 4 0-15,4 0 0 16,3-1 0-16,0-1 0 16,4-4 0-16,6-4 0 15,3-1 0-15,0-2 0 16,0-2 0-16,-1 1 0 16,-9-5 0-16,-2 0 0 15,-2 0 0 1,-2 0 0-16,-3 0 0 15,-1 5 0-15,-3 0 0 16,2-2 0-16,1 8 0 16,2-2 0-16,2 1 0 15,3 1 0-15,0 3 0 16,0-4 0-16,0-2 0 16,4 0 0-16,3-2 0 15,3 0 0-15,1-2 0 16,0 0 0-1,-2-1 0-15,-5-1 0 16,-4 2 0-16,1-2 0 16,-1 4 0-16,0 0 0 15,0 1 0-15,0 9 0 16,0 6 0-16,0 11 0 16,-1 11 0-16,-2 8 0 15,-6 1 0-15,-5 4 0 16,-5-3 0-16,-7-8 0 15,-10-2 0-15,-6-10 0 16,0-9-472-16,-4-11-1341 16,6-11 154-16,11-20 133 15,17-12 116 1</inkml:trace>
  <inkml:trace contextRef="#ctx0" brushRef="#br0" timeOffset="12490.84">5344 6611 7572 0,'-4'-18'68'0,"-2"-1"0"16,-11-3 0-16,-14 1 1 15,-12 11-1-15,-15 7 1 16,-8 8 0 0,2 10 1-16,5 7 0 0,11 7-70 15,17 10 0 1,15 2 0-16,17 3 0 16,24 0 0-16,20 0 0 15,12-3 0-15,6-2 0 16,-4-2 0-16,-13-4 0 15,-27-1 0-15,-19-3 0 16,-24-3 0-16,-20 0 0 16,-14-4 0-16,-3-8 0 15,-1-5 0-15,16-5-308 16,20-6-1550 0,14-10 162-16,24-9 138 0,21-6 120 15</inkml:trace>
  <inkml:trace contextRef="#ctx0" brushRef="#br0" timeOffset="13063.6">5542 6639 6697 0,'1'-7'160'0,"1"-2"2"15,-1 3 2-15,2-3 0 16,-3 7 1-16,3 9 3 15,3 8 0-15,2 11 2 16,-5 11 3-16,0 14-173 16,-3 4 0-16,-3 5 0 15,0-3 0-15,2-4 0 16,1-6 0-16,-2-8 0 16,10-9 0-1,9-10 0-15,12-6 0 16,13-7 0-16,6-6 0 15,5-2-267-15,0-6-311 16,-6-5-1135-16,-4-3 139 16,-5-2 120-16,-5-5 106 15</inkml:trace>
  <inkml:trace contextRef="#ctx0" brushRef="#br0" timeOffset="13643.37">5829 6196 8191 0,'0'-5'0'0,"0"2"0"15,2 1 0-15,-1 2 0 16,1 13 0-16,2 6 0 16,-1 7 0-16,-3 4 0 15,1 2 0-15,-1 4 0 16,0-3 0-16,-1-1 0 16,-2-3-273-16,110-2-698 15,-111-7-636-15,-1-4 123 16,5-9 107-16,7-2 95 15</inkml:trace>
  <inkml:trace contextRef="#ctx0" brushRef="#br0" timeOffset="14171.42">6245 6002 8191 0,'0'-3'0'0,"0"4"0"16,0 12 0-16,2 20 0 15,1 24 0-15,-2 33 0 16,0 28 0-16,1 18 0 16,-5 19 0-16,-4 10 0 15,2-3 0-15,-2-7 0 16,2-14 0-16,3-19 0 16,2-27 0-16,0-23 0 15,-3-21 0 1,-1-20 0-16,1-20-383 0,0-13-1454 15,-1-11 157 1,-5-11 137-16,-3-9 117 16</inkml:trace>
  <inkml:trace contextRef="#ctx0" brushRef="#br0" timeOffset="16171.72">6957 6650 4034 0,'7'-3'258'0,"2"-3"140"15,0-3 8-15,1-1 9 16,-3-1 8 0,-4 2 11-16,-1 0 8 15,-1 2 11-15,-5 3 10 16,-12 2-160-16,-13 0-141 15,-9 6-162-15,-11 3 0 16,-1 9 0-16,3 11 0 16,10 8 0-16,9 4 0 15,13 8 0-15,9-1 0 16,13-2 0-16,15-5 0 16,9-5 0-16,7-7 0 15,8-10 0-15,-1-7 0 16,2-4-344-1,-6-3-227-15,-8-8-1123 16,-8 1 135-16,-8-2 118 16</inkml:trace>
  <inkml:trace contextRef="#ctx0" brushRef="#br0" timeOffset="16377.08">6720 6857 5383 0,'0'-3'293'0,"-1"-1"4"0,0-1 5 16,5 3 4-16,15-1 5 15,9 1 6 1,14 1-273-16,12 1-201 16,5-4-1489-16,-8 2 128 15,-7-1 113-15,-12-3 99 16</inkml:trace>
  <inkml:trace contextRef="#ctx0" brushRef="#br0" timeOffset="18527.3">1031 8603 3275 0,'-13'3'124'0,"-2"2"47"15,-2 1 54-15,-3-1 109 16,5-2 131 0,4-3 12-16,5-1 13 15,5-1 12-15,-2 0 13 16,8-7-60-16,13-5-66 16,11-2-52-16,20-7-57 15,17 0-128-15,21-2-152 16,11 5 0-16,4 4 0 15,7 5 0-15,6 3 0 16,5 4 0-16,7 0 0 16,12 4 0-16,2 2 0 15,7 1 0 1,3 1 0-16,4-2 0 16,2 0 0-16,4-2 0 15,0 0 0-15,-2-1 0 16,1-6 0-16,2-1 0 15,4-5 0-15,5-4 0 16,3-4 0-16,4 1 0 16,-3 2 0-16,-4 1 0 15,-3 4 0-15,-6 4 0 16,-13 4 0-16,-8 3 0 16,-9 2 0-1,-11 1 0-15,-7 2 0 16,-9-2 0-16,-8 1 0 15,-9-1 0-15,-8-1 0 16,-10 0 0-16,-7 0 0 16,-7 0 0-16,-1 0 0 15,-1-1 0-15,2-1 0 16,6-1 0-16,11 2 0 16,8 0 0-16,16-1 0 15,10-2 0 1,11 2 0-16,8-6 0 15,8 0 0-15,6-5 0 16,2-2 0-16,1-6 0 16,-7 0 0-16,-13-2 0 15,-19 1 0-15,-21-3 0 16,-28 4 0-16,-18 1 0 16,-18 3 0-16,-12 2 0 15,-4 3 0-15,-7 2-341 16,77 5-1508-16,-85 1 160 15,-6 4 137 1</inkml:trace>
  <inkml:trace contextRef="#ctx0" brushRef="#br0" timeOffset="20088.38">976 9497 6035 0,'0'-4'228'16,"0"0"3"-16,0 1 2 15,0 2 4-15,0 11 2 16,0 13 3-16,0 12 3 15,0 7 3-15,0 11 5 16,0 2-253-16,0-4 0 16,0-2 0-1,0-6 0-15,0-8 0 16,0-7 0-16,0-9 0 16,0-7 0-16,0-6 0 15,0-3 0-15,-3-7 0 16,-4-9 0-16,-1-12 0 15,-1-11 0-15,4-15 0 16,-2-11 0-16,7-7 0 16,11-1 0-16,2 4 0 15,8 4 0-15,4 10 0 16,9 9 0 0,3 11 0-16,2 8 0 15,4 9 0-15,2 8 0 16,-2 4 0-16,-3 6 0 15,-4 5 0-15,-10 5 0 16,-8 0 0-16,-8 6-314 16,-6 1-243-16,-10 4-1149 15,-17-2 138-15,-9-1 119 16,-6 2 105-16</inkml:trace>
  <inkml:trace contextRef="#ctx0" brushRef="#br0" timeOffset="20251.23">1009 9648 4734 0,'-6'5'330'16,"6"-2"5"-16,-3 1 6 16,2 0 7-16,12-3 5 15,10-1 8-15,13-1 5 16,9 0-254-16,14-3-190 16,1-4-1597-16,-5 1 134 15,1-2 115-15,-8 0 101 16</inkml:trace>
  <inkml:trace contextRef="#ctx0" brushRef="#br0" timeOffset="20515.99">1575 9514 5488 0,'0'-7'282'0,"0"-3"4"15,0 4 6-15,2 0 3 16,-2 3 5-16,0 10 5 15,2 7 4-15,1 9 4 16,0 9 8-16,-1 7-321 16,0 5 0-16,0-3 0 15,-2-4 0-15,1-7 0 16,-1-5 0 0,0-10 0-16,2-7-377 15,4-4-1462-15,-2-6 158 16,2-7 137-16,2-7 117 15</inkml:trace>
  <inkml:trace contextRef="#ctx0" brushRef="#br0" timeOffset="25527.65">1872 9514 5270 0,'0'-5'304'16,"0"-1"5"-16,0 0 4 16,0 0 6-16,0 4 5 15,0 2 4-15,2 2 8 16,1 4 5-16,0 10 6 15,-2 7-347-15,3 12 0 16,-2 4 0-16,-2 4 0 16,0-2 0-16,0-2 0 15,0-8 0 1,0-6 0-16,0-9 0 16,0-7 0-16,0-5 0 15,0-5 0-15,0-7 0 16,-2-10 0-16,1-12 0 15,1-13 0-15,1-16 0 16,9-9 0-16,7-1 0 16,10 5 0-16,9 10 0 15,3 21 0-15,0 13 0 16,-6 13 0 0,-8 14 0-16,-15 10 0 15,-10 9 0-15,-10 7 0 16,-13 5 0-16,-9 2 0 15,4 0 0-15,1-5 0 16,8-2 0-16,12-5 0 16,6-2 0-16,12-3 0 15,12-3 0-15,11-4 0 16,2-3 0-16,7-2 0 16,-7-3 0-1,-1-1-216-15,-9-1-236 0,-6 37-1309 16,-3-40 147-1,-4-4 125-15,-6-6 111 16</inkml:trace>
  <inkml:trace contextRef="#ctx0" brushRef="#br0" timeOffset="25863.85">2542 9447 5589 0,'-8'-12'273'0,"-5"-3"3"16,-9 3 5 0,-9 3 3-16,0 9 5 15,-3 11 4-15,3 7 4 16,11 12 5-16,13 2 5 16,7 9-307-16,14 5 0 15,11 0 0-15,4-1 0 16,4-1 0-16,-1-2 0 15,-8-3 0-15,-10-4 0 16,-8-5 0-16,-10-5 0 16,-7-7 0-16,-7-4 0 15,-3-7 0-15,-1-4-369 16,12-10-1472 0,4-14 158-16,13-11 137 15,15-7 119-15</inkml:trace>
  <inkml:trace contextRef="#ctx0" brushRef="#br0" timeOffset="26059.19">2762 9553 6697 0,'6'5'160'16,"1"8"2"-16,2 7 2 16,4 8 0-16,-6 5 1 15,0 9 3 1,-2-1 0-16,-4-2 2 15,-2 0-42-15,-5-5-634 16,-4-4-1285-16,-2-11 150 16,-2-11 130-16,-1-6 113 15</inkml:trace>
  <inkml:trace contextRef="#ctx0" brushRef="#br0" timeOffset="26223.04">2638 9655 6099 0,'7'-16'222'15,"8"-6"2"-15,11-2 2 16,11-4 4-16,6 4 3 16,11 9 1-1,4 1-358-15,4 5-1588 16,-4-1 138-16,-7 6 120 16,-6-7 106-16</inkml:trace>
  <inkml:trace contextRef="#ctx0" brushRef="#br0" timeOffset="26483.31">3546 9158 6919 0,'-1'-8'137'16,"-8"5"2"-16,-10 10 0 15,-8 16 1 1,-5 26 1-16,-8 26 1 15,2 23 1-15,8 13 1 16,11 7 3-16,12-4-147 16,11-6 0-16,16-12 0 15,12-13 0-15,13-19-34 16,17-21-1898-16,13-21 174 16,2-16 147-16,0-20 128 15</inkml:trace>
  <inkml:trace contextRef="#ctx0" brushRef="#br0" timeOffset="26907.37">4086 9418 5402 0,'2'-15'291'16,"-2"-3"4"-16,0-2 5 15,-9 0 5-15,-8 10 4 16,-12 6 5-16,-10 5 5 16,-10 8 5-16,-3 8 8 15,6 4-332-15,5 8 0 16,14 5 0-16,15 5 0 15,21 2 0-15,17 1 0 16,21 0 0 0,10-2 0-16,2 0 0 15,-8-4 0-15,-18-4 0 16,-19-1 0-16,-15-3 0 16,-21-2 0-16,-15-4 0 15,-14-6 0-15,0-5-53 16,-1-7-406-16,9-16-1344 15,17-14 153-15,13-15 131 16</inkml:trace>
  <inkml:trace contextRef="#ctx0" brushRef="#br0" timeOffset="27151.72">4003 8996 7923 0,'51'5'30'15,"20"17"-1"-15,19 22 1 16,10 24 0-16,-18 19-1 16,-11 24 1-16,-12 15 0 15,-20 10 0-15,-16-2 0 16,-29-4-30-16,-30-7 0 16,-28-20 0-16,-6-24-619 15,-3-26-1154-15,14-29 147 16,22-23 128-16,22-34 112 15</inkml:trace>
  <inkml:trace contextRef="#ctx0" brushRef="#br0" timeOffset="27491.58">4869 9584 8191 0,'0'-1'0'16,"7"-4"0"-16,15-5 0 15,20-4 0-15,19-2 0 16,19-5-363-16,8-1-1480 16,-8 8 160-16,-21 2 135 15,-28 8 120-15</inkml:trace>
  <inkml:trace contextRef="#ctx0" brushRef="#br0" timeOffset="27647.81">4811 9812 8191 0,'0'10'0'16,"3"4"0"-16,20-4 0 16,25-3 0-16,23-6 0 15,27-15-361-15,28-39-1482 16,2 24 160-16,-8-9 135 15,-12-7 119-15</inkml:trace>
  <inkml:trace contextRef="#ctx0" brushRef="#br0" timeOffset="28327.25">6271 9127 5886 0,'0'-21'243'16,"-10"-11"3"-16,-4-5 4 16,-11-5 2-16,-5 11 4 15,-14 9 3-15,-2 11 4 16,1 6 3-16,2 17 4 15,4 11-270-15,10 19 0 16,5 16 0-16,3 20 0 16,4 9 0-16,-3 6 0 15,-2 3 0-15,-4-4 0 16,-1-11 0 0,0-10 0-16,4-16 0 15,5-16 0-15,5-15 0 16,6-16 0-16,4-16 0 15,10-15 0-15,10-9 0 16,9-7 0-16,6 1 0 16,4 10 0-16,-1 15 0 15,-5 24 0-15,-5 23 0 16,-11 27 0-16,-8 26 0 16,-2 20 0-1,-4 5 0-15,2-2 0 16,7-11 0-16,7-23 0 15,11-18 0-15,15-22 0 16,15-17 0-16,17-15-461 16,11-17-1355-16,8-10 155 15,1-12 132-15,-5-6 117 16</inkml:trace>
  <inkml:trace contextRef="#ctx0" brushRef="#br0" timeOffset="29143.49">6816 9185 7823 0,'-12'0'40'16,"-9"6"1"-1,-10 12-1-15,-5 14 1 16,0 17 0-16,6 13-1 16,10 8 1-16,11 1 0 15,6-3 2-15,13-3-43 16,7-8 0-16,4-7 0 16,5-9 0-16,8-12-177 15,-12-10-1716-15,22-12 168 16,1-5 142-16,-3-11 123 15</inkml:trace>
  <inkml:trace contextRef="#ctx0" brushRef="#br0" timeOffset="29317.33">7260 9749 8191 0,'5'16'0'0,"-4"10"0"16,2 9 0-16,-6 11 0 15,-14 0 0-15,-6 0-420 16,-8 4-1407-16,1-18 156 16,3-10 134-16,15-16 118 15</inkml:trace>
  <inkml:trace contextRef="#ctx0" brushRef="#br0" timeOffset="30063.63">7926 9535 7318 0,'2'-3'96'15,"2"-3"-1"-15,0-2 1 16,-1 0 0-16,1-3 1 16,-1 1 0-16,-1-2 1 15,-1-4 0-15,-4-2 2 16,-4 2-100-16,-7 1 0 15,-8 2 0-15,-10 7 0 16,-9 7 0-16,-6 8 0 16,1 11 0-16,3 8 0 15,8 8 0 1,12 6 0-16,11 1 0 16,7-4 0-16,13-5 0 15,10-8 0-15,9-7 0 16,9-8 0-16,9-6 0 15,-3-8 0-15,-5-9 0 16,-6-4 0-16,-8-7 0 16,-5-3 0-16,-6 0 0 15,-6 3 0 1,1 7 0-16,-4 8 0 16,0 4 0-16,3 6 0 0,4 11 0 15,4 3 0-15,5 7 0 16,0 6 0-1,-2 0 0-15,-1-3 0 16,-3-3-354-16,3-5-1491 16,-6-7 159-16,-3-8 136 15</inkml:trace>
  <inkml:trace contextRef="#ctx0" brushRef="#br0" timeOffset="30540.19">8069 8903 7254 0,'9'-25'102'16,"-1"-3"0"-16,1 1 2 15,3 1-2-15,1 18 3 16,0 22-1-16,5 12 2 15,4 14-1-15,4 9 2 16,2 6-107-16,2-2 0 16,3-7 0-1,0-6 0-15,4-11 0 16,-2-10 0-16,-3-12 0 16,-8-5 0-16,-9-7 0 15,-9-5 0-15,-12 2 0 16,-17 1 0-16,-11 3 0 15,-10 10 0-15,-5 16 0 16,3 18 0-16,13 17 0 16,18 18 0-16,18 13 0 15,16 9 0-15,14 2 0 16,5 4 0-16,1-1 0 16,-5-5 0-1,-19-8 0-15,-21-12 0 16,-29-11 0-16,-28-13-298 15,-20-14-1563-15,-19-12 162 16,-9-13 139-16</inkml:trace>
  <inkml:trace contextRef="#ctx0" brushRef="#br0" timeOffset="31603.2">1260 11305 2928 0,'0'-5'245'15,"0"-4"163"-15,0 0 92 16,0-2 13-16,0 2 14 16,-1 5 15-16,1 0 15 15,-2 5 16 1,2 12 19-16,-1 10-190 0,2 12-99 16,-2 11-202-1,-1 8-101-15,2-1 0 16,0-2 0-16,0-8 0 15,0-6 0-15,0-8 0 16,0-10 0-16,0-8 0 16,0-7 0-16,-2-5 0 15,-2-12 0-15,-2-10 0 16,0-13 0-16,0-17 0 16,1-15 0-1,10-8 0-15,7-1 0 16,7 0 0-16,12 10 0 15,11 14 0-15,4 11 0 16,3 10 0-16,-3 10 0 16,-7 10 0-16,-8 7 0 15,-8 7-349-15,-46 9-412 16,26 9-882-16,-11 4 128 16,-9 4 113-16</inkml:trace>
  <inkml:trace contextRef="#ctx0" brushRef="#br0" timeOffset="31776.04">1265 11421 5606 0,'0'2'270'15,"0"0"5"-15,-2 0 4 16,7 0 3-16,12-1 5 16,13-6 5-16,12-5 3 15,19-4-357-15,12 0-1698 16,-4-5 145-16,-9-2 126 15,-11 0 111-15</inkml:trace>
  <inkml:trace contextRef="#ctx0" brushRef="#br0" timeOffset="31990.84">1777 11187 8191 0,'0'-1'0'0,"2"0"0"16,-1 2 0-16,-1 7 0 15,2 12 0-15,0 9 0 16,-2 10 0-16,2 9 0 16,-2 2 0-16,0-1 0 15,0-3 0-15,0-11-356 16,1-4-1488-16,1-14 159 16,1-8 136-16,4-12 119 15</inkml:trace>
  <inkml:trace contextRef="#ctx0" brushRef="#br0" timeOffset="32499.36">1966 11231 5958 0,'2'0'236'0,"-1"6"3"16,5 7 2-16,0 12 4 15,1 12 3-15,0 9 2 16,0 6 5-16,-1-2 2 15,-3-5 5-15,-1-7-262 16,-2-6 0-16,1-12 0 16,-2-6 0-1,1-9 0-15,1-6 0 16,-5-8 0-16,-4-13 0 16,3-11 0-16,-3-18 0 15,4-18 0-15,10-10 0 16,14-4 0-16,11 3 0 15,8 16 0-15,5 16 0 16,1 18 0-16,-6 17 0 16,-9 11 0-16,-11 11 0 15,-10 11 0-15,-9 8 0 16,-9 4 0-16,-8 9 0 16,-9 3 0-1,0-2 0-15,-2 1 0 16,5-6 0-16,10-5 0 15,9-5 0-15,4-7 0 16,9-3 0-16,9-3 0 16,8-6 0-16,6-4 0 15,7-1 0-15,2-3 0 16,-1-5-137-16,-4 0-274 16,0-1-1382-16,-11-7 151 15,-5-5 130 1</inkml:trace>
  <inkml:trace contextRef="#ctx0" brushRef="#br0" timeOffset="32867.56">2714 11026 5918 0,'-7'-5'240'0,"-8"4"4"15,-9-1 1-15,-6 5 4 16,-4 5 3 0,0 8 3-16,6 1 4 15,8 9 3-15,10 3 5 16,5 4-267-16,13 4 0 16,8 3 0-16,10 1 0 15,1 1 0-15,7-3 0 16,-5-4 0-16,-6-2 0 15,-12-6 0-15,-5-4 0 16,-10-4 0-16,-8-2 0 16,-8-6 0-16,0 0 0 15,-2-7-135 1,5-3-334-16,9-2-1308 16,13-18 148-16,12-16 129 15,16-10 111-15</inkml:trace>
  <inkml:trace contextRef="#ctx0" brushRef="#br0" timeOffset="33087.36">3007 11144 5539 0,'5'0'278'16,"-1"4"3"-16,2 7 4 16,0 8 5-16,-2 11 4 15,-1 8 5 1,-2 7 4-16,-1 1 5 15,0-1 6-15,0-5-314 16,-1-6 0-16,-2-5-334 16,49-9-457-16,-56-9-848 15,-3-5 128-15,2-10 112 16,-7-11 97-16</inkml:trace>
  <inkml:trace contextRef="#ctx0" brushRef="#br0" timeOffset="33275.18">2856 11246 5951 0,'6'-16'237'0,"11"-4"2"16,16-1 4-16,15-5 2 15,10 8 4-15,8 8 2 16,1 1 4-16,-8 4 3 16,-15 2 5-16,-10 2-263 15,-15 2-383-15,-10 0-1454 16,-10 1 157-16,-9-2 137 15,0 1 117-15</inkml:trace>
  <inkml:trace contextRef="#ctx0" brushRef="#br0" timeOffset="33712.77">3842 10863 8191 0,'-40'15'0'0,"-15"21"0"16,-17 28 0-16,-5 31 0 16,21 22 0-16,21 19 0 15,21 3 0 1,28-4 0-16,21-12 0 15,17-15 0-15,4-13 0 16,8-29 0-16,4-23-260 16,44-24-635-16,-45-23-735 15,-11-21 125-15,-5-16 112 16,-15-12 96-16</inkml:trace>
  <inkml:trace contextRef="#ctx0" brushRef="#br0" timeOffset="34196.32">4108 11141 5120 0,'0'-6'318'16,"0"1"5"-16,2 1 7 15,-2 4 5-15,0 13 5 16,0 12 7-16,0 18 5 16,0 12 7-16,0 9 8 15,0 5-367-15,0-4 0 16,2-9 0-16,4-10 0 16,6-13 0-16,9-10 0 15,14-11 0 1,7-7 0-16,8-8 0 15,4-5 0-15,-1-6-312 16,-2 1-242-16,-12-6-1153 16,-9-1 137-16,-11-5 120 15,-12-5 105-15</inkml:trace>
  <inkml:trace contextRef="#ctx0" brushRef="#br0" timeOffset="34456.09">4407 10764 8191 0,'13'-2'0'16,"12"9"0"-16,19 15 0 16,15 22 0-16,11 21 0 15,-1 25 0-15,-7 19 0 16,-20 8 0-16,-26-3 0 15,-20-1 0-15,-27-11 0 16,-19-17-164-16,-8-16-1733 16,-8-18 169-16,4-26 142 15,14-17 125 1</inkml:trace>
  <inkml:trace contextRef="#ctx0" brushRef="#br0" timeOffset="34819.74">5498 11250 8191 0,'-2'0'0'0,"2"0"0"16,4-3 0-16,11-3 0 15,16-4 0-15,20-5 0 16,15-3-363-16,11-28-1480 16,-8 30 160-16,-20 2 135 15,-20 5 120-15</inkml:trace>
  <inkml:trace contextRef="#ctx0" brushRef="#br0" timeOffset="34983.6">5492 11439 8191 0,'-2'7'0'0,"2"3"0"16,6-3 0-16,18-2 0 15,21-2 0-15,21-11-368 16,24-9-1473-16,13 1 158 16,-2-6 137-16,-3-4 119 15</inkml:trace>
  <inkml:trace contextRef="#ctx0" brushRef="#br0" timeOffset="35647.97">6548 10918 5074 0,'-3'-18'315'16,"-3"-4"6"-16,-8-4 5 16,-7-1 6-16,-2 9 4 15,-13 8 8-15,1 8 5 16,-1 6 6-16,4 12 6 16,5 10-283-16,8 11-78 15,6 14 0-15,3 6 0 16,0 6 0-16,-2 2 0 15,-4-1 0 1,-3-3 0-16,-2-10 0 16,-1-9 0-16,6-9 0 15,4-10 0-15,6-14 0 16,4-9 0-16,6-10 0 16,9-8 0-16,3-4 0 15,4 1 0-15,6 7 0 16,2 10 0-16,-4 18 0 15,-5 23 0-15,-3 22 0 16,-6 17 0 0,-5 15 0-16,-3 2 0 15,3-6 0-15,3-11 0 16,2-16 0-16,12-18 0 16,8-16 0-16,9-15 0 15,13-9-71-15,9-8-527 16,1-9-1163-16,3-6 147 15,-6-5 126-15</inkml:trace>
  <inkml:trace contextRef="#ctx0" brushRef="#br0" timeOffset="37233.13">7325 11007 7439 0,'0'-6'82'0,"-5"6"0"16,-11 3 1-16,-9 10 0 16,-8 15 0-16,-6 16 2 15,4 12-1-15,8 13 0 16,10 6 2-16,11 0-86 15,12 0 0-15,9-6 0 16,10-9 0-16,5-8 0 16,8-10 0-16,2-13 0 15,4-9-356 1,5-13-1488-16,-6-10 159 16,-2-9 136-16,-5-7 119 15</inkml:trace>
  <inkml:trace contextRef="#ctx0" brushRef="#br0" timeOffset="37411.97">7765 11543 8191 0,'0'21'0'16,"-3"6"0"-16,-3 8 0 16,-3 8 0-16,-2-7 0 15,-1-4 0 1,5-6-418-16,1-31-1410 15,5 11 157-15,4-7 134 16,8-10 118-16</inkml:trace>
  <inkml:trace contextRef="#ctx0" brushRef="#br0" timeOffset="37915.5">8463 11294 6784 0,'0'-22'152'16,"-1"-5"0"-16,-6-4 2 16,-8-2 1-16,-9 11 1 15,-12 13 2-15,-8 4 0 16,-5 12 2-16,1 9 2 15,2 11-162-15,12 9 0 16,8 6 0 0,13 1 0-16,6-4 0 15,8-6 0-15,13-7 0 16,8-10 0-16,7-9 0 16,5-7 0-16,6-10 0 15,-4-6 0-15,-4-6 0 16,-4-2 0-16,-3-4 0 15,-5 4 0-15,-7 6 0 16,-6 5 0-16,3 9 0 16,-1 8 0-1,-2 7 0-15,9 8 0 16,0 6 0-16,-2 7 0 16,0 2 0-16,-3-2 0 15,0-7 0-15,-2-4-40 16,0-5-407-16,1-72-1362 15,-3 58 153-15,-2-9 133 16,-4-8 114-16</inkml:trace>
  <inkml:trace contextRef="#ctx0" brushRef="#br0" timeOffset="38407.04">8531 10751 5767 0,'11'-29'255'15,"3"0"3"-15,0-2 4 16,4-2 3-16,-4 23 4 16,2 18 4-1,0 18 4-15,3 11 3 0,1 10 5 16,-4 8-285-1,2-1 0-15,0-9 0 16,3-7 0-16,1-8 0 16,1-11 0-16,2-7 0 15,-2-8 0-15,-5-8 0 16,-3-4 0-16,-8-6 0 16,-4 1 0-16,-6 1 0 15,-7 6 0-15,-7 8 0 16,-3 17 0-16,-6 13 0 15,1 20 0 1,9 17 0-16,8 17 0 16,5 8 0-16,6 0 0 15,4-1 0-15,-2-9 0 16,-2-11 0-16,0-14 0 16,-9-13 0-16,-14-14 0 15,-11-9-358-15,59-8-457 16,-90-11-811-16,-7 0 125 15,-7-8 111-15,-6-3 97 16</inkml:trace>
  <inkml:trace contextRef="#ctx0" brushRef="#br0" timeOffset="39611.53">1611 13045 7224 0,'0'0'105'0,"0"7"0"16,0 7 2-1,0 15-1-15,0 11 1 16,0 13 2-16,0 6-1 16,0 3 1-16,0 0 2 15,0-3-111-15,0-8 0 16,0-9 0-16,0-10 0 15,0-12 0-15,0-8 0 16,-3-9 0-16,-5-10 0 16,-1-16 0-16,-3-14 0 15,4-17 0-15,3-14 0 16,8-10 0 0,10-1 0-16,10 3 0 0,10 6 0 15,8 13 0-15,5 14 0 16,3 9 0-1,-3 11 0-15,-2 9 0 16,-7 9 0-16,-5 6 0 16,-7 6 0-16,-9 9 0 15,-6 2-347-15,-5 8-307 16,-12 2-1018-16,-11 4 134 16,-9 0 114-16,-9 0 101 15</inkml:trace>
  <inkml:trace contextRef="#ctx0" brushRef="#br0" timeOffset="39784.37">1642 13286 5038 0,'-11'7'321'16,"1"-2"6"-16,0 2 4 15,3 0 7-15,8-2 6 16,14-5 5-16,11 0 6 16,13-6 7-16,10-2 8 15,16-6-617-15,1 0-301 16,-5-6-1163-16,-5 4 138 15,-9-2 120-15,-11 2 106 16</inkml:trace>
  <inkml:trace contextRef="#ctx0" brushRef="#br0" timeOffset="39996.17">2170 13081 5653 0,'0'-8'266'15,"3"3"4"-15,1 1 4 16,-1 2 3-16,1 11 5 15,1 11 3-15,-2 10 6 16,-3 8 2-16,3 6 7 16,-5 3-300-16,2-2 0 15,0-3 0-15,2-8 0 16,-2-7-78-16,0-8-332 16,2-13-1399-16,7-4 153 15,1-11 133 1</inkml:trace>
  <inkml:trace contextRef="#ctx0" brushRef="#br0" timeOffset="40531.67">2401 13111 5402 0,'0'-7'291'0,"2"4"4"16,0 3 5-16,1 7 5 15,3 10 4-15,0 16 5 16,-1 7 5-16,3 6 5 15,-5 0 8-15,-2 1-332 16,1-3 0 0,-2-9 0-16,0-7 0 15,0-7 0-15,0-10 0 16,-3-8 0-16,-3-3 0 16,-3-13 0-16,-2-7 0 15,1-15 0-15,4-14 0 16,7-18 0-16,8-7 0 15,11-6 0-15,6 5 0 16,2 7 0-16,9 16 0 16,-2 17 0-16,-2 15 0 15,-4 11 0 1,-5 15 0-16,-11 10 0 16,-5 11 0-16,-11 6 0 15,-9 10 0-15,-9 0 0 16,-5 2 0-16,1-4 0 15,2-4 0-15,6-5 0 16,8-6 0-16,6-5 0 16,1-4 0-16,4-4 0 15,5-2 0-15,5-3 0 16,7-2 0 0,5-2 0-16,5-1 0 0,3-3 0 15,2 0-382 1,1 0-1455-16,3-3 157 15,-4-7 137-15,-2-2 117 16</inkml:trace>
  <inkml:trace contextRef="#ctx0" brushRef="#br0" timeOffset="40891.33">3071 12956 5963 0,'-6'-6'235'0,"-8"-1"3"0,-5 3 4 16,-7 1 2-1,-3 8 2-15,0 12 6 16,6 4 1-16,5 8 3 16,12 10 6-16,4 5-262 15,14 2 0-15,8 2 0 16,9 0 0-16,1-4 0 15,6-3 0-15,-7-9 0 16,-10-5 0-16,-10-5 0 16,-5-7 0-16,-11-2 0 15,-6-4 0 1,-6-5 0-16,-5-1 0 16,-4-5-274-16,12-6-315 15,6-9-1119-15,10-5 138 16,16-8 120-16,8-5 104 15</inkml:trace>
  <inkml:trace contextRef="#ctx0" brushRef="#br0" timeOffset="41111.13">3307 13105 7326 0,'5'0'95'0,"1"3"0"16,3 7-1-16,0 9 2 15,-3 7 0-15,-1 9-1 16,-4 6 3-16,-1-1-1 16,-4 2 2-16,-9-5-99 15,1-1-292-15,-2-5-279 16,-5-10-1137-16,1-10 138 16,3-6 120-16,1-10 104 15</inkml:trace>
  <inkml:trace contextRef="#ctx0" brushRef="#br0" timeOffset="41323.93">3177 13214 5336 0,'5'-15'297'15,"11"-4"5"-15,10-3 5 16,12-3 5-16,10 5 4 16,6 5 6-16,4-1 5 15,-3 3 6-15,-9 1 6 16,-11 2-339-16,-15 4 0 15,-9 0-313-15,82 4-527 16,-93 2-791-16,-3 0 126 16,10-6 111-1,3 1 98-15</inkml:trace>
  <inkml:trace contextRef="#ctx0" brushRef="#br0" timeOffset="41779.2">4278 12695 6540 0,'-28'14'177'15,"-17"22"1"-15,-10 23 2 16,-6 25 1-16,15 22 3 16,17 17 0-16,20 4 4 15,21 1 0-15,14-11 3 16,13-12-191-16,6-19 0 16,8-23 0-16,11-24-209 15,9-21-516 1,2-19-963-16,-4-19 134 15,-9-15 117-15,-20-12 104 16</inkml:trace>
  <inkml:trace contextRef="#ctx0" brushRef="#br0" timeOffset="42255.76">4459 13030 7054 0,'0'-4'123'0,"1"1"0"16,-1 1 3-16,2 6-1 16,4 14 1-1,-5 14 1-15,1 11 1 16,-2 14 0-16,0 5 3 15,-5 0-131-15,4-1 0 16,-1-7 0-16,5-9 0 16,4-9 0-16,15-12 0 15,14-9 0-15,15-10 0 16,6-8 0-16,5-7 0 16,-6-5-409-16,-9-5-1421 15,-14 0 156 1,-11-1 135-16</inkml:trace>
  <inkml:trace contextRef="#ctx0" brushRef="#br0" timeOffset="42623.41">4853 12679 8191 0,'0'-12'0'0,"0"3"0"15,0-3 0-15,0 5 0 16,0 9 0-16,1 12 0 16,-1 8 0-16,0 9 0 15,0 10 0-15,2 1-243 16,-2 4-436-16,-3-4-1013 16,0-9 136-1,2-11 117-15,0-10 103 16</inkml:trace>
  <inkml:trace contextRef="#ctx0" brushRef="#br0" timeOffset="42867.18">4940 12322 8191 0,'42'22'0'16,"15"21"0"-16,14 24 0 15,13 28 0-15,-15 11 0 16,-15 18 0-16,-18 4 0 16,-17-4 0-16,-19-1 0 15,-21-8 0 1,-22-9-214-16,-8-15-1668 0,-12-21 164 16,-2-25 142-1,9-25 123-15</inkml:trace>
  <inkml:trace contextRef="#ctx0" brushRef="#br0" timeOffset="43266.81">5961 13066 8191 0,'0'0'0'15,"4"-2"0"-15,12-4 0 16,19-5 0-16,15-1 0 16,18-5-307-16,7-3-516 15,-4 1-814-15,-19 6 127 16,-27 2 112-16,-20 6 97 15</inkml:trace>
  <inkml:trace contextRef="#ctx0" brushRef="#br0" timeOffset="43425.67">5893 13250 7139 0,'0'10'114'0,"2"1"0"15,13-1 2-15,18-4 0 16,22-2-101-16,21-9-421 15,17-6-1271-15,1-9 135 16,-4-4 114-16,-10-4 103 16</inkml:trace>
  <inkml:trace contextRef="#ctx0" brushRef="#br0" timeOffset="44131.06">7190 12598 5582 0,'2'-18'273'0,"0"-3"5"15,-2-5 2-15,1-6 6 16,-6 7 3-16,-4 6 4 15,-3 1 6-15,-8 8 4 16,-7 4 5-16,-3 12-308 16,-2 11 0-16,-1 15 0 15,1 15 0-15,6 13 0 16,1 14 0-16,6 4 0 16,1-1 0-1,0-2 0-15,0-9 0 16,1-13 0-16,2-12 0 15,3-12 0-15,1-14 0 16,3-8 0-16,6-10 0 16,0-12 0-16,9-10 0 15,9-5 0-15,6-3 0 16,1 3 0-16,7 14 0 16,-1 14 0-16,-3 20 0 15,-6 23 0 1,-5 20 0-16,-8 17 0 15,-4 17 0-15,-1 1 0 16,-1-1 0-16,7-13 0 16,6-15 0-16,6-20 0 15,10-17 0-15,11-20 0 16,9-8 0-16,8-12-563 16,1-9-1225-16,-4-11 150 15,0-6 129-15,-5-12 114 16</inkml:trace>
  <inkml:trace contextRef="#ctx0" brushRef="#br0" timeOffset="45259.69">7676 12895 5692 0,'0'-8'263'0,"0"0"2"16,0 1 6-16,0 0 1 15,0 5 6-15,0 2 3 16,0 3 4-16,2-1 4 16,-1 2 6-16,2 0-295 15,3 2 0 1,1-1 0-16,2-1 0 16,1-3 0-16,0-1 0 15,-4-4 0-15,-2-2 0 16,-2-3 0-16,-2-2 0 15,-3-1 0-15,-5 2 0 16,-6 6 0-16,-3 3 0 16,-6 3 0-16,-2 8 0 15,8 1 0 1,4 3 0-16,6 2 0 0,4-1 0 16,4-3 0-16,6-2 0 15,6-4 0 1,2-3 0-16,6-1 0 15,1-2 0-15,-6-5 0 16,-4 0 0-16,-4-2 0 16,-8-1 0-16,1 0 0 15,-1 3 0-15,0-1 0 16,0 3 0-16,0 3 0 16,0-1 0-16,0 1 0 15,3 3 0-15,3 4 0 16,2 3 0-1,0 8 0-15,-2 6 0 16,-3 8 0-16,-2 0 0 16,-7 4 0-16,-3-1 0 15,-8-4 0-15,-3-4 0 16,-9-2 0-16,2-8 0 16,4-3-369-16,6-9-1472 15,6-2 158-15,11-6 137 16,12-3 119-16</inkml:trace>
  <inkml:trace contextRef="#ctx0" brushRef="#br0" timeOffset="45407.55">8052 13212 6006 0,'11'11'231'0,"-2"7"3"16,-3 4 3-16,-5 6 2 15,-20 2 4-15,-14-2-77 16,-8 0-453-16,-3-4-1353 15,-8-5 128-15,12-8 112 16</inkml:trace>
  <inkml:trace contextRef="#ctx0" brushRef="#br0" timeOffset="45967.38">8760 12773 5855 0,'0'-11'246'0,"-5"-5"3"16,-5 1 4-16,-13 2 3 16,-9 9 3-16,-11 15 3 15,-3 7 4-15,1 14 4 16,9 9 5-16,8 9-275 16,13 5 0-16,7 1 0 15,7-4 0-15,7-5 0 16,9-6 0-1,7-8 0-15,9-8 0 16,12-12 0-16,-1-7 0 16,2-4-127-16,-5-6-332 15,-8-87-1323-15,-8 71 150 16,-12-3 128-16,-6-2 112 16</inkml:trace>
  <inkml:trace contextRef="#ctx0" brushRef="#br0" timeOffset="46139.22">8575 13066 5332 0,'0'-2'298'16,"-2"0"4"-1,2 2 6-15,3-5 3 16,10 1 6-16,10-3 6 16,9-2 4-16,5-1-399 15,5-3-1668-15,-4 2 144 16,-8-2 122-16,-5-2 109 15</inkml:trace>
  <inkml:trace contextRef="#ctx0" brushRef="#br0" timeOffset="46655.74">9009 12354 5047 0,'3'-11'317'0,"0"1"5"16,1 0 6-16,1 5 5 16,-5 12 6-16,1 14 7 15,1 8 5-15,-1 13 6 16,2 3 6-16,8 4-275 15,4-3-88 1,5-7 0-16,6-5 0 16,6-8 0-16,0-10 0 15,-1-6 0-15,-3-7 0 16,-11-5 0-16,-6-4 0 16,-8-4 0-16,-8-1 0 15,-7 1 0-15,-6 5 0 16,-7 7 0-16,-7 11 0 15,3 18 0-15,6 19 0 16,13 14 0 0,6 16 0-16,12 8 0 15,6 1 0-15,0-1 0 16,-5-7 0-16,-4-5 0 16,-12-11 0-16,-16-9 0 15,-9-14-356-15,-43-10-397 16,23-13-890-16,-6-11 128 15,-1-10 112-15,-3-10 99 16</inkml:trace>
  <inkml:trace contextRef="#ctx0" brushRef="#br0" timeOffset="49870.28">1501 14743 8191 0,'3'0'0'16,"0"7"0"-16,2 9 0 15,2 9 0 1,-3 10 0-16,2 9 0 16,-3 6 0-16,0 0 0 15,-3-2 0-15,0-7 0 16,0-9 0-16,0-4 0 15,0-12 0-15,0-6 0 16,0-5 0-16,-6-5 0 16,-4-12 0-16,-1-7 0 15,0-15 0-15,4-13 0 16,2-12 0 0,10-9 0-16,9-3 0 15,8 4 0-15,8 9 0 16,8 6 0-16,2 13 0 15,2 11 0-15,-2 8 0 16,-3 10 0-16,-4 5 0 16,-4 5 0-16,-8 6 0 15,-3 2-90-15,-4 6-359 16,-8-23-1346-16,-3 27 152 16,-9 2 130-1,-10 2 113-15</inkml:trace>
  <inkml:trace contextRef="#ctx0" brushRef="#br0" timeOffset="50051.11">1537 14911 6164 0,'-5'5'215'0,"0"0"2"16,1 4 4-16,4-4 1 16,20-4 2-16,10-2 5 15,10-4 0-15,12-4 4 16,10 1-231-16,-5 0-481 15,-2-47-1269 1,-9 42 145-16,-5 2 123 16,-9-4 110-16</inkml:trace>
  <inkml:trace contextRef="#ctx0" brushRef="#br0" timeOffset="50278.9">2096 14709 7556 0,'2'-4'70'15,"-1"1"-1"-15,1 1 1 16,-1 10 0-16,-1 9 1 16,2 8-1-16,-2 11 2 15,1 8-2 1,-1 3 3-16,0-1-73 16,-3-3 0-16,2-6 0 15,-1-4-380-15,5-11-365 16,-1-10-894-16,5-5 128 15,1-12 112-15,5-14 97 16</inkml:trace>
  <inkml:trace contextRef="#ctx0" brushRef="#br0" timeOffset="50807.4">2287 14752 5716 0,'2'-2'260'15,"2"2"4"1,3 9 3-16,2 11 3 15,2 9 5-15,1 15 3 16,-5 5 4-16,0 3 5 16,-4-3 5-16,-1-7-292 15,-1-7 0-15,-1-10 0 16,0-8 0-16,0-8 0 16,0-5 0-16,0-8 0 15,-3-8 0-15,2-16 0 16,-1-11 0-1,1-15 0-15,4-13 0 16,9-10 0-16,10 1 0 16,10 4 0-16,11 12 0 15,5 13 0-15,-3 17 0 16,-8 16 0-16,-9 12 0 16,-14 12 0-16,-8 13 0 15,-10 4 0-15,-11 6 0 16,-8 7 0-16,-4 0 0 15,-2-2 0-15,3-3 0 16,4-4 0-16,9-6 0 16,9 0 0-1,1-9 0-15,6 1 0 16,3-2 0-16,8-5 0 16,6 0 0-16,6-4 0 15,9-4 0-15,1-2 0 16,-1 0 0-16,-1 0-287 15,1-1-300-15,-3-3-1118 16,-5-5 138-16,-1-5 119 16,0-8 104-16</inkml:trace>
  <inkml:trace contextRef="#ctx0" brushRef="#br0" timeOffset="51167.07">3094 14594 5500 0,'-1'-8'281'15,"-5"-1"5"-15,-10 1 3 16,-7 4 5-16,-1 1 4 16,-13 10 5-16,4 6 5 15,6 3 5-15,7 4 6 16,9 7-319-1,10 4 0-15,10 4 0 16,12 1 0-16,10 3 0 16,-1-2 0-16,3-1 0 15,-5-5 0-15,-14-4 0 16,-4-3 0-16,-9-4 0 16,-2-4 0-16,-10-3 0 15,-5-4 0-15,-4-1-199 16,3-4-383-16,-1-8-1148 15,10-6 141-15,11-15 123 16,12-12 107 0</inkml:trace>
  <inkml:trace contextRef="#ctx0" brushRef="#br0" timeOffset="51387.86">3422 14647 8191 0,'9'12'0'16,"-1"9"0"-16,-2 10 0 16,1 10 0-1,-7 6 0-15,-3 4 0 0,-4-2 0 16,-3-1 0 0,-1-9 0-16,-4-8-369 15,-1-7-1472-15,-4-9 158 16,1-8 137-16,1-10 119 15</inkml:trace>
  <inkml:trace contextRef="#ctx0" brushRef="#br0" timeOffset="51575.69">3227 14731 5776 0,'10'-19'254'16,"16"-1"3"-16,15-2 4 15,15-3 3-15,13 10 4 16,6 6 3-1,-7 1 5-15,-9 2 3 16,-15 3 6-16,-18 1-635 16,163 2-1496-16,-187 0 160 15,-13 0 136-15,-3 0 119 16</inkml:trace>
  <inkml:trace contextRef="#ctx0" brushRef="#br0" timeOffset="52010.91">4255 14316 8191 0,'-24'18'0'15,"-15"21"0"-15,-12 25 0 16,-5 25 0-16,7 15 0 16,14 16 0-16,21-1 0 15,12-3 0-15,18-16 0 16,10-13 0-16,10-19 0 16,8-17-236-16,16-20-1641 15,0-14 164 1,-4-16 141-16,-4-17 122 15</inkml:trace>
  <inkml:trace contextRef="#ctx0" brushRef="#br0" timeOffset="52490.4">4651 14534 8191 0,'0'-4'0'16,"-6"4"0"-16,-3 6 0 15,-5 8 0 1,1 12 0-16,-3 13 0 15,7 9 0-15,5 9 0 16,7 2 0-16,3-3 0 16,4-1 0-16,3-9 0 15,4-7 0-15,8-12-100 16,1-11-362-16,1-68-1326 16,-1 41 150-16,-4-9 129 15,-3-11 114-15</inkml:trace>
  <inkml:trace contextRef="#ctx0" brushRef="#br0" timeOffset="52784.13">4901 14241 7725 0,'27'-11'51'0,"12"8"1"16,12 10-1-16,9 18 1 16,-8 24-1-16,-8 25 1 15,-8 13 0 1,-15 9 0-16,-12 1 1 16,-13 3-53-16,-16-9 0 15,-11-9 0-15,-6-15-198 16,-7-13-1689-16,-8-16 165 15,4-19 143-15,5-11 123 16</inkml:trace>
  <inkml:trace contextRef="#ctx0" brushRef="#br0" timeOffset="53335.5">5793 14750 8191 0,'3'0'0'15,"9"-3"0"-15,11-1 0 16,16-4 0-16,16 3-9 16,15-4-434-16,6-99-1375 15,-7 93 155-15,-13 2 133 16,-17-3 116-16</inkml:trace>
  <inkml:trace contextRef="#ctx0" brushRef="#br0" timeOffset="53498.87">5812 14929 7818 0,'-13'12'41'0,"3"4"0"15,3-1 1-15,5 1-2 16,31-6 2-16,22-9-346 16,28-60-1509-16,21 48 155 15,17-10 131-15,-2-8 117 16</inkml:trace>
  <inkml:trace contextRef="#ctx0" brushRef="#br0" timeOffset="54274.72">7152 14389 5981 0,'5'-13'228'15,"2"-6"4"-15,-2-4 4 16,0-3 0-16,-5 3 5 15,-2 4 3-15,-4 2 2 16,-3 3 4-16,-6 5 3 16,-8 5-209-16,-7 0-44 15,-1 7 0-15,-3 7 0 16,-1 12 0-16,3 8 0 16,5 14 0-16,1 11 0 15,4 6 0 1,6 3 0-16,-2 0 0 15,0-1 0-15,-2-6 0 16,-2-7 0-16,3-8 0 16,2-10 0-16,6-10 0 15,3-11 0-15,5-6 0 16,3-13 0-16,6-11 0 16,7-8 0-16,9-3 0 15,5-4 0-15,4 4 0 16,-4 14 0-1,-4 7 0-15,0 19 0 16,-5 17 0-16,-5 19 0 16,-6 21 0-16,-4 16 0 15,-3 7 0-15,-1-2 0 16,1-8 0-16,6-14 0 16,5-14 0-16,9-16 0 15,16-11-170-15,20-13-1725 16,12-7 168-16,12-14 143 15,18-9 123-15</inkml:trace>
  <inkml:trace contextRef="#ctx0" brushRef="#br0" timeOffset="55035.23">7757 14404 5139 0,'0'-7'316'0,"-6"-1"6"15,-9 4 6-15,-8 11 4 16,-8 18 6-16,-5 18 7 16,0 15 5-16,12 11 6 15,13 6 9-15,10 0-365 16,15-1 0-16,17-5 0 16,6-2 0-16,8-12 0 15,10-10-48-15,5-15-613 16,-5-13-1088-16,-4-9 144 15,-8-16 124 1,-8-11 110-16</inkml:trace>
  <inkml:trace contextRef="#ctx0" brushRef="#br0" timeOffset="55630.67">8075 14051 5406 0,'0'-3'280'15,"4"1"5"-15,2 4 3 16,1 8 5-16,5 12 4 16,2 13 6-16,5 2 3 15,3 5 6 1,5-3 4-16,6-6-211 15,2-6-105-15,1-9 0 16,-3-8 0-16,-4-5 0 16,-7-5 0-16,-13-8 0 15,-5-1 0-15,-10-1 0 16,-11 2 0-16,-14 5 0 16,-6 5 0-16,-8 16 0 15,2 15 0-15,8 18 0 16,18 17 0-1,12 17 0-15,17 11 0 16,13 8 0-16,6 0 0 16,3-3 0-16,-6-8 0 15,-11-11 0-15,-11-16 0 16,-18-10 0-16,-20-14 0 16,-12-11-282-16,-10-11-1583 15,-9-10 163-15,1-8 140 16,2-11 120-16</inkml:trace>
  <inkml:trace contextRef="#ctx0" brushRef="#br0" timeOffset="56871.03">1594 15943 8191 0,'0'-2'0'15,"0"1"0"-15,0 5 0 16,0 7 0-16,1 14 0 16,-1 8 0-16,2 8 0 15,-2 7 0-15,1 1 0 16,-1-6 0-16,0-2 0 15,0-9 0-15,0-6 0 16,0-10 0 0,-1-6 0-16,-4-8 0 15,-3-6 0-15,-1-12 0 16,0-12 0-16,2-11 0 16,4-15 0-16,3-7 0 15,10-4 0-15,8 1 0 16,9 5 0-16,8 5 0 15,9 9 0-15,1 11 0 16,2 8 0-16,-1 7 0 16,-6 7 0-16,-10 9 0 15,-9 2 0 1,-5 8-329-16,-12 7-293 16,-4 1-1063-16,-6 7 136 15,-10 5 116-15,-6-2 102 16</inkml:trace>
  <inkml:trace contextRef="#ctx0" brushRef="#br0" timeOffset="57050.87">1607 16054 5559 0,'-7'5'275'0,"4"-1"5"16,-2 2 3-16,2-2 5 16,14-1 4-16,13-3 4 15,9 0 5 1,8-3 4-16,11 3-312 15,-1-3-609-15,-6-1-1073 16,-7-4 136-16,-6 0 116 16,-6-5 104-16</inkml:trace>
  <inkml:trace contextRef="#ctx0" brushRef="#br0" timeOffset="57263.67">2042 15902 7404 0,'0'-3'86'0,"0"3"0"0,3 1 1 16,-3 8-1 0,1 9 2-16,-1 9-1 15,0 5 2-15,0 7-1 16,0-1 2-16,-4-1-90 16,2-4 0-16,1-6-346 15,-17-4-1502-15,15-11 161 16,6-5 136-16,5-8 119 15</inkml:trace>
  <inkml:trace contextRef="#ctx0" brushRef="#br0" timeOffset="57800.18">2226 15940 7460 0,'5'3'80'16,"2"5"0"-16,-3 11 1 15,3 6-1-15,-4 10 1 16,-1 12 1-16,-1 1 0 16,1 0-1-16,-2-2 3 15,-2-7-84-15,2-7 0 16,-1-7 0-16,-1-11 0 16,-3-9 0-1,-3-3 0-15,-2-12 0 16,-1-9 0-16,-1-11 0 0,3-12 0 15,7-16 0 1,3-8 0-16,12-11 0 16,7 2 0-16,8 5 0 15,8 10 0-15,3 15 0 16,-3 15 0-16,-6 19 0 16,-4 6 0-16,-13 14 0 15,-7 10 0-15,-7 8 0 16,-11 7 0-16,-13 7 0 15,-2 3 0-15,-3-2 0 16,-1-1 0 0,11-6 0-16,7-6 0 0,7-5 0 15,5-7 0 1,8-2 0-16,7-5 0 16,5 0 0-16,9-4 0 15,5 0 0-15,0-4 0 16,-1 0 0-16,-2-1-191 15,-1-1-293-15,-4 1-1275 16,-5-1 146-16,-3-2 126 16</inkml:trace>
  <inkml:trace contextRef="#ctx0" brushRef="#br0" timeOffset="58222.78">2921 15813 7643 0,'0'-7'60'16,"-5"3"0"-16,-4 0 1 15,-7 0-1-15,-7 5 1 16,-9 8 0-1,0 3 1-15,3 3-2 16,5 8 3-16,8 3-63 16,8 3 0-16,4 1 0 15,13 1 0-15,7 1 0 16,7 0 0 0,3-1 0-16,4-2 0 0,-6 0 0 15,-6 0 0-15,-9-5 0 16,-4-1 0-16,-6-3 0 15,-8-1 0 1,-2-4 0-16,-6-2 0 16,-2-8 0-16,-2 0-400 15,7-47-1433-15,7 30 158 16,5-12 135-16,15-6 117 16</inkml:trace>
  <inkml:trace contextRef="#ctx0" brushRef="#br0" timeOffset="58454.56">3127 15944 6747 0,'8'0'156'0,"3"3"0"16,2 5 2-16,0 8 0 15,-5 10 3-15,-3 4 0 16,-1 9 3-16,-4 0-1 15,0 1 4-15,-5-2-167 16,-1-5-199-16,0-5-375 16,-6-6-1157-16,-2-11 140 15,1-4 124-15,-4-8 106 16</inkml:trace>
  <inkml:trace contextRef="#ctx0" brushRef="#br0" timeOffset="58651.38">3039 15983 8092 0,'29'-18'11'0,"12"-4"1"15,9-3-2-15,7 0 1 16,-7 9 0-16,-11 10-1 16,-6 2 1-16,-10 4 0 15,-7 4-442-15,-11-77-1390 16,-3 75 156-16,-2-4 133 15,0 1 116-15</inkml:trace>
  <inkml:trace contextRef="#ctx0" brushRef="#br0" timeOffset="59115.8">4145 15627 8191 0,'-27'9'0'16,"-20"18"0"-16,-16 21 0 15,-6 25 0 1,10 18 0-16,10 21 0 16,25 6 0-16,15 3 0 15,17-7 0-15,12-9 0 16,17-18 0-16,19-18-390 16,22-45-1446-16,16 3 158 15,7-18 136-15</inkml:trace>
  <inkml:trace contextRef="#ctx0" brushRef="#br0" timeOffset="59831.84">4297 15881 7840 0,'1'-6'39'0,"4"2"-1"16,8 0 1-16,7 3 0 16,9 11 0-16,3 14 0 15,-2 10 0-15,-6 13 0 16,-10 8 1-16,-10 3-40 15,-16 2 0-15,-12-2 0 16,-9-4 0-16,-6-11-42 16,-3-8-464-1,9-14-1287-15,11-15 151 0,10-10 130 16</inkml:trace>
  <inkml:trace contextRef="#ctx0" brushRef="#br0" timeOffset="60459.12">4788 15557 8191 0,'20'0'0'0,"14"7"0"15,10 15 0-15,14 19 0 16,-4 18 0-16,-2 24 0 16,-12 10 0-16,-14 8 0 15,-16 2 0 1,-17-1 0-16,-20-4 0 15,-14-13 0-15,-9-13-115 16,2-15-1795-16,-3-18 170 16,11-22 146-16,12-13 124 15</inkml:trace>
  <inkml:trace contextRef="#ctx0" brushRef="#br0" timeOffset="60847.76">5707 16048 8191 0,'1'-8'0'16,"6"-5"0"-16,11 1 0 16,12-4-162-16,15 3-440 15,7 7-1133-15,0-1 142 16,-12 4 124-16,-11 0 106 16</inkml:trace>
  <inkml:trace contextRef="#ctx0" brushRef="#br0" timeOffset="61006.61">5601 16230 7237 0,'-4'2'104'15,"1"2"0"-15,0 0 0 16,13-3 2-16,26 2-1 16,22-4-346-16,17-23-1518 15,26 13 146-15,0-3 125 16,-2-8 111-16</inkml:trace>
  <inkml:trace contextRef="#ctx0" brushRef="#br0" timeOffset="61802.85">6824 15744 5372 0,'2'-14'287'16,"-1"-1"3"-16,-1-8 6 16,0-2 3-16,-1 5 6 15,-5 4 4-15,0 2 5 16,-4 4 5-16,-6 5 6 16,-3 4-250-16,-7 5-75 15,-2 13 0 1,-6 12 0-16,1 12 0 15,0 11 0-15,0 6 0 16,1 1 0-16,4-3 0 16,4-3 0-16,1-12 0 15,7-7 0-15,3-9 0 16,6-10 0-16,2-10 0 16,2-3 0-16,3-10 0 15,-1-7 0-15,5-6 0 16,4-1 0-1,4-2 0-15,2 6 0 16,4 9 0-16,1 10 0 16,0 15 0-16,-3 18 0 15,0 17 0-15,-2 13 0 16,1 15 0-16,-4 2 0 16,3-6 0-16,1-10 0 15,2-13 0-15,7-14 0 16,10-12 0-16,12-13-258 15,22-7-1613 1,13-8 164-16,7-11 139 16,9-8 122-16</inkml:trace>
  <inkml:trace contextRef="#ctx0" brushRef="#br0" timeOffset="62478.99">7200 15809 6031 0,'1'-12'229'0,"7"-1"2"16,6-1 3-16,9 4 2 16,10 13 5-1,9 15 1-15,3 14 4 16,-1 15 2-16,-9 10 5 15,-13 9-253-15,-11 3 0 16,-12 1 0-16,-13-5 0 16,-12-4 0-16,-6-8 0 15,-1-13-297-15,3-12-1564 16,8-17 162-16,9-11 139 16,10-15 120-16</inkml:trace>
  <inkml:trace contextRef="#ctx0" brushRef="#br0" timeOffset="63232">7629 15485 4897 0,'0'-4'327'0,"0"2"7"15,0-1 4-15,1 3 7 16,-1 9 7-16,0 8 5 16,0 10 6-16,2 5 9 15,0 8 6 1,7-1-250-16,5-6-128 0,7-3 0 16,6-7 0-16,5-6 0 15,4-9 0-15,0-5 0 16,-4-3 0-1,-7-6 0-15,-10-5 0 16,-9-5 0-16,-6-2 0 16,-7-1 0-16,-7 5 0 15,-7 5 0-15,-3 6 0 16,-8 15 0-16,3 10 0 16,3 16 0-16,12 16 0 15,7 15 0-15,8 10 0 16,12 8 0-1,7 1 0-15,-1 2 0 0,0-6 0 16,-8-11 0 0,-5-11 0-16,-7-10 0 15,-11-14-173-15,-10-9-425 16,-8-9-1135-16,-10-10 141 16,-11-5 124-16</inkml:trace>
  <inkml:trace contextRef="#ctx0" brushRef="#br0" timeOffset="64398.91">1757 17215 5589 0,'0'-4'273'0,"0"0"3"16,0 2 5-16,0 6 3 16,0 13 5-16,0 11 4 15,0 12 4-15,0 8 5 16,0 1 5-1,0-1-307-15,0-6 0 16,0-4 0-16,0-12 0 16,0-6 0-16,0-8 0 15,0-6 0-15,-4-5 0 16,-5-8 0-16,0-8 0 16,-1-13 0-16,1-8 0 15,5-17 0-15,4-5 0 16,7-10 0-16,9 0 0 15,9 3 0-15,7 6 0 16,12 9 0-16,1 14 0 16,0 8 0-16,1 9 0 15,-5 9 0 1,-8 6 0-16,-9 1 0 16,-5 10 0-16,-9 3 0 15,-7 9-382-15,-1 5-1455 16,-15 7 157-16,-9-1 137 15,-5 2 117-15</inkml:trace>
  <inkml:trace contextRef="#ctx0" brushRef="#br0" timeOffset="64586.74">1690 17368 6208 0,'-1'2'211'15,"1"0"2"1,-1 0 2-16,5 0 3 15,17-1 2-15,13-2 2 16,9 1 3-16,13-1-181 16,7 0-295-16,-8-19-1509 15,-5 17 145-15,-8-6 126 16,-6 1 111-16</inkml:trace>
  <inkml:trace contextRef="#ctx0" brushRef="#br0" timeOffset="64811.04">2204 17209 5704 0,'0'-3'261'15,"-1"0"3"-15,1 3 6 16,0 6 1-16,3 13 5 16,-3 10 4-16,0 4 4 15,0 8 3-15,1 0 7 16,-2-1-294-16,1-1 0 15,0-7-336-15,0-6-1514 16,0-6 161 0,3-9 137-16,7-7 119 15</inkml:trace>
  <inkml:trace contextRef="#ctx0" brushRef="#br0" timeOffset="65371.52">2365 17277 7464 0,'1'-3'79'16,"4"3"1"-16,-2 9 0 15,2 5 1-15,-2 10-1 16,3 8 1-16,-6 9 1 16,1 0-1-16,-1-2 2 15,-5-6-83-15,2-2 0 16,0-11 0-16,2-5 0 15,-4-7 0-15,2-5 0 16,-3-6 0-16,1-8 0 16,-4-10 0-16,8-9 0 15,-1-18 0 1,8-7 0-16,7-9 0 16,6-4 0-16,10 3 0 15,5 5 0-15,4 16 0 16,-4 13 0-16,-3 15 0 15,-8 9-32-15,-7 13-17 16,-7 10-8-16,-6 4 6 16,-8 8-8-16,-8 4 25 15,-10 4 34-15,-4-3 0 16,-5 0 0 0,0-5 0-16,5-2 29 15,9-6 20-15,8-1 8 16,4-3-5-16,6-3 6 15,5 1-21-15,6-3-37 16,5-1 0-16,7-4 0 16,6 1 0-16,4-4 0 15,2-1 0-15,-2 2-253 16,-2 1-182-16,-3-3-1320 16,-2 0 146-1,-3-1 125-15,-1-4 109 16</inkml:trace>
  <inkml:trace contextRef="#ctx0" brushRef="#br0" timeOffset="65751.16">3032 17111 5565 0,'-1'-8'272'0,"-6"0"5"15,-7 3 4 1,-4-1 3-16,-5 9 4 16,-4 7 6-16,1 6 3 15,8 6 4-15,5 8 6 16,7 6-282-16,10 1-25 16,8 2 0-16,8 1 0 15,9-1 0-15,3-5 0 16,-1-4 0-16,-3-3 0 15,-8-4 0-15,-8-6 0 16,-8-1 0 0,-5-2 0-16,-9-3 0 15,-5-3 0-15,-5 1 0 16,-4-3 0-16,2-3-269 16,7-3-353-16,8-6-1079 15,4-9 137-15,13-9 118 16</inkml:trace>
  <inkml:trace contextRef="#ctx0" brushRef="#br0" timeOffset="65974.95">3227 17206 5578 0,'6'0'274'15,"1"5"3"-15,1 7 5 16,1 9 3-16,-3 8 5 15,-4 7 4-15,-1 6 4 16,1-4 6-16,-2-1 5 16,-2-4-309-16,-1-3-369 15,-1-38-1472 1,-5 25 158-16,-1-12 137 16,3-7 119-16</inkml:trace>
  <inkml:trace contextRef="#ctx0" brushRef="#br0" timeOffset="66183.76">3130 17277 7224 0,'15'-15'105'0,"12"-5"0"16,14 0 2-16,11-4-1 16,5 3 1-1,0 6 2-15,-10 4-1 16,-9 1 1-16,-10 7 2 15,-11 1-531-15,-11 24-1407 16,-4-17 156-16,-2-1 134 16,5-1 118-1</inkml:trace>
  <inkml:trace contextRef="#ctx0" brushRef="#br0" timeOffset="66703.28">4257 16879 7249 0,'-16'0'102'0,"-10"9"1"15,-9 18 1-15,-5 16 0 16,7 22 1-16,9 17 0 16,12 7 0-1,7 1 2-15,12-7 0 16,11-6-107-16,1-8 0 15,5-12 0-15,9-14 0 16,2-11-29-16,7-14-432 16,1-127-1347-16,3 97 153 15,-1-9 133-15,0-10 114 16</inkml:trace>
  <inkml:trace contextRef="#ctx0" brushRef="#br0" timeOffset="67354.57">4774 17270 5286 0,'3'-12'298'16,"1"-2"5"-1,-1-4 4-15,0-3 7 16,-3 6 3-16,0-2 6 16,0 2 5-16,-2 1 7 15,-2-2 3-15,-5 3-296 16,-6-1-42-16,-6 3 0 15,-8 4 0-15,-3 3 0 16,-5 2 0-16,-3 9 0 16,1 7 0-16,4 7 0 15,3 7 0 1,9 6 0-16,8 6 0 16,9-3 0-16,3-1 0 15,6-4 0-15,5-5 0 16,4-8 0-16,6-7 0 15,6-6 0-15,6-3 0 16,-1-9 0-16,1-5 0 16,-2-4 0-16,-7-4 0 15,-1-6 0-15,-5 2 0 16,-5 3 0-16,-3 4 0 16,-3 7 0-1,-1 7 0-15,2 2 0 16,0 5 0-16,7 6 0 15,-1 3 0-15,4 3 0 16,-2 5 0-16,-1-3 0 16,-5 0 0-16,3-3-175 15,-3-2-347-15,2-7-1230 16,-1-1 144-16,1-4 125 16,-6-4 110-16</inkml:trace>
  <inkml:trace contextRef="#ctx0" brushRef="#br0" timeOffset="67592.35">4811 16841 8191 0,'28'12'0'15,"9"12"0"-15,8 18 0 16,1 22 0-16,-12 10 0 15,-14 16 0-15,-13 7 0 16,-8 0 0 0,-11-7 0-16,-13-8 0 15,-5-8-354-15,-8-26-1491 16,-6-6 159-16,6-20 136 16</inkml:trace>
  <inkml:trace contextRef="#ctx0" brushRef="#br0" timeOffset="68059.48">5741 17221 8191 0,'0'-6'0'15,"4"-3"0"-15,7-7 0 16,10 0 0-1,14 0 0-15,16 2-376 16,11 1-1463-16,1 6 158 16,-6 1 137-16,-16 3 117 15</inkml:trace>
  <inkml:trace contextRef="#ctx0" brushRef="#br0" timeOffset="68223.33">5740 17358 7147 0,'-6'6'114'0,"-1"1"-1"16,2-1 2-16,5 0 0 16,25-2 1-1,17-4-123-15,26-3-554 16,18-2-1101-16,19-4 132 16,1-8 113-16</inkml:trace>
  <inkml:trace contextRef="#ctx0" brushRef="#br0" timeOffset="68991.11">6902 17000 4747 0,'3'-10'78'15,"0"-3"88"-15,-1-2 63 16,-1-3 17-16,1 2 10 16,-5 1 12-16,-3 3 28 15,-1-1 29 1,-9 1 30-16,-3 2-43 15,-4 5-36-15,-3-1-94 16,0 5-71-16,3 2-15 16,0 9-7-16,1 6-10 15,3 12-26-15,3 12-26 16,-1 9-27-16,1 7 0 16,-4 1 0-16,-1-1 0 15,-4-6 0-15,0-6 0 16,1-9 0-1,5-9 0-15,3-9 0 16,6-8 0-16,7-6 0 16,1-12 0-16,10-6 0 15,5-4 0-15,4-1 0 16,-1-2 0-16,6 7 0 16,-4 9 0-16,-3 10 0 15,-2 14 0-15,-2 13 0 16,0 15 0-16,0 9 0 15,-1 4 0 1,2 0 0-16,2-10 0 16,4-9 0-16,5-11 0 15,8-10 0-15,6-12-194 16,10-3-376-16,1-9-1165 16,4-10 142-16,-3-5 124 15,-3-2 106-15</inkml:trace>
  <inkml:trace contextRef="#ctx0" brushRef="#br0" timeOffset="69498.75">7379 17180 5660 0,'1'-19'266'16,"-1"-3"4"-16,-1-1 2 15,-6-2 5-15,-6 9 4 16,-9 11 3-16,-7 3 5 16,-5 9 5-16,-3 8 4 15,4 8-298 1,6 5 0-16,7 8 0 15,8 0 0-15,8-7 0 16,4-1 0-16,2-8 0 16,9-4 0-16,6-10 0 15,2-3 0-15,8-5 0 16,1-3 0-16,-4-6 0 16,-1-2 0-16,-7-5 0 15,0 0 0-15,-7 3 0 16,-2 5 0-1,-5 4 0-15,0 4 0 16,1 2 0-16,1 4 0 16,2 6 0-16,3 2 0 15,2 5 0-15,-2 5 0 16,1-4 0-16,-1 0-35 16,1-1-357-16,-1-5-1434 15,-2-4 157-15,1-4 134 16</inkml:trace>
  <inkml:trace contextRef="#ctx0" brushRef="#br0" timeOffset="70043.27">7458 16866 5094 0,'6'-12'311'16,"1"-3"5"0,-1 0 6-16,1 0 5 15,-1 8 5-15,2 8 7 16,1 7 5-16,2 8 6 15,-1 5 6-15,1 4-256 16,1 7-100-16,-1-3 0 16,1-5 0-16,1-5 0 15,1-6 0-15,1-6 0 16,2-4 0-16,-4-5 0 16,0-3 0-1,-6-4 0-15,-4-2 0 16,-3 3 0-16,-3 0 0 15,-6 3 0-15,-3 5 0 16,-4 10 0-16,-3 12 0 16,-1 12 0-16,7 12 0 15,5 14 0-15,5 6 0 16,2 2 0-16,4-1 0 16,0-5 0-16,-2-11 0 15,-1-8 0-15,-8-7 0 16,-11-8-339-1,-10-4-1510-15,-13-8 160 16,-16-7 137-16,-7-4 119 16</inkml:trace>
  <inkml:trace contextRef="#ctx0" brushRef="#br0" timeOffset="71278.74">4670 18117 5437 0,'0'-8'288'0,"0"0"3"15,0 1 6-15,0 2 3 16,0 6 6-16,0 12 4 16,0 10 6-16,0 9 3 15,0 7 8 1,0 8-327-16,0-1 0 16,0-5 0-16,0-6 0 15,0-7 0-15,0-9 0 16,0-7 0-16,0-7 0 15,0-3 0-15,0-5 0 16,-2-4 0-16,2-2 0 16,0-5 0-16,0-2 0 15,0-1 0-15,0 2 0 16,0-2 0 0,0 0 0-16,2 1 0 0,-2 2 0 15,0-1 0 1,1 3 0-16,-1 4 0 15,0 3 0-15,0 2 0 16,2 1 0-16,-2 1 0 16,0 1 0-16,0 0 0 15,0 0 0-15,0 0 0 16,0 0 0-16,0 0 0 16,0 0 0-16,0 0 0 15,0-2 0-15,0 2 0 16,0 0 0-16,0-1 0 15,0 1 0 1,0 0 0-16,0-3 0 16,0-1 0-16,0-4 0 15,0-3 0-15,2-4 0 16,4-5 0-16,3-2 0 16,5-3 0-16,2 1 0 15,4-1 0-15,2 3 0 16,-1 3 0-16,0 5 0 15,-1 1 0-15,1 2 0 16,-3 4 0 0,-2 1 0-16,-1 4 0 15,-4-2 0-15,-1 4 0 16,-4 0 0-16,0 0 0 16,-2 1 0-16,2 2-110 15,-2 3-273-15,5-1-1424 16,-8 3 152-1,1 3 133-15,-5 0 114 16</inkml:trace>
  <inkml:trace contextRef="#ctx0" brushRef="#br0" timeOffset="71507.04">4671 18225 4769 0,'-1'2'332'0,"-1"0"7"15,1-1 6-15,-2 0 6 16,10 1 6 0,3-4 7-16,7 2 7 15,7 0 7-15,8 0 7 16,1 0-223-16,1 0-504 16,-2 0-190-16,-3-4-1163 15,-4 3 136-15,-7-2 118 16,-2 0 103-16</inkml:trace>
  <inkml:trace contextRef="#ctx0" brushRef="#br0" timeOffset="71802.76">5060 18103 4611 0,'0'-5'358'15,"1"0"7"-15,1-1 7 16,-1 2 9-16,2 2 5 16,-2 10 9-16,-1 5 9 15,2 9 7-15,-2 3 8 16,0 10-330-16,0 0-89 16,1-1 0-16,-1-4 0 15,0-4 0 1,0-5-120-16,0-6-267 15,106-5-486-15,-100-6-698 16,3-4 118-16,5-4 103 16,-1-9 92-16</inkml:trace>
  <inkml:trace contextRef="#ctx0" brushRef="#br0" timeOffset="72362.76">5203 18145 5172 0,'1'-3'304'0,"-1"3"6"16,0 0 3 0,0 6 6-16,2 11 5 15,-2 7 6-15,0 4 4 16,0 7 8-16,0 0 5 16,0-6-251-16,0-6-96 15,0-4 0-15,0-6 0 16,-2-5 0-16,1-6 0 15,1 0 0-15,-3-6 0 16,-2-9 0-16,4-8 0 16,-1-8 0-1,2-12 0-15,6-8 0 16,6-6 0-16,9-1 0 16,5 3 0-16,6 7 0 15,0 9 0-15,-2 10 0 16,-2 10 0-16,-9 9 0 15,-5 4 0-15,-7 6 0 16,-2 6 0-16,-7 7 0 16,-5 1 0-16,-6 9 0 15,-6 6 0 1,-2 2 0-16,-4-2 0 16,5 0 0-16,4-2 0 15,7-3 0-15,6-6 0 16,2-2 0-16,2-1 0 15,5-3 0-15,4-2 0 16,7-3 0-16,6-2 0 16,4-2 0-16,2-2 0 15,2-2-332-15,1 0-317 16,-3-1-1027 0,-6-3 133-16,1-6 115 15,-3-1 103-15</inkml:trace>
  <inkml:trace contextRef="#ctx0" brushRef="#br0" timeOffset="72762.9">5792 18020 5239 0,'1'-10'307'16,"-1"1"4"-1,0-1 6-15,2 2 5 16,-7 5 6-16,-5 3 5 16,-6 7 5-16,-1-1 7 15,-6 6 6-15,4 5-351 16,6 10 0-16,7 3 0 16,3 2 0-16,8 4 0 15,5 1 0-15,7-5 0 16,1 1 0-16,3-3 0 15,-2-4 0-15,-5-5 0 16,-6-2 0-16,-5-6 0 16,-2-4 0-1,-2 1 0-15,-4-4 0 16,-2-2 0-16,-3-3 0 16,-4 1-356-16,5-4-328 15,1-2-977-15,4-6 132 16,6-7 113-16,8-6 100 15</inkml:trace>
  <inkml:trace contextRef="#ctx0" brushRef="#br0" timeOffset="72995.68">5961 18102 6944 0,'4'0'135'0,"2"4"1"15,1 7-1-15,2 8 3 16,-2 6 1-16,-3 7-1 16,-2 4 3-16,-2-2 1 15,-5-4 1-15,1-1-444 16,0-4-430-16,-5-6-932 16,0-6 131-16,3-8 114 15,-2-4 100-15</inkml:trace>
  <inkml:trace contextRef="#ctx0" brushRef="#br0" timeOffset="73186.5">5889 18171 7067 0,'7'-10'122'16,"7"-4"0"-16,11-4 1 15,9-2 1-15,5 5 1 16,7 1 0-16,-1 5-303 15,157 3-480 1,-161-1-956-16,-5 0 124 16,-7-2 109-16,0-1 95 15</inkml:trace>
  <inkml:trace contextRef="#ctx0" brushRef="#br0" timeOffset="73814.94">6554 17951 8191 0,'-23'4'0'15,"-7"12"0"-15,-6 12 0 16,-3 18 0-16,16 8 0 16,12 16 0-1,11 2 0-15,14 2 0 16,10-6 0-16,2-4 0 15,-1-11 0-15,5-11 0 16,0-9-467-16,-1-17-1348 0,0-5 156 16,0-7 131-16,-3-8 117 15</inkml:trace>
  <inkml:trace contextRef="#ctx0" brushRef="#br0" timeOffset="75050.97">6959 18190 8022 0,'0'-5'18'0,"0"3"1"16,0-4-1-16,0 5 1 15,0-1 0-15,0 4-1 16,0-2 1-16,0 0 0 16,0-2 1-16,0 2-20 15,0 0 0 1,0 0 0-16,0 0 0 16,1 0 0-16,1-1 0 15,-2-1 0-15,0-2 0 16,1 0 0-16,-1-1 0 15,0 2 0-15,-4 0 0 16,-4 2 0-16,-4 2 0 16,-3 5 0-16,-1-1 0 15,5 3 0-15,3 2 0 16,4-1 0 0,4-2 0-16,0-3 0 15,0-2 0-15,3-2 0 16,1 0 0-16,3-2 0 15,-1-2 0-15,4 1 0 16,-5-2 0-16,-4 0 0 16,0 1 0-16,-1 0 0 15,0 2 0-15,0 1 0 16,0 1 0-16,0 0 0 16,0 0 0-16,0 0 0 15,0 0 0 1,0 0 0-16,0 0 0 15,0 0 0-15,0 0 0 16,0 0 0-16,0 0 0 16,0 0 0-16,0 0 0 15,0 0 0-15,0 1 0 16,0 8 0-16,0 4 0 16,0 8 0-16,0 7 0 15,-4 4 0-15,-7 0 0 16,-10-1 0-16,-11-1 0 15,-9-7-268-15,2-5-1601 16,-7-7 164 0,8-7 139-16</inkml:trace>
  <inkml:trace contextRef="#ctx0" brushRef="#br0" timeOffset="75676.17">7076 17874 6659 0,'5'-5'165'0,"10"3"0"16,12 5 3-16,14 15 0 15,8 19 2-15,1 17 2 16,-6 12 1-16,-14 11 1 16,-13 2 3-16,-14-1-177 15,-16-4 0 1,-18-6 0-16,-10-12 0 15,-5-11-286-15,-6-12-1578 16,7-13 162-16,20-16 140 16</inkml:trace>
  <inkml:trace contextRef="#ctx0" brushRef="#br0" timeOffset="76214.71">7654 18087 8191 0,'11'-10'0'0,"5"-2"0"15,13-4 0-15,11-3 0 16,2 5 0-16,8 3-273 16,0 4-278-1,-4-4-1168-15,-13 7 140 16,-10 0 121-16,-13 1 106 16</inkml:trace>
  <inkml:trace contextRef="#ctx0" brushRef="#br0" timeOffset="76390.54">7704 18173 6573 0,'-6'8'173'16,"0"3"1"-1,2 0 4-15,4-1-1 0,22-6 2 16,11-2 4-16,16-4-126 16,17 0-502-1,5-4-1242-15,-5-3 135 16,-1-6 117-16,-7-4 102 15</inkml:trace>
  <inkml:trace contextRef="#ctx0" brushRef="#br0" timeOffset="77087.08">8650 17813 4845 0,'5'-8'243'15,"4"-4"81"-15,1-2 6 16,-1-4 5-16,-5 8 6 15,1-1 5-15,-4 3 8 16,-1 0 5-16,0 1 8 16,0 1-110-16,-4-3-167 15,-2 1-90-15,-4 1 0 16,-8-3 0 0,-2 3 0-16,0 1 0 15,-3 3 0-15,0 0 0 16,2 3 0-16,1 5 0 15,3 4 0-15,4 9 0 16,4 9 0-16,1 15 0 16,4 8 0-16,-1 8 0 15,1 5 0-15,-4 4 0 16,-3-7 0-16,-5-2 0 16,-6-6 0-1,-3-8 0-15,1-11 0 16,1-9 0-16,6-9 0 15,4-11 0-15,8-4 0 16,4-12 0-16,4-6 0 16,7-5 0-16,6-3 0 15,-2 1 0-15,5 5 0 16,-1 9 0-16,-6 7 0 16,-1 13 0-16,-6 11 0 15,0 16 0-15,-2 12 0 16,-3 13 0-16,3 5 0 15,5-2 0 1,4-8 0-16,5-9 0 16,8-14 0-16,12-9 0 0,7-12-101 15,166-6-1814-15,-146-10 172 16,1-9 144-16</inkml:trace>
  <inkml:trace contextRef="#ctx0" brushRef="#br0" timeOffset="78006.78">9044 17972 8092 0,'0'-4'11'16,"0"1"1"-16,0 1-2 15,0 0 1-15,0 1 0 16,0 2-1-16,0-1 1 15,0 0 0 1,3-1 1-16,-2 1-12 16,4-2 0-16,-2-1 0 15,-1-4 0-15,0-3 0 16,-2 1 0-16,-2 0 0 16,-5 2 0-16,-6 5 0 15,-3 2 0-15,-7 4 0 16,-1 4 0-16,3 4 0 15,4 2 0-15,8 2 0 16,4-1 0-16,3-1 0 16,4-5 0-16,5-2 0 15,5-4 0 1,3-1 0-16,3-2 0 16,0-5 0-16,-6 0 0 15,-4-1 0-15,-5 0 0 16,-1 0 0-16,-2-1 0 15,0 3 0-15,0 2 0 16,0 2 0-16,0-2 0 16,0 2 0-16,0 0 0 15,0 0 0-15,0 0 0 16,0 0 0-16,0 0 0 16,0 0 0-1,0 0 0-15,0 2 0 16,0 1 0-16,0 9 0 15,1 5 0-15,1 9 0 16,-2 8 0-16,1 6 0 16,-1 1 0-16,-7 0 0 15,-6-4 0-15,-6-6 0 16,-10-7 0-16,-2-6-193 16,-1-7-409-1,4-7-1125-15,10-8 141 16,7-8 122-16</inkml:trace>
  <inkml:trace contextRef="#ctx0" brushRef="#br0" timeOffset="78778.66">9307 17569 5161 0,'1'-7'309'15,"1"2"6"-15,2-1 4 16,5 2 5-16,-2 11 6 16,3 9 5-16,4 8 6 15,2 11 6-15,3 7 7 16,0 2-298-16,3-2-56 15,-2-6 0-15,-3-5 0 16,0-8 0 0,-1-8 0-16,-1-7 0 15,-2-4 0-15,-3-5 0 16,-4-6 0-16,-4-4 0 16,0-3 0-16,-5-1 0 15,0 0 0-15,-4 6 0 16,-5 6 0-16,-2 13 0 15,-2 15 0-15,2 18 0 16,4 15 0 0,5 17 0-16,4 5 0 15,1 3 0-15,1-4 0 16,1-9 0-16,-7-12 0 16,-2-13 0-16,-9-11 0 15,-4-9 0-15,-10-12-563 16,-7-6-1225-16,-1-5 150 15,-1-12 129-15,-1-6 114 16</inkml:trace>
  <inkml:trace contextRef="#ctx0" brushRef="#br0" timeOffset="81935.06">10375 4920 5781 0,'0'12'-4'16,"0"6"3"-16,0 7 5 15,2 9 17-15,4 3 41 16,1 5 44-16,3 4 42 16,2 6 73-16,-1 8 13 15,1 4 5-15,-5 8 5 16,-1 9 1 0,-2 7-3-16,2 5-16 15,-2 6-44-15,2 5-46 16,0 3-44-16,4 6-79 15,0 3-13-15,-2 6 0 16,0 1 0-16,-2 3 0 16,-2 0 0-16,-3 3 0 15,1 5 0-15,-2-3 0 16,0 3 0-16,0 0 0 16,1 0 0-1,-1 2 0-15,0 3 0 16,0 0 0-16,-3 3 0 15,-2 0 0-15,-3 0 0 16,0 0 0-16,-1-3 0 16,0 1 0-16,5-3 0 15,1 2 0-15,3-2 0 16,0 1 0-16,0 2 0 16,0 0 0-16,0 0 0 15,2 1 0-15,1-3 0 16,2 1 0-1,4-2 0-15,-1-3 0 16,3 1 0-16,-1-2 0 16,-2-2 0-16,-2 0 0 15,-1-3 0-15,-2 2 0 16,-2 1 0-16,-1 1 0 16,-1-4 0-16,-1-1 0 15,1 1 0-15,-2-1 0 16,0 1 0-16,0 2 0 15,1 2 0 1,-1-1 0-16,2 5 0 16,-1 1 0-16,2-1 0 15,-1 1 0-15,1 0 0 16,1 2 0-16,1 1 0 16,1 2 0-16,0 2 0 15,0-2 0-15,-2 2 0 16,1 0 0-16,-1-3 0 15,-1 1 0-15,0 0 0 16,0-3 0-16,0-2 0 16,-4-3 0-16,-2-3 0 15,0-2 0 1,-4-4 0-16,1 3 0 16,1-2 0-16,0 2 0 15,-1 2 0-15,1-1 0 16,2 1 0-16,0 3 0 15,1-2 0-15,2-2 0 16,0 1 0-16,3-4 0 16,0 0 0-16,3-2 0 15,4-6 0-15,-1-6 0 16,1-6 0-16,-1-18 0 16,-3-8 0-1,-2-19 0-15,-1-17 0 16,0-13 0-16,0-17 0 15,0-17-132-15,7-20-488 16,2-25-1118-16,6-30 142 16,8-33 124-16,6-35 108 15</inkml:trace>
  <inkml:trace contextRef="#ctx0" brushRef="#br0" timeOffset="83726.37">11136 5206 5359 0,'2'-7'296'16,"-2"-5"3"-16,0 2 6 16,0-1 3-16,0 8 7 15,0 0 3-15,1 6 7 16,-1 6 5-16,2 11 6 15,-2 13-336-15,1 11 0 16,1 14 0-16,-1 3 0 16,-1 2 0-16,2-3 0 15,-2-2 0-15,0-9 0 16,0-10 0 0,0-7 0-16,0-13 0 15,0-8 0-15,0-7 0 16,0-8 0-16,-2-10 0 15,-2-8 0-15,-2-11 0 16,-2-12 0-16,2-13 0 16,3-10 0-16,3-7 0 15,7-6 0-15,7 2 0 16,8 5 0-16,10 8 0 16,10 12 0-1,1 13 0-15,7 7 0 16,0 11 0-16,0 9 0 15,-4 8 0-15,-7 4 0 16,-5 8 0-16,-7 5 0 16,-7 5 0-16,-8 3 0 15,-6 6-388-15,-3 1-1448 16,-10-2 158-16,-11 1 136 16,-4-3 117-16</inkml:trace>
  <inkml:trace contextRef="#ctx0" brushRef="#br0" timeOffset="83924.19">11074 5412 4706 0,'-4'6'306'0,"3"0"30"16,6-1 6-16,10 1 6 16,18-3 7-16,12-4 5 15,7-2 7-15,7-2 7 16,-1 1-245-16,-5 0-312 15,3-3-1555-15,-12 1 143 16,-7-1 122-16,-5-2 109 16</inkml:trace>
  <inkml:trace contextRef="#ctx0" brushRef="#br0" timeOffset="84295.85">11772 5215 5139 0,'2'-8'316'15,"-2"2"6"-15,-2 0 6 16,-2 7 4-16,-3 17 6 16,-2 15 7-16,-5 11 5 15,6 7 6-15,4 8 9 16,3-1-365-16,6-4 0 16,7-6 0-1,7-10 0-15,5-10 0 0,9-9 0 16,4-12 0-1,1-8 0-15,-2-10 0 16,-7-9 0-16,-10-6 0 16,-10-10 0-16,-5-12 0 15,-11-3 0-15,-8-5 0 16,-6 0 0-16,-5 9 0 16,-6 7 0-16,2 11 0 15,-1 10 0-15,-1 12 0 16,10 3-400-16,9 11-1433 15,5-3 158-15,14 0 135 16,13-1 117 0</inkml:trace>
  <inkml:trace contextRef="#ctx0" brushRef="#br0" timeOffset="84571.59">12104 5085 7490 0,'1'-2'78'16,"1"4"-2"-16,2 14 1 16,-4 14 0-16,2 15 2 15,-2 15-2-15,0 6 2 16,2 2-1-16,4-4 2 16,2-7-80-16,3-6 0 15,1-11 0 1,3-8 0-16,4-12 0 15,10-10 0-15,0-6 0 16,7-7-398-16,2-11-1434 16,-2-6 156-16,-3-5 136 15,-4-14 117-15</inkml:trace>
  <inkml:trace contextRef="#ctx0" brushRef="#br0" timeOffset="84850.32">12531 5073 7246 0,'0'-3'102'0,"0"2"1"16,0 9 2-16,-2 14-1 16,-2 13 0-16,-4 17 2 15,2 10 0-15,2 4 0 16,1-1 3-16,3-5-109 15,7-8 0-15,7-9 0 16,1-10 0-16,8-11 0 16,10-12-305-16,143-7-492 15,-138-4-847-15,-2-12 127 16,-1-5 113-16,-5-8 99 16</inkml:trace>
  <inkml:trace contextRef="#ctx0" brushRef="#br0" timeOffset="85210.99">12895 5156 8191 0,'0'-5'0'16,"0"5"0"-16,-4 10 0 16,-3 11 0-16,0 12 0 15,0 15 0 1,3 10 0-16,2 2 0 0,2 0 0 15,6-6 0 1,7-9 0-16,2-12 0 16,14-13 0-16,2-11 0 15,3-10 0-15,1-12 0 16,-3-8 0-16,-9-12 0 16,-10-6 0-16,-7-10 0 15,-8-2 0 1,-7 0 0-16,-11 8 0 0,-4 5 0 15,-11 11 0-15,-9 11 0 16,2 9 0-16,5 7-473 16,11 5-1340-1,14 4 154-15,14-2 133 16,14-1 116-16</inkml:trace>
  <inkml:trace contextRef="#ctx0" brushRef="#br0" timeOffset="85682.55">13245 5192 6776 0,'3'-1'153'0,"-1"2"0"16,-2 12 1-16,2 9 2 16,-6 12 1-16,-1 11 1 15,1 6 2 1,-3 0 1-16,5-3 2 15,0-9-163-15,2-7 0 16,2-11 0-16,0-8 0 16,7-9 0-16,6-8 0 15,4-11 0-15,6-6 0 16,2-3 0-16,-8-2 0 16,-3 4 0-16,-5 8 0 15,-4 7 0-15,2 9 0 16,4 7 0-1,4 8 0-15,4 2 0 16,0 1 0-16,6 0 0 16,4-5 0-16,1-6 0 15,4-6 0-15,-3-5 0 16,-6-8 0-16,-6-10 0 16,-8-7 0-16,-9-9 0 15,-4-8 0-15,-6-4 0 16,-10 0 0-16,-6 4 0 15,-7 8 0-15,-3 10-548 16,1 8-1245-16,4 10 151 16,8 4 130-1</inkml:trace>
  <inkml:trace contextRef="#ctx0" brushRef="#br0" timeOffset="88182.39">14485 4702 6343 0,'-13'-7'197'0,"-14"4"2"16,-21 16 1-16,-17 23 3 16,-7 35 3-16,-9 31 0 15,14 21 4-15,19 9 2 16,27 5 3-16,18-9-215 16,19-10 0-16,13-13 0 15,5-12 0-15,7-18 0 16,10-21 0-16,5-15-90 15,9-19-468-15,7-13-1207 16,0-18 146-16,-4-13 127 16,-4-16 111-1</inkml:trace>
  <inkml:trace contextRef="#ctx0" brushRef="#br0" timeOffset="88718.89">15045 4956 6079 0,'-14'-10'224'15,"-13"-2"2"-15,-11 3 3 16,-11 1 2-16,-3 11 4 15,1 13 1 1,8 11 5-16,16 5 2 16,13 10 4-16,13 9-247 15,16 2 0-15,16 1 0 16,13-1 0-16,3-2 0 16,4-4 0-16,-11-4 0 15,-18-5 0-15,-12-5 0 16,-23-6 0-16,-14-1 0 15,-14-5 0-15,-8-5 0 16,-6-3 0-16,6-6-290 16,13-4-408-16,13-9-977 15,14-10 134-15,12-10 115 16,12-12 101 0</inkml:trace>
  <inkml:trace contextRef="#ctx0" brushRef="#br0" timeOffset="88959.67">14979 4683 8191 0,'49'5'0'16,"16"16"0"-16,14 20 0 15,8 25 0-15,-21 25 0 16,-19 25 0-16,-21 8 0 15,-21 7 0-15,-22-4 0 16,-20-5 0-16,-13-16 0 16,-3-14-182-16,50-16-1710 15,-40-26 167-15,21-22 142 16</inkml:trace>
  <inkml:trace contextRef="#ctx0" brushRef="#br0" timeOffset="89174.47">15689 5302 8191 0,'29'-16'0'15,"13"-3"0"-15,9-5 0 16,12-2-189-16,-2 8-368 15,-12 2-1183-15,-12 6 144 16,-15 5 122-16,-15 5 109 16</inkml:trace>
  <inkml:trace contextRef="#ctx0" brushRef="#br0" timeOffset="89323.33">15653 5472 8191 0,'0'7'0'0,"3"1"0"15,13 0 0-15,11-4 0 16,17 0-115-16,18-8-1795 16,14-8 170-16,-2-7 146 15,2-11 124-15</inkml:trace>
  <inkml:trace contextRef="#ctx0" brushRef="#br0" timeOffset="90047.41">16867 4701 6944 0,'3'-19'135'0,"-1"-7"1"16,-1-3-1-16,-2-2 3 0,-12 10 1 15,-6 7-1-15,-8 9 3 16,-12 6 1 0,-9 10 1-16,2 16-143 15,-2 12 0-15,6 12 0 16,8 12 0-16,6 7 0 15,4-1 0-15,4-1 0 16,5-8 0-16,-2-9 0 16,5-12 0-16,5-10 0 15,0-12 0-15,5-8 0 16,2-8 0 0,2-8 0-16,8-9 0 15,4-4 0-15,6-2 0 16,3 0 0-16,2 11 0 15,-3 14 0-15,-6 20 0 16,-11 16 0-16,-2 22 0 16,-7 15 0-16,-4 11 0 15,3 0 0-15,5-2 0 16,11-10 0-16,11-11 0 16,16-16 0-16,7-13 0 15,14-14-193 1,3-11-306-16,0-10-1255 0,-10-4 145 15,-15-9 125 1,-16-4 110-16</inkml:trace>
  <inkml:trace contextRef="#ctx0" brushRef="#br0" timeOffset="91066.35">11187 6982 7323 0,'2'-10'94'0,"-2"3"1"15,4 2 0-15,4 5 1 16,0 18 1-16,0 17-1 16,4 13 1-16,-8 9 1 15,-1 7 2 1,-3-1-100-16,0-9 0 0,-1-6 0 16,2-9 0-1,-1-11 0-15,0-7 0 16,-1-10 0-16,-2-8 0 15,-2-6 0-15,-2-11 0 16,1-12 0-16,2-13 0 16,3-17 0-16,4-16 0 15,7-8 0-15,10-8 0 16,10 4 0-16,11 7 0 16,11 12 0-16,2 13 0 15,3 16 0-15,-4 10 0 16,-1 10 0-16,-11 11 0 15,-8 8-151 1,-6 11-368-16,-11 3-1241 16,-13 6 147-16,-15 7 125 15,-12 4 111-15</inkml:trace>
  <inkml:trace contextRef="#ctx0" brushRef="#br0" timeOffset="91247.18">11229 7184 5464 0,'-16'12'285'15,"1"0"5"1,1 2 2-16,2-1 6 0,17-7 5 16,16-6 3-16,18-2 7 15,15-2 4 1,12-4-258-16,11-2-562 16,-1-57-1230-16,-5 48 141 15,-6-1 124-15,-8-5 106 16</inkml:trace>
  <inkml:trace contextRef="#ctx0" brushRef="#br0" timeOffset="91606.85">11907 6951 5819 0,'0'-4'250'0,"-6"3"3"0,-2 2 3 16,-5 6 4-16,2 13 3 15,-5 13 3 1,4 9 5-16,5 6 3 15,3 1 5-15,5 1-279 16,7-4 0-16,6-6 0 16,6-7 0-16,6-7 0 15,8-12 0-15,1-8 0 16,-3-6 0-16,-3-7 0 16,-7-11 0-16,-7-7 0 15,-8-10 0-15,-5-13 0 16,-9-6 0-16,-9-3 0 15,-1 1 0-15,-3 7 0 16,-5 11 0 0,3 11 0-16,-3 12 0 15,4 10-308-15,8 3-270 16,6-14-1124-16,7 18 138 16,8-1 118-16,8-2 105 15</inkml:trace>
  <inkml:trace contextRef="#ctx0" brushRef="#br0" timeOffset="91886.59">12143 6843 5727 0,'3'1'259'16,"1"9"4"-16,0 11 3 15,1 15 3-15,-4 12 5 16,2 15 3-16,-3 1 4 15,0 2 4-15,2-6 5 16,4-7-290-16,4-9 0 16,4-10 0-16,8-7 0 15,5-11 0-15,6-6 0 16,6-6 0 0,3-4-25-16,3-8-471 15,0-10-1303-15,-7-2 151 16,-7-11 131-16,-3-12 115 15</inkml:trace>
  <inkml:trace contextRef="#ctx0" brushRef="#br0" timeOffset="92158.33">12612 6837 7862 0,'0'0'37'16,"0"3"-2"-16,0 11 2 15,0 11-1 1,0 16 1-16,0 14-1 16,3 10 1-16,-1 1-1 15,5-1 2-15,5-7-38 16,0-5 0-16,6-12 0 16,5-10 0-16,6-11 0 15,4-12-149-15,3-4-218 16,5-10-233-16,-7-13-1041 15,-8-4 127-15,-1-10 113 16</inkml:trace>
  <inkml:trace contextRef="#ctx0" brushRef="#br0" timeOffset="92511.01">13023 6920 6035 0,'0'-2'228'16,"-4"3"3"-16,-4 7 2 15,2 10 4-15,-3 13 2 16,1 11 3-16,5 8 3 16,1 3 3-16,2 1 5 15,9-4-253-15,2-6 0 16,3-9 0-16,7-11 0 16,11-10 0-16,1-10 0 15,2-7 0 1,1-8 0-16,-9-11 0 15,-5-8 0-15,-11-13 0 16,-6-12 0-16,-7-3 0 16,-7-1 0-16,-9 5 0 15,-5 8 0-15,-6 12 0 16,-3 13 0-16,1 8 0 16,6 9-349-16,45 4-1497 15,-30 3 160-15,14 1 136 16,5-1 119-16</inkml:trace>
  <inkml:trace contextRef="#ctx0" brushRef="#br0" timeOffset="93006.54">13375 6892 6355 0,'8'4'196'0,"1"9"1"15,-3 9 3-15,1 10 2 16,-7 11 2-16,0 8 1 16,0 1 4-16,0-5 0 15,0-3 5-15,0-8-214 16,0-9 0 0,4-11 0-16,4-6 0 15,5-8 0-15,9-9 0 16,5-12 0-16,3-5 0 15,1-6 0-15,-4-4 0 16,-5 3 0-16,-6 9 0 16,-5 8 0-16,3 10 0 15,-5 8 0-15,2 11 0 16,3 9 0-16,1 4 0 16,-1 1 0-16,8 1 0 15,7-8 0 1,4-4 0-16,6-8 0 15,-1-5-27-15,-6-9 1 16,-10-9 26-16,-8-10 0 16,-8-15 0-16,-6-8 0 15,-5-12 0-15,-5-1 0 16,-4 6 0-16,-6 7 0 16,-9 14-342-16,-2-15-1492 15,-1 32 157-15,1 6 136 16,8 1 117-16</inkml:trace>
  <inkml:trace contextRef="#ctx0" brushRef="#br0" timeOffset="93471.11">14793 6537 8191 0,'-17'5'0'0,"-16"22"0"16,-13 22 0-16,-14 24 0 0,0 28 0 15,7 23 0 1,18 6 0-16,20-3 0 15,22-7 0-15,20-14 0 16,15-16 0-16,10-16 0 16,15-23 0-16,13-18-278 15,4-19-1587-15,-3-14 161 16,0-15 141-16,-9-13 120 16</inkml:trace>
  <inkml:trace contextRef="#ctx0" brushRef="#br0" timeOffset="94894.42">15357 6765 6739 0,'0'-2'156'0,"1"2"1"16,1 7 2 0,-2 12 1-16,0 14 0 15,-3 12 4-15,0 13-1 16,2 3 2-16,-2 0 3 15,3-3-168-15,0-12 0 16,4-7 0-16,0-8 0 16,8-15 0-16,11-6 0 15,9-5 0-15,6-3 0 16,6-4 0-16,0-1 0 16,-4-3-265-16,-5 2-246 15,-3-6-1221 1,-6-1 142-16,-5-5 123 15,1-4 107-15</inkml:trace>
  <inkml:trace contextRef="#ctx0" brushRef="#br0" timeOffset="95179.15">15749 6488 7232 0,'8'-10'105'16,"12"5"-1"-16,15 14 2 15,11 22-1 1,7 31 2-16,-6 28 0 16,-8 21 1-16,-20 9-1 15,-19 2 3-15,-22-5-110 16,-17-11 0-16,-19-11 0 15,-7-14 0-15,-4-16-621 16,2-16-1152-16,15-20 147 16,21-17 129-16</inkml:trace>
  <inkml:trace contextRef="#ctx0" brushRef="#br0" timeOffset="95466.89">16319 6931 8191 0,'6'-12'0'0,"8"-3"0"15,5-4 0-15,14-5 0 16,7 7 0-16,7 4 0 16,6 1 0-16,-1 6-377 15,-1 4-1462-15,-15 1 158 16,-13 4 137-16,-17 2 117 16</inkml:trace>
  <inkml:trace contextRef="#ctx0" brushRef="#br0" timeOffset="95646.72">16299 7111 5991 0,'-6'11'233'16,"3"2"2"-16,4-2 3 15,18 2 3-15,22-7 4 16,13-6 1-16,11-1 5 16,5-4 2-16,-11 2-300 15,-15 1-448-15,-17 18-1230 16,-14-19 140-16,-25 0 122 15,-10-4 107-15</inkml:trace>
  <inkml:trace contextRef="#ctx0" brushRef="#br0" timeOffset="96698.42">11292 8614 7292 0,'0'-5'98'16,"2"2"0"-16,0 3 1 15,0 11 0-15,3 17 1 16,-1 13 0-16,-1 10 1 16,1 12 1-16,-2 0 0 15,-1 0-102-15,-1-7 0 16,0-6 0-16,0-11 0 16,0-11 0-16,0-8 0 15,0-11 0-15,-1-5 0 16,-5-5 0-1,-3-11 0-15,-1-10 0 16,-6-14 0-16,6-14 0 16,5-12 0-16,5-13 0 15,9-8 0-15,11 1 0 16,8 4 0-16,14 10 0 16,7 11 0-16,7 18 0 15,2 9 0-15,-3 10 0 16,-3 7 0-16,-10 6 0 15,-6 6 0-15,-5 4-302 16,-12 7-222-16,-13 56-1194 16,-6-44 140-1,-18 8 121-15,-14 6 105 16</inkml:trace>
  <inkml:trace contextRef="#ctx0" brushRef="#br0" timeOffset="96894.24">11347 8806 5406 0,'-13'9'291'0,"2"2"4"16,-1 2 3-16,2-1 7 16,9-3 4-1,10-6 4-15,16-3 6 16,10 0 6-16,15-5 5 0,15-6-492 16,5 3-230-1,6-6-325-15,-8-1-883 16,-3-2 123-16,-10-3 105 15,-5-6 96-15</inkml:trace>
  <inkml:trace contextRef="#ctx0" brushRef="#br0" timeOffset="97246.42">12015 8579 4302 0,'-2'-8'339'0,"1"1"39"16,-5 3 8-16,-6 4 6 15,1 14 9-15,-4 15 8 16,-6 10 10-1,5 9 8-15,6 1 10 16,5 2-174-16,2-4-225 0,6-6-38 16,10-3 0-1,5-9 0-15,9-10 0 16,9-9 0-16,6-6 0 16,1-8 0-16,-2-6 0 15,-9-8 0-15,-6-10 0 16,-10-12 0-16,-9-6 0 15,-5-7 0-15,-9-4 0 16,-9 3 0-16,-6 8 0 16,-7 6 0-1,-9 12 0-15,0 10 0 16,2 11 0-16,7 6-374 16,40 2-1466-16,-14 6 159 15,8-1 136-15,16-5 119 16</inkml:trace>
  <inkml:trace contextRef="#ctx0" brushRef="#br0" timeOffset="97534.69">12367 8442 7036 0,'0'7'125'0,"1"11"1"15,-1 12 1-15,2 15 0 16,-5 6 1-16,-1 13 1 16,3-2 1-16,1-3 1 15,-2-8 1-15,5-6-132 16,8-10 0-16,4-11 0 16,8-8 0-16,8-7 0 15,7-7 0-15,8-4-417 16,0-6-1411-16,0-10 157 15,-4-7 134-15,-4-8 118 16</inkml:trace>
  <inkml:trace contextRef="#ctx0" brushRef="#br0" timeOffset="97818.43">12762 8429 8191 0,'0'-1'0'16,"2"-2"0"-16,1 10 0 16,2 12 0-16,-3 11 0 15,2 16 0 1,-4 12 0-16,2 4 0 16,-2 2 0-16,3-2 0 15,3-9 0-15,2-5 0 16,5-12 0-16,5-11 0 15,6-10 0-15,10-10-275 16,11-3-419-16,-3-9-986 16,-1-7 135-16,-2-9 115 15,-8-5 103-15</inkml:trace>
  <inkml:trace contextRef="#ctx0" brushRef="#br0" timeOffset="98162.62">13205 8513 8191 0,'0'2'0'16,"-4"7"0"-16,-1 12 0 15,-2 11 0-15,-2 11 0 16,3 11 0-16,2 7 0 16,3-5 0-16,6 0 0 15,3-8 0-15,6-8 0 16,13-14 0-16,12-11 0 15,3-10-237-15,4-8-27 16,0-8 7 0,-10-11 33-16,-11-10 113 15,-12-13 111-15,-6-11 0 16,-9-7 0-16,-12 0 0 16,-9 3 0-16,-8 12 226 15,-7 12 32-15,-4 13 2 16,3 14-422-16,13-43-1641 15,7 53 153-15,15 1 131 16,13 4 115-16</inkml:trace>
  <inkml:trace contextRef="#ctx0" brushRef="#br0" timeOffset="98654.67">13649 8503 8008 0,'3'5'20'16,"3"11"0"-16,-3 11 1 15,2 11-1-15,-5 8-1 16,0 6 3-16,-2-2-3 16,4-5 1-16,-2-9 2 15,0-8-22-15,0-9 0 16,4-10 0-1,5-5 0-15,7-8 0 16,6-10 0-16,7-9 0 16,-2-6 0-16,0-2 0 15,-6 1 0-15,-8 6 0 16,-1 10 0-16,-4 9 0 16,-1 10 0-16,2 12 0 15,4 5 0-15,0 5 0 16,4 4 0-16,5-6 0 15,7-5 0-15,6-8 0 16,2-6 0 0,-1-4 0-16,-4-10 0 15,-10-10 0-15,-11-8 0 16,-5-11 0-16,-10-10 0 16,-2-7 0-16,-10 1 0 15,-6 6 0-15,-7 7-355 16,-3-34-1489-16,0 51 159 15,6 7 136-15,11 1 119 16</inkml:trace>
  <inkml:trace contextRef="#ctx0" brushRef="#br0" timeOffset="99090.21">15028 8159 8191 0,'-37'27'0'0,"-15"28"0"16,-17 27 0-16,-7 30 0 15,19 11 0-15,20 11 0 16,20-3 0-16,28-9 0 15,16-13 0 1,14-13 0-16,16-18 0 16,20-16 0-16,11-20-426 15,8-160-1400-15,3 114 157 16,-5-19 134-16,-12-17 116 16</inkml:trace>
  <inkml:trace contextRef="#ctx0" brushRef="#br0" timeOffset="99630.71">15355 8425 8191 0,'0'-3'0'15,"0"0"0"-15,3 1 0 16,3 8 0 0,0 16 0-16,-1 17 0 15,-3 12 0-15,0 13 0 16,-2 5 0-16,0-1 0 15,0-11 0-15,0-7 0 16,8-8 0-16,7-11 0 16,12-11 0-16,14-6 0 15,11-7 0-15,5-6 0 16,4-4-255-16,-3-5-283 16,-9-7-1189-16,-7-1 141 15,-12-8 122 1,-12 0 107-16</inkml:trace>
  <inkml:trace contextRef="#ctx0" brushRef="#br0" timeOffset="100038.29">15780 8104 8191 0,'0'-4'0'15,"0"1"0"-15,0 3 0 16,0 4 0-16,2 8 0 16,-2 8 0-16,0 7 0 15,0 5 0-15,0 5-302 16,0 4-1557-1,0-6 161-15,-2-8 139 16,2-5 120-16</inkml:trace>
  <inkml:trace contextRef="#ctx0" brushRef="#br0" timeOffset="100315.03">16037 7837 8191 0,'45'42'0'16,"11"29"0"-16,6 33 0 16,1 38 0-16,-35 6 0 15,-16 14 0-15,-19 1 0 16,-16-8 0-16,-18-12 0 15,-14-20 0-15,-8-20-423 16,-5-28-1403-16,7-28 156 16,12-27 134-16,19-30 118 15</inkml:trace>
  <inkml:trace contextRef="#ctx0" brushRef="#br0" timeOffset="100666.7">16816 8542 8191 0,'8'-13'0'0,"13"-3"0"15,12-1 0-15,16-4-43 16,7 6-498-1,9 6-1242-15,-8 0 150 0,-16 7 128 16,-20 4 112-16</inkml:trace>
  <inkml:trace contextRef="#ctx0" brushRef="#br0" timeOffset="100822.55">16788 8790 8191 0,'0'9'0'16,"0"-2"0"-16,17 2 0 15,17-5 0-15,16 1 0 16,19-11 0-16,17-4-512 16,4-5-1291-16,-10-5 153 15,-9-8 131-15</inkml:trace>
  <inkml:trace contextRef="#ctx0" brushRef="#br0" timeOffset="101746.25">17398 6506 5744 0,'0'-13'257'16,"0"-1"3"-16,0-4 5 16,-3-1 2-16,-3 6 5 15,-8 6 4-15,-5 3 3 16,-7 10 3-16,-6 8 7 16,-1 15-289-16,-3 10 0 15,3 11 0-15,1 5 0 16,3 3 0-16,4-2 0 15,5-4 0 1,3-7 0-16,4-8 0 16,5-8 0-16,1-10 0 15,3-8 0-15,4-7 0 16,0-4 0-16,0-8 0 16,2-5 0-16,0-2 0 15,5 2 0-15,1 1 0 16,2 12 0-16,3 20 0 15,-5 19 0-15,1 22 0 16,5 11 0-16,3 11 0 16,6-1 0-16,7-7 0 15,8-11 0 1,9-10 0-16,11-11-333 16,24-8-1518-16,-13-11 161 15,2-12 137-15,-6-6 119 16</inkml:trace>
  <inkml:trace contextRef="#ctx0" brushRef="#br0" timeOffset="102659.45">17818 8101 5783 0,'0'-12'253'15,"-3"-4"4"-15,-1-2 4 16,-5-1 2-16,-6 5 3 16,-6 9 6-16,-7 2 2 15,-3 9 4-15,-3 10 6 16,0 13-284-16,-1 6 0 16,-1 10 0-1,2 6 0-15,2-2 0 16,4-1 0-16,5-3 0 15,1-3 0-15,5-7 0 16,3-5 0-16,2-4 0 16,4-11 0-16,3-6 0 15,2-7 0-15,3-4 0 16,6-9 0-16,4-2 0 16,5-6 0-16,3 2 0 15,6 4 0-15,0 8 0 16,0 13 0-16,1 22 0 15,-7 21 0 1,-7 22 0-16,-4 24 0 16,-5 12 0-16,-4 3 0 15,1 0 0-15,2-11 0 16,6-18 0-16,8-15 0 16,10-18 0-16,15-20 0 15,11-17-35-15,11-8-488 16,1-22-1267-16,-2-2 151 15,-5-8 129-15,-6-4 114 16</inkml:trace>
  <inkml:trace contextRef="#ctx0" brushRef="#br0" timeOffset="111656.14">13593 12381 5111 0,'8'-2'250'16,"2"-2"50"-16,-1 0 5 15,3-2 6-15,-3 0 3 16,0 1 6-16,-1-1 6 16,0 1 5-16,1 1 5 15,-7 0-103-15,0-1-179 16,-2 0-54-16,-13-2 0 15,-10-3 0 1,-13 0 0-16,-14 1 0 16,-13 5 0-16,-6 3 0 15,2 5 0-15,2 7 0 16,7 8 0-16,14 9 0 16,20 11 0-1,12 6 0-15,27 7 0 16,18 5 0-16,18 0 0 0,10 2 0 15,7-2 0-15,-17-3 0 16,-15-4 0 0,-22-7 0-16,-28-6 0 15,-27-6 0-15,-17-6 0 16,-11-10 0 0,-10-7 0-1,9-4 0-15,16-11-239 0,30-3-658 0,10-11-738 16,23-8 126-16,18-7 112 15,21-3 97-15</inkml:trace>
  <inkml:trace contextRef="#ctx0" brushRef="#br0" timeOffset="112206.62">13834 12801 8191 0,'0'0'0'0,"-2"0"0"16,2 3 0-16,16-2 0 15,24 2 0-15,27 0 0 16,25 2 0 0,18-1 0-16,0-2 0 0,-11 3 0 15,-13-2 0-15,-20-3 0 16,-18 0 0-16,-18 1 0 15,-14-1 0 1,-10 0 0-16,-6 0-105 16,-6-3-405-16,-4-43-1265 15,-3 32 148-15,-4-9 128 16</inkml:trace>
  <inkml:trace contextRef="#ctx0" brushRef="#br0" timeOffset="112458.39">14246 12572 8191 0,'8'-1'0'16,"15"1"0"-16,19 6 0 15,17 9 0-15,10 11 0 16,8 15 0 0,-10 14 0-16,-20 7 0 0,-22 3 0 15,-24 2 0 1,-27-6 0-16,-25-3 0 15,-19-6 0-15,-5-7-226 16,38-8-744-16,-24-11-650 16,28-13 125-16,28-10 110 15,36-18 95 1</inkml:trace>
  <inkml:trace contextRef="#ctx0" brushRef="#br0" timeOffset="113178.6">15604 12201 8191 0,'-29'10'0'16,"-20"18"0"-16,-16 25 0 16,-12 26 0-16,5 29 0 15,19 24 0-15,27 2 0 16,20 1 0 0,26-8 0-16,17-14 0 15,10-18 0-15,3-19 0 16,9-19 0-16,-3-23-199 15,3-17-484-15,-9-15-1020 16,-8-18 137-16,-11-16 119 16,-8-13 105-16</inkml:trace>
  <inkml:trace contextRef="#ctx0" brushRef="#br0" timeOffset="113614.19">15841 12487 6556 0,'0'-9'175'16,"2"0"2"-16,-1 2 1 16,1 1 2-16,-2 12 1 15,0 14 2-15,0 14 2 16,-3 15 2 0,-6 13 2-16,-2 12-189 15,4-3 0-15,-1-2 0 16,6-6 0-16,11-9 0 15,8-12 0-15,11-9 0 16,6-10 0-16,14-10 0 16,0-7 0-16,2-6 0 15,-6-6-194-15,-1-5-446 16,-15-4-1075-16,-7-3 138 16,-5-9 121-1,-6 0 106-15</inkml:trace>
  <inkml:trace contextRef="#ctx0" brushRef="#br0" timeOffset="113864.96">16228 12251 8191 0,'20'12'0'0,"12"20"0"16,11 19 0-16,9 24 0 15,-1 17 0-15,-11 20 0 16,-13 0 0 0,-16 2 0-16,-20-7 0 15,-23-11 0-15,-17-14-394 16,-17-11-1440-16,-15-18 157 16,-3-18 136-16,5-13 117 15</inkml:trace>
  <inkml:trace contextRef="#ctx0" brushRef="#br0" timeOffset="115258.21">14339 14237 3873 0,'3'-4'136'16,"3"-3"37"-16,-1-1 21 16,3-5 66-16,0 2 72 15,-2 0 59-15,1 1 41 16,-2-1 11-16,-4-1 10 16,1 1-98-16,-4-3-44 15,-8 0-41-15,-7 1-19 16,-14 0-72-16,-11 4-81 15,-11 5-58 1,-5 1-40-16,0 6 0 16,5 6 0-16,11 6 0 15,11 7 0-15,16 10 0 16,8 5 0-16,14 7 0 16,16 4 0-16,10 0 0 15,7-3 0-15,5-2 0 16,-2-8 0-16,-16-6 0 15,-16-4 0-15,-15-6 0 16,-19-5 0-16,-15-3 0 16,-10-3 0-16,-3-4 0 15,-3-3 0 1,10-1-52-16,16 0-443 16,15-20-1298-16,22 10 151 15,15-3 130-15,22-7 114 16</inkml:trace>
  <inkml:trace contextRef="#ctx0" brushRef="#br0" timeOffset="115618.87">14640 14418 6462 0,'0'-1'185'16,"0"1"1"-16,6-2 2 16,15 2 2-16,23-2 2 15,20-3 2-15,19 0 1 16,9-1 3-16,-4-2 3 15,-12 4-201-15,-15 1 0 16,-16-2 0 0,-16 4 0-16,-9-2 0 15,-13 2 0-15,-4 1 0 16,-4 0-352-16,41-2-1494 16,-47 2 160-16,-5 0 136 15,-8 0 119-15</inkml:trace>
  <inkml:trace contextRef="#ctx0" brushRef="#br0" timeOffset="115886.62">14652 14580 5759 0,'0'0'256'15,"6"2"4"-15,15 0 1 16,17 0 6-16,14 1 3 15,15-3 3-15,8 0 4 16,-7 0 5-16,-6-2 4 16,-12 2-286-16,-12 0 0 15,-13 0 0-15,-12 0 0 16,-4 0-254-16,-6 0-237 16,-3-31-1249-16,2 25 144 15,-2-5 122-15,0-5 109 16</inkml:trace>
  <inkml:trace contextRef="#ctx0" brushRef="#br0" timeOffset="116430.92">14926 14204 5032 0,'-4'-6'324'15,"2"-3"6"-15,-4 1 5 16,3 0 6-16,1 4 6 15,1 2 6-15,0 2 7 16,1 0 8-16,-2 0 5 16,2 0-345-16,-1 0-28 15,-2 0 0-15,3 0 0 16,0 0 0-16,0 0 0 16,0 2 0-16,0 1 0 15,4 0 0 1,9 8 0-16,13 2 0 15,14 11 0-15,13 7 0 16,6 8 0-16,3 5 0 16,-10 5 0-16,-13 5 0 15,-16 1 0-15,-17 3 0 16,-19-2 0-16,-19-2 0 16,-22-5 0-16,-15-6 0 15,-10-5 0-15,-6-6 0 16,9-7-59-1,39-7-882-15,-2-9-730 16,26-7 132-16,23-13 115 16,35-9 101-16</inkml:trace>
  <inkml:trace contextRef="#ctx0" brushRef="#br0" timeOffset="117214.87">16163 13975 5878 0,'-3'-7'245'15,"-10"6"2"-15,-9 5 2 16,-15 14 5-16,-7 26 2 16,-7 24 4-16,4 17 3 15,14 17 5-15,19 2 3 16,12 2-271-16,15-10 0 15,6-6 0-15,8-12 0 16,1-11 0-16,8-17-70 16,13-18-747-1,-3-18-885-15,-1-16 138 0,-2-16 118 16,2-10 105 0</inkml:trace>
  <inkml:trace contextRef="#ctx0" brushRef="#br0" timeOffset="117795.08">16602 14127 4808 0,'0'-7'347'16,"3"-2"7"-16,-2-2 4 15,-1 3 9 1,2 4 6-16,-2 2 8 16,3 2 8-16,4 6 7 15,-3 9 8-15,0 13-390 16,1 14-14-16,-8 12 0 15,-7 12 0-15,-3 2 0 16,1 1 0-16,-1-9 0 16,8-6 0-16,2-13 0 15,7-8 0-15,13-12 0 16,13-9 0-16,11-6 0 16,9-4 0-1,8-3 0-15,-3-3 0 16,-4-4-260-16,-4-2-297 15,-8-5-1163-15,-8-3 139 16,-8-4 122-16,-7-2 105 16</inkml:trace>
  <inkml:trace contextRef="#ctx0" brushRef="#br0" timeOffset="118134.78">17011 13758 5855 0,'20'-17'246'15,"12"6"3"-15,18 11 4 16,19 20 3-16,10 34 3 15,0 33 3-15,-11 24 4 16,-15 14 4-16,-24 5 5 16,-23-5-275-16,-24 0 0 15,-28-10 0 1,-22-11 0-16,-18-9 0 16,-5-17-841-16,-16-14-873 15,7-22 139-15,11-17 120 16,14-17 106-16</inkml:trace>
  <inkml:trace contextRef="#ctx0" brushRef="#br0" timeOffset="119838.58">19948 15359 5605 0,'6'-9'261'0,"-2"-1"6"16,0-3 3-16,-1-2 4 16,-1 2 2-16,-8 4 6 15,-10-1 4-15,-14 3 2 16,-16 3 6-16,-17 3-206 15,-9 5-88-15,-3 7 0 16,7 8 0-16,12 7 0 16,18 9 0-16,24 7 0 15,18 2 0-15,22 5 0 16,19 0 0 0,11-1 0-16,-1-4 0 15,-7-6 0-15,-16-8 0 16,-18-8 0-16,-25-6 0 15,-18-4 0-15,-15-8 0 16,-9 1 0-16,-5-5 0 16,9 0-336-16,78 0-1514 15,-43 0 161-15,18-3 137 16,19-6 119-16</inkml:trace>
  <inkml:trace contextRef="#ctx0" brushRef="#br0" timeOffset="120328.4">20108 15572 8191 0,'0'-4'0'0,"2"0"0"15,12-5 0-15,22 3 0 16,26-2 0-16,18 1 0 16,22 0 0-16,5 1 0 15,-10 1 0-15,-15 0 0 16,-18-1 0-1,-24 3 0-15,-18-1 0 16,-13 0-30-16,-8 3-394 16,-7 0-1394-16,-7 1 156 15,-6 1 132-15,-7 2 116 16</inkml:trace>
  <inkml:trace contextRef="#ctx0" brushRef="#br0" timeOffset="120562.7">20144 15721 8066 0,'-3'6'14'16,"0"1"0"-16,9 2-1 15,19-1 1 1,25-2 0-16,20-5-1 16,16 0 1-16,14-3 0 15,-6-2 1-15,-11-4-15 16,-16-1 0-16,-19-2-141 15,-18-1-212-15,-14-3-278 16,-10-4-1008-16,-11-3 128 16,-3-5 112-16,-7-8 97 15</inkml:trace>
  <inkml:trace contextRef="#ctx0" brushRef="#br0" timeOffset="120806.48">20518 15308 5567 0,'10'0'267'16,"15"1"4"-16,14 11 3 16,10 10 5-16,6 15 3 15,4 14 5-15,-14 16 3 16,-13 3 5-16,-15 1 4 16,-13-3-219-16,-17-5-80 15,-16-10 0-15,-12-9 0 16,-9-6-216-16,33-8-767 15,-29-6-636-15,11-13 125 16,22-8 110 0,22-11 95-16</inkml:trace>
  <inkml:trace contextRef="#ctx0" brushRef="#br0" timeOffset="122030.23">21724 15488 5951 0,'0'-7'237'16,"2"3"2"-16,-2 0 4 15,-3 4 2-15,-10 15 4 16,-10 12 2-16,-11 11 4 16,-13 10 3-16,-11 8 5 15,-4-2-263-15,-2 1 0 16,1-9 0-16,5-7 0 15,10-11 0-15,11-10 0 16,8-12 0-16,10-6 0 16,9-12 0-1,6-10 0-15,1-9 0 16,9-9 0-16,7-8 0 16,7-3 0-16,4 3 0 15,8 8 0-15,0 9 0 16,1 12 0-16,2 12 0 15,-2 10 0-15,3 15 0 16,3 12 0-16,-4 6 0 16,-1 11 0-16,3 2 0 15,-3-1 0 1,0-6 0-16,-1-3 0 16,0-8 0-16,-1-6 0 15,-3-12-149-15,4-1-428 16,0-11-1167-16,-2-6 143 15,0-10 124-15,-1-7 108 16</inkml:trace>
  <inkml:trace contextRef="#ctx0" brushRef="#br0" timeOffset="122522.37">22195 15560 8191 0,'1'-1'0'0,"-1"1"0"16,2 9 0-16,-7 12 0 15,-4 8 0-15,-8 11 0 16,-4 7 0-16,-4-4 0 16,2-5 0-16,3-6 0 15,4-9 0-15,6-7 0 16,6-5 0-16,1-8 0 15,3-3 0-15,0-8 0 16,1-8 0-16,5-13 0 16,7-16 0-1,10-13 0-15,10-6 0 16,8-7 0-16,-1 9 0 16,-4 11 0-16,-5 10 0 15,-10 14 0-15,-5 9 0 16,0 12 0-16,-1 6 0 15,2 8 0-15,0 11 0 16,2 9 0-16,-3 9 0 16,-2 8 0-16,-2 3 0 15,-1 0 0-15,-2-2 0 16,0-7 0 0,-5-5 0-16,-1-7 0 15,0-8-344-15,33-3-1503 16,-38-10 159-16,-4-1 137 15,-5-5 119-15</inkml:trace>
  <inkml:trace contextRef="#ctx0" brushRef="#br0" timeOffset="122704.2">22110 15721 8191 0,'10'-12'0'16,"14"0"0"-16,13-6 0 15,12-2 0-15,5 8-88 16,7 0-340 0,1 0-1373-16,-8 6 152 15,-8-3 131-15,-7 4 115 16</inkml:trace>
  <inkml:trace contextRef="#ctx0" brushRef="#br0" timeOffset="123332.61">22931 15589 4509 0,'6'-6'369'0,"1"-2"7"16,4-1 8 0,-2-4 8-16,-1 1 7 0,-2 1 10 15,-5 1 7-15,1-1 9 16,-2 1 9-16,0 1-356 16,-2 2-78-16,-4 1 0 15,-5-1 0 1,-11 5 0-16,-5 1 0 15,-7 0 0-15,-2 3 0 16,-1 6 0 0,-1 4 0-16,5 5 0 0,4 7 0 15,7 2 0 1,5 4 0-16,7 1 0 0,6-6 0 16,1 0 0-1,6-8 0-15,4-6 0 0,5-4 0 16,6-5 0-1,4-2 0-15,8-1 0 16,-1-8 0-16,2-3 0 16,-3-3 0-16,1-8 0 15,-3-2 0-15,-4 4 0 16,-9 3 0-16,-2 6 0 16,-8 6 0-16,3 4 0 15,-2 4 0-15,1 7 0 16,-1 6 0-16,5 5 0 31,-8 6 0-31,2 5 0 0,0-1 0 0,108-1-1942 16,-93-6 175-16,7-4 150 15,7-3 128 1</inkml:trace>
  <inkml:trace contextRef="#ctx0" brushRef="#br0" timeOffset="124461.49">23264 15572 7164 0,'0'-4'111'16,"0"2"1"-16,0 0 1 16,0 2 1-16,0 11 0 15,0 11 0-15,-2 11 2 16,1 7 0-16,-5 11 1 16,-3 3-117-16,-1 2 0 15,0-1 0 1,0-2 0-16,3-5 0 15,-2-3 0-15,3-7 0 16,2-6 0 0,0-7 0-16,1-4 0 15,0-6 0-15,3-6 0 16,0-2 0-16,-2-3 0 0,4-4 0 16,-2 0 0-16,0 0 0 15,0 0 0-15,0 0 0 16,0-3 0-1,0-1 0-15,0-1 0 0,0-5 0 16,0-2 0 0,0-2 0-16,0 0 0 15,0 0 0-15,0 0 0 16,0-2 0-16,0 4 0 16,0-3 0-16,0-1 0 15,0 1 0-15,1-2 0 16,1-1 0-16,1-1 0 15,-1-2 0-15,1 3 0 16,-1 1 0-16,1 2 0 16,-2 1 0-16,2 3 0 15,0-2 0 1,1-2 0-16,2-1 0 16,-2-3 0-16,4-2 0 15,0-4 0-15,5-1 0 16,-1-5 0-16,5 1 0 15,2-2 0-15,6 4 0 16,3-2 0-16,7-1 0 16,5-1 0-16,2 0 0 15,0 2 0 1,-2 2 0-16,-8 7 0 0,-10 7 0 16,-5 5 0-1,-6 3 0-15,-10 5 0 16,1 3 0-16,-7 4 0 15,-5 9 0-15,-4 4 0 16,-2 8 0-16,0 6 0 16,4 4 0-16,8 6 0 15,2 1 0-15,4-1 0 16,-2-2 0 0,1-4 0-16,-2-6 0 0,-4-7 0 15,-6-3 0-15,-6-10 0 16,-8-2 0-1,-4-5 0-15,2-3 0 16,5-1 0-16,9-1-262 16,7-2-207-16,54-4-1274 15,-37 2 144-15,4-4 123 16,1 1 108-16</inkml:trace>
  <inkml:trace contextRef="#ctx0" brushRef="#br0" timeOffset="125404.64">20861 14835 6877 0,'0'-5'142'16,"-6"2"0"0,-6 3 2-16,-8 8 1 15,-7 15 0-15,-11 12 2 0,-8 7 1 16,-8 8 1-16,-6 0 3 16,-4-1-152-16,1-4 0 15,5-2-373 1,38-10-1467-16,-12-7 159 0,16-16 136 15,9-4 119-15</inkml:trace>
  <inkml:trace contextRef="#ctx0" brushRef="#br0" timeOffset="125642.42">20458 14911 7267 0,'8'-6'100'16,"8"5"1"-16,12 5 1 15,11 11 0-15,8 10 0 16,4 12 2-16,1 4-1 16,-2 0 1-16,-11-5 2 15,-7-4-106 1,-10-5 0-16,-9-3-22 16,-9-5-351-16,10-3-507 15,-16-9-719-15,-3-2 123 16,-3-9 105-16,0-9 96 15</inkml:trace>
  <inkml:trace contextRef="#ctx0" brushRef="#br0" timeOffset="125868.2">20717 14717 5445 0,'0'-12'287'0,"0"6"4"15,3 5 4-15,2 11 5 16,7 13 5-16,0 23 3 15,3 7 7 1,1 6 5-16,-6 0 5 16,-7-5-325-16,-3-3 0 15,-8-9-285-15,8-3-639 16,-30-7-692-16,-9-10 123 16,-7-12 110-1,-2-4 95-15</inkml:trace>
  <inkml:trace contextRef="#ctx0" brushRef="#br0" timeOffset="126044.58">20315 15047 8191 0,'8'-12'0'0,"17"-2"0"16,17-3 0-16,21-1 0 16,14 8 0-16,5 4 0 15,-2 3-206-15,-14 3-227 16,-11 3-1336-16,-19 0 148 15,-14 3 127 1</inkml:trace>
  <inkml:trace contextRef="#ctx0" brushRef="#br0" timeOffset="126548.28">19310 16123 8191 0,'0'0'0'0,"3"-1"0"16,8 0 0-16,14-2 0 16,9-2 0-1,12-1 0-15,6-1 0 16,-1 0 0-1,-3 0-379-15,21 4-1459 0,-42 0 158 16,-13-1 137-16,-19 1 117 16</inkml:trace>
  <inkml:trace contextRef="#ctx0" brushRef="#br0" timeOffset="126733.11">19217 16222 8191 0,'-4'4'0'0,"-1"1"0"15,2 0 0-15,12 2 0 16,25-3 0-16,20-3 0 16,23-2 0-1,28-2-327-15,31-2-506 16,-7-4-797-16,-4-5 127 16,-3-5 111-16,-5-3 96 15</inkml:trace>
  <inkml:trace contextRef="#ctx0" brushRef="#br0" timeOffset="127234.65">21486 16194 8191 0,'-2'0'0'16,"1"0"0"-16,1 0 0 15,-3 0 0-15,7 0-354 0,57 0-1491 16,-44 0 159 0,8-1 136-16</inkml:trace>
  <inkml:trace contextRef="#ctx0" brushRef="#br0" timeOffset="127657.25">22297 16127 7981 0,'0'0'24'0,"0"-2"-1"16,0 2-1-16,0-2 2 15,3 2-1 1,-1-1 0-16,-1 2 0 0,5-2 1 16,1 1-309-1,12 0-541-15,-9 0-809 0,3-4 126 16,0-2 112-1,6-1 97-15</inkml:trace>
  <inkml:trace contextRef="#ctx0" brushRef="#br0" timeOffset="127978.95">22931 16100 8061 0,'0'0'15'16,"0"0"-2"-16,0 0-238 15,2 2-157-15,60-2-1367 16,-50 1 144-16,6 1 124 16,4-2 110-16</inkml:trace>
  <inkml:trace contextRef="#ctx0" brushRef="#br0" timeOffset="132403.88">22283 16145 4111 0,'0'0'143'0,"0"0"85"16,0-1 83 0,0 1 81-16,1 0 10 15,-1 0 8-15,0 0 9 16,0 0 10-16,0 0 8 16,0-3-86-16,0 3-68 15,0 0-100-15,0 0-91 16,0 0-92-16,0 0 0 15,0 6 0-15,-1 0 0 16,-3 4 0-16,1 2 0 16,-1 0 0-16,1-2 0 15,0-4 0 1,3-1 0-16,-2-2 0 16,2-2 0-16,2-2 0 15,-2 1 0-15,1 0 0 16,1-2 0-16,-2 1 0 15,-9-4 0-15,-16 1 0 16,-15 2 0-16,-11-2 0 16,-8 0 0-16,6 1 0 15,14 1 0-15,17 1 0 16,14 1 0-16,12 0 0 16,22-4 0-1,13 1 0-15,8-1 0 16,8 2 0-16,-3 0 0 15,-14 1 0-15,-16 1 0 16,-11 0 0-16,-13 0 0 16,-15 0 0-16,-10 0 0 15,-5 0 0-15,-3 1 0 16,2 1 0-16,13-2 0 16,13 1 0-16,10-1 0 15,14 0 0-15,12 0 0 16,8 0 0-1,2 0 0-15,-1 0 0 16,-9 0 0-16,-15 0 0 16,-8 0 0-16,-15 0 0 15,-15 0 0-15,-11 0 0 16,-5 0 0 0,-2 0 0-16,10 0 0 0,14 0 0 15,12 0 0-15,12 0 0 16,14 0 0-1,10 0 0-15,6 0 0 0,6-1 0 16,-8 1 0 0,-13 0 0-16,-11-2 0 0,-10 1 0 15,-15 0 0 1,-7-1 0-16,-9 1 0 16,-2-1 0-16,0 2 0 15,12-1 0-15,10 1 0 16,12 0 0-16,15 0 0 15,11-1 0-15,11-1 0 16,1-1 0-16,0 1 0 16,-14-1 0-16,-14 2 0 15,-15 0 0-15,-22-1 0 16,-14 2 0 0,-10 0 0-16,-3 0 0 15,1 2 0-15,16-1 0 16,17-1 0-16,10 1 0 15,18-1 0-15,14 0 0 16,17 0 0-16,5-1 0 16,4 0 0-16,-8-2 0 31,-15 0 0-31,-17 1 0 0,-17 1 0 0,-16 1 0 31,-11 0 0-31,-7-1 0 0,-1 2 0 16,10-1 0-16,14 0 0 15,10 0 0-15,14 0 0 16,15 0 0 0,12 0 0-16,5 0 0 0,3-3 0 15,-5 1 0-15,-11-1 0 16,-15 0 0-16,-9 1 0 16,-14 2 0-1,-9 0 0-15,-6 0 0 16,-4 0 0-16,2 0 0 15,8 0 0-15,13 0 0 0,6 0 0 16,15 0 0-16,8 0 0 16,7-2 0-1,5 0 0-15,-1-4 0 16,-7 2 0 0,-13 0 0-16,-5 0 0 0,-10 3 0 15,-12 1 0-15,-9 0 0 16,-6-2 0-16,-4 4 0 15,2-1 0-15,13 1 0 16,7 1 0-16,9 0 0 16,11-3 0-16,13 0 0 15,4 0 0 1,7-3 0-16,0 0 0 16,-5 0 0-16,-9-2-84 15,-7 2-282-15,4-2-525 0,-12 0-690 16,-2-3 119-1,2-5 104-15,0-5 93 16</inkml:trace>
  <inkml:trace contextRef="#ctx0" brushRef="#br0" timeOffset="133978.02">22079 16203 4480 0,'0'0'343'16,"0"-1"17"-16,0 0 8 15,0-1 7-15,5 0 8 16,5-2 5-16,10-2 10 15,6 2 8-15,3-3 8 16,-3 4-153-16,-9 1-246 16,-7 1-15-16,-7 1 0 15,-11 0 0-15,-8 0 0 16,-9 1 0 0,-4 0 0-16,-4 0 0 0,4 2 0 15,12-2 0-15,5 1 0 16,8-2 0-1,10 0 0-15,12 0 0 16,8-2 0-16,9 1 0 16,6 0 0-16,-1-2 0 15,-8 2 0-15,-10 0 0 16,-10 1 0-16,-7 0 0 16,-17 0 0-1,-7 0 0-15,-8 0 0 16,-5 0 0-16,-5 0 0 15,2 1 0-15,12-1 0 16,9 1 0-16,6 0 0 16,13-1 0-16,13 0 0 15,10 0 0-15,6 0 0 16,4 0 0 0,0 0 0-16,-11 0 0 0,-8 0 0 15,-12 0 0-15,-6 0 0 16,-12 0 0-16,-11 0 0 15,-5 0 0-15,-6 0 0 16,-4 0 0 0,10 0 0-16,10 0 0 15,8 2 0-15,6-2 0 16,10 0 0-16,14 0 0 16,2-2 0-16,1 1 0 15,4-1 0-15,-10-1 0 16,-9 0 0-16,-6 2 0 15,-9-1 0-15,-8 2 0 16,-8 2 0-16,-2-2 0 16,-5 1 0-16,4 1 0 15,11-2 0-15,8 1 0 16,3-1 0-16,3 0 0 16,1 0 0-1,1 0 0-15,1 0 0 16,0 0 0-16,0 0 0 15,0 0 0-15,-2 0 0 16,-1 0 0-16,0 0 0 16,0 0 0-16,0 0-260 15,3 1-399-15,-2-1-1035 16,2 2 137-16,6-2 117 16,-1 0 104-16</inkml:trace>
  <inkml:trace contextRef="#ctx0" brushRef="#br0" timeOffset="135485.47">22931 14925 3028 0,'0'-7'115'0,"0"1"45"16,0-2 28-16,0-1 27 15,0 2 39-15,2-1 46 16,-2 3 87-16,0 0 96 16,1 1 35-16,-1 1-54 15,0 1-56-15,2 0-44 16,-2-3-26-16,0 4-26 16,0-3-37-16,0 2-51 15,0-1-94-15,0 0-102 16,0-1-28-1,0 4 0-15,0 0 0 16,0-2 0-16,0 10 0 16,-2 7 0-16,2 12 0 15,-1 8 0-15,1 8 0 16,0 2 0-16,0 0 0 16,0-8 0-16,0-2 0 15,0-4 0-15,0-7 0 16,0-6 0-16,0-5 0 15,0-5 0-15,0-2 0 16,0-5 0 0,-2-1 0-16,-2 0 0 15,-2 0-279-15,11-4-602 16,-18 1-749-16,-1-7 127 16,-1-2 111-1,-1-3 96-15</inkml:trace>
  <inkml:trace contextRef="#ctx0" brushRef="#br0" timeOffset="135794.17">22644 15107 4919 0,'0'-4'324'16,"0"0"7"-16,6 0 4 16,8 3 7-16,2 9 5 15,9 5 7-15,5 6 6 16,-2 1 7-16,-4 3 7 16,2 0-236-16,-4-1-138 15,-1-3 0-15,2-2-357 16,22 0-538-16,-25-3-710 15,2-7 124-15,-6-3 106 16,0-4 95 0</inkml:trace>
  <inkml:trace contextRef="#ctx0" brushRef="#br0" timeOffset="135999.98">23262 15118 5527 0,'0'-9'278'0,"0"3"5"16,-1 1 4-1,-9 1 4-15,-10 11 4 16,-14 7 6-16,-8 9 3 16,-11 8-408-16,0-20-1641 15,-1 20 145-15,1-2 123 16</inkml:trace>
  <inkml:trace contextRef="#ctx0" brushRef="#br0" timeOffset="147070.07">22897 15990 2446 0,'0'0'88'0,"0"0"32"16,0 0 19-16,0-3 9 16,0 3 10-16,2 0 10 15,-2 0 10-15,0 0 10 16,2 0 10-16,-2 0-56 16,1 0-24-16,-1 0-27 15,2 0-15-15,-2 0-9 16,0 0-7-1,0 0-8-15,0 0-9 16,0 0-52-16,10 0-393 16,-8-1-486-16,1-1 39 15,-1-2 38 1</inkml:trace>
  <inkml:trace contextRef="#ctx0" brushRef="#br0" timeOffset="153538.28">14009 14885 4844 0,'0'1'64'16,"2"-1"108"-16,-2 0 79 15,2 0 23-15,-2 0 9 16,0 0 7-16,0 0 9 16,0 0 4-16,0 0 0 15,0 0-227-15,1 2-176 16,15 0-640-16,-10 3-704 15,1-1 100 1,3-1 90-16</inkml:trace>
  <inkml:trace contextRef="#ctx0" brushRef="#br0" timeOffset="155577.93">16676 14966 3948 0,'0'0'43'0,"0"0"27"16,0 0 17-16,0 0 7 16,0 0 14-16,0 0 21 15,0-2 34-15,0 2 99 16,0-1 140 0,0-1-11-16,0 0-14 15,0-2-23-15,0 3-14 16,0-2-2-16,0 2-9 15,0 0-19-15,0-1-34 16,0 0-113-16,0 1-156 16,0 1-7-16,0-3 0 15,0 3 0-15,0 0 0 16,0 3 0-16,-2 1 0 16,-2 11 0-1,-5 8 0-15,-3 13 0 0,-3 15 0 16,-1 10 0-1,-2 7 0-15,1 6 0 16,6 4 0-16,2-3 0 16,2-2 0-1,0-5 0-15,4-4 0 0,-2-12 0 16,-1-8 0-16,2-11 0 16,1-12 0-16,0-8 0 15,2-6 0 1,-5-5 0-16,-1 0 0 15,-5-4 0-15,0-4-4 16,-5-9-647 0,2-10-1113-16,3-13 147 0,3-11 126 15,6-1 111 1</inkml:trace>
  <inkml:trace contextRef="#ctx0" brushRef="#br0" timeOffset="156613.76">16670 14944 2764 0,'3'-4'188'15,"2"-4"52"-15,0 1 55 16,1-3 100-16,-5 3 83 16,0 0 48-16,-1 4 24 15,0 0 18 1,0 2 16-16,0 1-153 16,-1 1-55-16,-9 6-56 15,-12 7-59-15,-13 6-117 16,-13 8-88-16,-9 6-44 15,-2 0-9-15,4 1-3 16,7-3 0-16,12-5 0 16,10-6 0-16,12-7 0 15,5-5 0-15,6-6 0 16,3-1 0 0,2-2 0-16,-1-2 0 15,5-2 0-15,3-5 0 16,4-1 0-16,4-3 0 15,2-1 0-15,1 0 0 16,2-1 0-16,0 0 0 16,1 2 0-16,1-3 0 15,-4 0 0-15,-2 0 0 16,-3 1 0-16,-2 3 0 16,-5 3 0-16,0-1 0 15,-2 4 0-15,-2 1 0 16,1 1 0-1,-2 1 0-15,0 2 0 16,0-1 0-16,-1 1 0 16,-2 1 0-16,2-1 0 15,-2 1 0-15,0 0 0 16,0 0 0-16,2 0 0 16,3 0 0-16,2 1 0 15,5 3 0-15,6 8 0 16,1 5 0-16,3 8 0 15,0 7 0 1,2 5 0-16,-5 1 0 0,1 1 0 16,-3-2 0-1,-6-3 0-15,-3-3 0 16,1-6-391-16,-2-7-1444 16,-6-2 158-16,2-11 136 15,-3-4 117-15</inkml:trace>
  <inkml:trace contextRef="#ctx0" brushRef="#br0" timeOffset="159806.24">17087 15250 4417 0,'-7'0'161'0,"-2"0"198"16,-1 0 5-16,-2 0 8 16,4 0 8-16,4 0 6 15,2 0 9-15,1 0 8 16,1 0 9 0,1 0-103-16,-1 0-76 15,0 0-233-15,3 0 0 16,10 0 0-16,9-2 0 15,10 1 0-15,11-3 0 16,5 1 0-16,-2-3 0 16,-4 1 0-16,-5 2 0 15,-8-1 0-15,-4 3 0 16,-8-2 0 0,-7 1 0-16,-4 1 0 15,-5-1 0-15,1 1 0 16,-2 1 0-16,0 0-307 15,-3 0-331-15,-6 0-1048 16,-8 0 135-16,-7 1 117 16,-9 4 102-16</inkml:trace>
  <inkml:trace contextRef="#ctx0" brushRef="#br0" timeOffset="160118.34">16953 15396 5374 0,'0'0'294'16,"0"-1"4"-16,7 1 5 16,5-3 4-1,9 2 6-15,9-3 4 0,13 0 6 16,4 2 5-16,2 0 6 16,2 2-334-16,-6 0 0 15,-7 0 0-15,-7 0 0 16,-8 0 0-16,-7 0 0 15,-6 0 0-15,-4 0 0 16,-2-2 0-16,-1 2 0 16,-3-1 0-1,0 1 0-15,0-3 0 16,0 2-239-16,1-1-401 16,-4-3-1064-16,-1-3 137 15,0-4 119-15</inkml:trace>
  <inkml:trace contextRef="#ctx0" brushRef="#br0" timeOffset="169926.9">18133 6532 3672 0,'0'0'155'16,"0"0"50"-16,0 0 83 15,0-1 82-15,0-2 71 16,0 0 10-16,0 1 10 16,0 0 12-16,0 2 11 15,0-2-109-15,0 1-59 16,0 1-55-16,0-1-96 16,0-1-91-16,0 2-74 15,0-1 0-15,0 1 0 16,0 0 0-1,0 0 0-15,0 0 0 16,0 0 0-16,0 0 0 16,0 0 0-16,3 0 0 15,2 0 0-15,4 1 0 16,1 3 0-16,2 2 0 16,-2 5 0-16,-2-2 0 15,0 2 0-15,-1 0 0 16,-3-3 0-16,5 2 0 15,-3 1 0-15,-2 1 0 16,3-1 0-16,-2 2 0 16,1 2 0-1,-1 1 0-15,1-1 0 16,-2-1 0-16,1 3 0 16,-1-2 0-16,0 0 0 15,-2 0 0-15,2 1 0 16,-3 0 0-16,1-1 0 15,-2 1 0-15,1 2 0 16,-1-3 0-16,0 2 0 16,0-1 0-16,2 0 0 15,-2-3 0-15,0 0 0 16,0 1 0 0,0-3 0-16,0 4 0 15,0-2 0-15,0 1 0 16,0 5 0-16,0-3 0 15,-3 0 0-15,0 5 0 16,-4-1 0-16,1 1 0 16,-4-4 0-16,-3 3 0 15,-2-3 0 1,-8-1 0-16,-7-2 0 16,1 3 0-16,-3-8 0 0,1 3 0 15,2-3 0 1,3-3 0-16,5-5-354 15,4-12-1491-15,8 4 159 16,2-7 136-16</inkml:trace>
  <inkml:trace contextRef="#ctx0" brushRef="#br0" timeOffset="172045.65">17491 6509 3111 0,'0'0'140'16,"0"-3"43"-16,0 3 33 15,0-1 29 1,0-4 25-16,0 1 43 16,0 1 41-16,0-2 46 15,0 3 59-15,0-3-73 16,0 2-47-16,0-1-35 15,0 1-23 1,0 1-29-16,0 0-15 0,-1 0-42 16,0 0-30-16,-2-4-47 15,0 2-56-15,-6-2-15 16,2 1-12-16,-2-2-9 16,-1 1-10-16,-3 2 2 15,3-2-9 1,-3 2 1-16,3 3-10 15,-2 0 0-15,0 1 0 16,0-1 0-16,-2 1 0 16,0 0 0-16,1 0 0 15,0 0 0-15,2 0 0 16,-3 0 0-16,0 2 0 16,-1 2 0-16,2 0 0 15,-3 3 0-15,1 0 0 16,3-1 0-16,0 2 0 15,1-1 0-15,3 1 0 16,-1 0 0 0,2 1 0-16,0 2 0 15,-1-2 0-15,3 3 0 16,-2-1 0-16,1 2 0 16,0 0 0-16,0-3 0 15,1 3 0-15,0-1 0 16,2-1 0-16,-1 0 0 15,2 1 0-15,0 0 0 16,-1-1 0-16,1 2 0 16,-1 0 0-16,-2-2 0 15,2 2 0-15,-2 1 0 16,0 1 0 0,0 1 0-16,1-3 0 15,1 3 0-15,0-2 0 16,-2 1 0-16,2 2 0 15,-2-2 0-15,2 1 0 16,-1 0 0-16,1-3 0 16,0 0 0-16,0 0 0 15,-2-3 0-15,-1 0 0 16,0 2 0-16,-1 0 0 16,-2-2 0-16,1 1 0 15,0-1 0 1,1-2 0-16,0-2 0 15,0 2 0-15,1-2 0 16,0-2 0-16,0 2 0 16,0-4 0-16,1 2 0 15,-3-4 0-15,3 0 0 16,-3 0 0-16,0 0 0 16,1 0 0-16,1 0 0 15,-2-2 0-15,3-1 0 16,-4 0 0-16,3-4 0 15,1 3 0-15,-1-4 0 16,1 0 0 0,0-1 0-16,3-2 0 15,1-2 0-15,1-2 0 16,0-1 0-16,3 0 0 16,1-2 0-16,0 3 0 15,2-1 0-15,3 2 0 16,1 1 0-16,-3 1 0 15,2-1 0-15,0 4 0 16,0 2 0-16,-1-1 0 16,0 1 0-1,0 3 0-15,0 2 0 16,-3 0 0-16,0 2 0 16,0 0 0-16,1-2 0 15,1 4 0-15,1 0 0 16,3 3 0-16,1 2 0 15,-1 4 0-15,-1 0 0 16,1 1 0-16,-1 1 0 16,-1 0 0-16,2-4 0 15,-3 5 0 1,-2-1 0-16,-2 0 0 0,2 1 0 16,-1 2 0-16,-2 3 0 15,2-1 0 1,-4 3 0-16,1 0 0 15,-2 0 0-15,0 1 0 16,0-3 0-16,0 3 0 16,0-1 0-16,0 0 0 15,0-2 0-15,0 0 0 16,0 2 0-16,0-2 0 16,1 0 0-16,2 0 0 15,1-2 0-15,2 3 0 16,3-5 0-16,-2 5 0 15,0-2 0-15,1 1 0 16,0-2 0 0,-1 1 0-16,0 0 0 15,1-3 0-15,0-1 0 16,1-1 0-16,1-4 0 16,3 1 0-16,-3-3 0 15,2 0 0-15,5-3-128 16,21 0-770-16,-4-3-767 15,4-5 132-15,7-5 114 16,2-9 100-16</inkml:trace>
  <inkml:trace contextRef="#ctx0" brushRef="#br0" timeOffset="173810.26">18084 6573 2917 0,'0'-2'162'0,"0"0"47"0,0 0 28 15,0-2 28-15,0 1 24 16,0 0 71-16,0 2 87 16,0-1 82-16,0 0 17 15,0 0-105-15,0 2-67 16,0-2-48 0,1 2-26-16,-1-2-24 15,3 2-23-15,1 0-76 16,2 0-94-16,1 0-83 15,1 2 0-15,0 0 0 16,2 2 0-16,-1-1 0 16,-2 3 0-16,3 0 0 15,-4-1 0-15,3 1 0 16,-3-1 0-16,1-1 0 16,0 3 0-1,-3-1 0-15,1 0 0 16,-1 1 0-16,-3-2 0 15,4 3 0-15,2-1 0 16,-3 1 0-16,-1 3 0 16,1-4 0-16,-1 2 0 15,0 1 0-15,-1-1 0 16,2 1 0-16,-1 0 0 16,1 0 0-16,-1-2 0 15,-2 3 0-15,1-3 0 16,-1 3 0-1,-1-1 0-15,2 0 0 16,-1 1 0-16,1-2 0 16,-2 3 0-16,0-3 0 15,0 2 0-15,0-2 0 16,0 3 0-16,0-2 0 16,0 0 0-16,0 1 0 15,0 1 0-15,-3-1 0 16,-2 0 0-16,1 1 0 15,-4-1 0-15,2 1 0 16,-2-1 0-16,1 0 0 16,-1 1 0-1,2 0 0-15,-3-1 0 16,0 0 0-16,1 2 0 16,-1-2 0-16,2 1 0 15,-6 2 0-15,6-3 0 16,-2 3 0-16,-2-1 0 15,1 2 0-15,1-1 0 16,-4-3 0-16,-2-1 0 16,0 3 0-16,-1-5 0 15,-3 1 0-15,3-2 0 16,-1 2 0 0,2-5 0-16,1-2 0 15,2-1 0-15,-2 1 0 16,-1-2 0-16,2-2 0 15,0 2-507-15,2-22-1296 16,5 16 152-16,2-6 132 16,4-2 114-16</inkml:trace>
  <inkml:trace contextRef="#ctx0" brushRef="#br0" timeOffset="197026">26052 11812 4579 0,'0'-1'200'0,"0"1"145"16,0-1 7-16,0 1 6 16,2 0 8-16,-2-2 6 15,0 2 7-15,0 0 7 16,1 0 8-16,-1 2-103 16,2 4-122-16,2 7-169 15,0 9 0 1,4 9 0-16,-2 11 0 15,1-1 0-15,0 5 0 16,2-5 0-16,-2-2 0 16,-3-7 0-16,0-5 0 15,1-8 0-15,-3-6 0 16,-2-8 0-16,0-1 0 16,0-4 0-16,0-4 0 15,-2-5-571-15,2-7-1216 16,0-13 151-16,0-10 128 15,0-3 114-15</inkml:trace>
  <inkml:trace contextRef="#ctx0" brushRef="#br0" timeOffset="197499.83">26218 11494 4786 0,'-19'-9'282'0,"-13"5"47"16,-18 4 6-16,-12 13 5 15,-3 23 8 1,-5 23 5-16,-3 17 6 15,8 22 7-15,10 12 6 16,16 6-101-16,12 0-221 16,18-5-50-16,14-12 0 15,17-13 0-15,16-18 0 16,17-16 0-16,16-15 0 16,15-19 0-16,6-12 0 15,4-15 0-15,-4-17 0 16,-10-16 0-16,-11-16 0 15,-14-21 0-15,-15-20 0 16,-13-10 0 0,-17-5 0-16,-17 3 0 15,-21 11 0-15,-26 21 0 16,-21 18 0-16,-9 20-156 16,-8 20-369-16,8-37-1232 15,13 65 145-15,17 6 126 16</inkml:trace>
  <inkml:trace contextRef="#ctx0" brushRef="#br0" timeOffset="199349.3">27788 11894 4370 0,'4'-5'270'0,"0"-3"99"16,2-1 6-16,0-1 8 15,-5 4 7-15,1 0 9 16,0 3 9-16,0-1 7 16,-2 2 9-16,0 0-148 15,0-2-164-15,-4 2-112 16,-1-4 0-16,-9 1 0 16,-7-1 0-1,-13 1 0-15,-7-1 0 16,-6 4 0-16,-9 0 0 15,0 2 0-15,9 3 0 16,4 5 0-16,14 9 0 16,16 5 0-16,13 12 0 15,15 7 0-15,18 4 0 16,13 2 0-16,4 3 0 16,1 0 0-16,-8-4 0 15,-19-5 0-15,-13-3 0 16,-22-5 0-1,-19-6 0-15,-18-7 0 16,-8-6 0-16,-7-8 0 16,4-3 0-16,14-6-248 15,14-5-271-15,13-58-1214 16,9 44 141-16,16-5 124 16,6-2 106-16</inkml:trace>
  <inkml:trace contextRef="#ctx0" brushRef="#br0" timeOffset="199905.83">27568 11616 4661 0,'0'-15'355'16,"0"0"7"-16,0-3 6 15,0 3 9-15,2 8 5 16,-2 12 9 0,-2 16 8-16,0 19 8 15,-2 19 8-15,-3 22-341 16,-3 21-74-16,0 13 0 15,-3 5 0-15,1 2 0 16,3-8 0-16,4-9 0 16,-1-11 0-16,1-11 0 15,3-15 0-15,2-17 0 16,-1-15 0-16,1-16 0 16,0-8 0-16,1-11 0 15,6-11 0-15,10-13-427 16,11-35-1399-1,8 14 157-15,6-5 134 16</inkml:trace>
  <inkml:trace contextRef="#ctx0" brushRef="#br0" timeOffset="200261.5">28703 12208 8191 0,'2'-7'0'0,"-2"3"0"15,0 1 0-15,0-1 0 16,0 9 0-16,2 9 0 16,0 3 0-16,-1 3 0 15,-1 6 0-15,2 1 0 16,-2-3 0-16,0-1-254 16,0-4-403-16,-7-3-1038 15,-2-11 136-15,-3-5 118 16,4-10 103-1</inkml:trace>
  <inkml:trace contextRef="#ctx0" brushRef="#br0" timeOffset="200533.25">28640 12085 5845 0,'13'-20'239'0,"7"-4"5"16,3-6 2-16,0-8 4 16,-6 4 2-16,-6 6 4 15,-6-1 4-15,-6 5 3 16,-14 5 3-16,-9 6-196 16,-5 5-70-16,-4 4-376 15,17 9-425-15,-1 7-824 16,12 4 126-16,11 5 110 15,14 4 96-15</inkml:trace>
  <inkml:trace contextRef="#ctx0" brushRef="#br0" timeOffset="200884.92">28803 12100 6225 0,'0'1'208'15,"3"2"3"-15,-1 4 4 16,3 7 0-16,0 6 3 15,3 3 3-15,-2 6 2 16,0 0 2-16,0-1 5 16,-1-2-230-1,-2-5 0-15,0-5 0 0,0-10 0 16,5-4 0-16,8-13 0 16,10-14 0-16,4-10 0 15,5-7 0 1,0-6 0-16,-5 6 0 15,-8 9 0-15,-8 11 0 16,-4 13 0-16,-3 7 0 16,-2 13 0-16,-1 13 0 15,2 12 0-15,-3 9 0 16,-3 5 0-16,4 4-161 16,12-3-627-16,6-3-897 15,15-13 134-15,19-8 117 16,26-7 102-16</inkml:trace>
  <inkml:trace contextRef="#ctx0" brushRef="#br0" timeOffset="201473.78">30024 12105 8191 0,'2'0'0'0,"1"9"0"16,3 10 0-16,0 14 0 16,-3 10 0-16,2 13 0 15,-4 2 0-15,-1 0 0 16,-3-6 0-16,0-7 0 15,-2-10 0-15,1-9 0 16,-4-10 0 0,1-9 0-16,0-7 0 15,-2-12 0-15,3-16 0 16,4-9 0-16,6-18 0 16,9-16 0-16,13-11 0 15,10-2 0-15,10 3 0 16,3 8 0-16,2 15 0 15,-2 18 0-15,-1 15 0 16,-4 10 0-16,-2 11 0 16,-2 7 0-16,-5 5 0 15,-7 6-415-15,-6 0-1414 16,-13 7 157 0,-7 0 134-16</inkml:trace>
  <inkml:trace contextRef="#ctx0" brushRef="#br0" timeOffset="201649.62">30049 12323 6079 0,'-3'4'224'0,"-1"2"2"16,3 0 3-16,7 1 2 16,18-5 4-16,19 0 1 15,16-2-346 1,62-2-1604-16,-42-5 139 15,-5-5 120-15,-6-4 106 0</inkml:trace>
  <inkml:trace contextRef="#ctx0" brushRef="#br0" timeOffset="202002.3">30718 12133 5983 0,'0'-3'233'0,"-2"2"3"16,-2 2 4-16,-5 8 1 15,-4 10 4-15,-4 9 4 16,0 6 2-16,5 7 3 16,5-2 5-16,4 0-259 15,6-2 0-15,5-3 0 16,8-9 0-16,5-4 0 16,9-9 0-16,3-7 0 15,3-9 0-15,-1-9 0 16,-2-10 0-1,-11-12 0-15,-5-13 0 16,-10-4 0-16,-5-3 0 16,-12 7 0-16,-8 4 0 15,-7 12 0-15,-5 8 0 16,-6 10 0-16,8 8-322 16,13 6-448-16,8 3-878 15,7 5 129-15,10 0 113 16</inkml:trace>
  <inkml:trace contextRef="#ctx0" brushRef="#br0" timeOffset="202289.02">31053 12037 7791 0,'0'-1'44'16,"3"2"0"-16,-3 8 0 15,1 14 1-15,-1 11-1 16,3 13 0 0,-6 10 1-16,3-1 0 0,3 0 0 15,-3-4-45-15,0-5 0 16,0-11 0-16,3-5 0 16,4-11 0-16,8-8 0 15,8-8-203 1,8-5-328-16,5-70-1212 15,3 48 144-15,-3-9 123 16,2-12 109-16</inkml:trace>
  <inkml:trace contextRef="#ctx0" brushRef="#br0" timeOffset="202541.79">31428 12060 6948 0,'0'-4'134'0,"0"2"1"15,0 2 2-15,-3 8-1 16,-1 13 2 0,-3 17 2-16,-2 7-1 15,-1 10 2-15,3 2 2 16,4-2-143-16,1-5 0 16,2-6 0-16,2-9 0 15,2-8 0-15,6-8-303 16,6-10-223-16,6-31-1191 15,6 14 139-15,4-11 121 16,2-10 106-16</inkml:trace>
  <inkml:trace contextRef="#ctx0" brushRef="#br0" timeOffset="202886.46">31730 12146 5898 0,'-1'0'243'0,"-4"1"2"15,-5 9 2-15,-4 8 4 16,-2 8 4 0,-4 9 2-16,3 7 4 0,6 1 4 15,8-2 4-15,2-3-269 16,4-5 0-16,9-6 0 16,9-6 0-16,5-9 0 15,7-8 0-15,0-7 0 16,-2-9 0-1,-4-10 0-15,-7-11 0 16,-5-9 0-16,-5-7 0 16,-7 0 0-16,-5 2 0 15,-11 8 0-15,-3 6 0 16,1 11-95-16,-5 9-267 16,5 9-341-16,7 4-927 15,6 4 127-15,4 6 111 16,7 3 96-16</inkml:trace>
  <inkml:trace contextRef="#ctx0" brushRef="#br0" timeOffset="203365.02">31974 12211 5851 0,'0'1'247'16,"0"7"2"-16,2 7 5 0,-2 8 1 15,0 7 5-15,0 4 3 16,0-1 4-16,0-2 3 16,0-6 5-16,2-6-275 15,5-6 0-15,5-7 0 16,4-5 0-16,10-8 0 16,1-3 0-1,-1-5 0-15,-1 0 0 16,-6-1 0-16,-6 7 0 15,-6 2 0-15,-3 4 0 16,-1 4 0-16,3 8 0 16,0 2 0-16,1 5 0 15,2 4 0-15,3-2 0 16,3-3 0-16,7-2 0 16,2-6 0-16,5-4 0 15,1-6 0-15,-2-7 0 16,-2-9 0-16,0-7 0 15,-5-8 0 1,-6-7 0-16,-5-3 0 16,-6 3 0-16,-4 4 0 15,-4 2 0-15,1 6 0 16,-1 10-324-16,3 5-243 16,4-39-1134-16,12 46 137 15,13 3 118-15</inkml:trace>
  <inkml:trace contextRef="#ctx0" brushRef="#br0" timeOffset="203625.77">33011 11977 4826 0,'-2'-9'338'0,"-6"0"6"16,-11 4 4-1,-11 6 9-15,-7 17 5 16,-10 20 8-16,-2 14 5 15,-2 10 9-15,9 8 8 16,2 4-297-16,10-4-95 16,9-5 0-16,13-3 0 15,3-8 0-15,15-11 0 16,9-8-18-16,13-14-442 16,10-40-1351-16,7 18 153 15,4-11 133-15,4-13 116 16</inkml:trace>
  <inkml:trace contextRef="#ctx0" brushRef="#br0" timeOffset="204059.37">33383 12145 6249 0,'0'-10'206'16,"2"0"3"-16,-2-1 2 15,-2-2 2-15,-8 6 3 16,-10 7 2-16,-9-3 2 16,-8 2 3-16,-8 1 3 15,2 5-226-15,3 8 0 16,7 4 0-16,10 7 0 15,9 8 0 1,8 4 0-16,9 4 0 0,8 3 0 16,7 3 0-1,1-3 0-15,1-2 0 16,-4-3 0-16,-6-6 0 16,-5-7 0-16,-3-4 0 15,-8-6 0-15,-5-7 0 16,-9-4 0-16,-5-2 0 15,-7-6-407-15,-1-17-1424 16,7 2 157-16,9-11 135 16,11-11 118-16</inkml:trace>
  <inkml:trace contextRef="#ctx0" brushRef="#br0" timeOffset="204281.17">33502 11779 5680 0,'24'12'264'16,"3"16"3"-16,0 21 3 0,-4 22 5 15,-20 11 4-15,-16 18 3 0,-15 0 5 16,-16-3 4-16,-14-8 5 16,-23-10-296-16,-13-8-308 15,-9-11-341 1,-6-12-1034-16,3-15 135 15,7-14 116-15,6-14 102 16</inkml:trace>
  <inkml:trace contextRef="#ctx0" brushRef="#br0" timeOffset="207521.32">17912 4841 4734 0,'0'0'268'0,"2"-2"68"16,1 2 6-16,3-2 5 15,0 0 7-15,3-3 7 16,1-2 6-16,-1-1 7 16,-2 1 9-16,-3 0-132 15,0 1-177-15,-5-1-74 16,-12-2 0-1,-14 3 0-15,-14-1 0 16,-14 5 0-16,-14 1 0 16,-7 7 0-16,5 3 0 15,3 9 0-15,14 6 0 16,18 9 0-16,23 5 0 16,22 3 0-16,30 0 0 15,27 0 0-15,21-2 0 16,13-3 0-16,0-4 0 15,-15 0 0-15,-26-1 0 16,-29-2 0 0,-26-4 0-16,-32 0 0 15,-28-6 0-15,-24-6 0 16,-13-3 0-16,-5-5 0 16,8-4 0-16,21-1-316 15,43-1-551-15,5 0-756 16,16-6 125-16,20-2 110 15,12-6 97-15</inkml:trace>
  <inkml:trace contextRef="#ctx0" brushRef="#br0" timeOffset="208205.56">17704 4520 5044 0,'-2'-9'325'16,"1"-6"6"-16,-1 1 7 16,1 1 4-16,-1 4 7 15,2 6 7-15,0 7 5 16,3 14 7-16,5 19 9 15,3 23-377-15,2 27 0 16,-6 28 0-16,-1 12 0 16,-4 6 0-1,-4 1 0-15,1-7 0 0,2-10 0 16,-1-8 0 0,0-13 0-16,0-17 0 15,0-18 0-15,0-20 0 16,0-14 0-16,0-13 0 15,0-9 0-15,0-6 0 16,0-10 0-16,3-14-352 16,0-25-1494-16,4 7 160 15,-1-8 136-15,3-1 119 16</inkml:trace>
  <inkml:trace contextRef="#ctx0" brushRef="#br0" timeOffset="211521.44">25561 13690 4101 0,'0'0'144'16,"0"0"96"-1,0 0 103-15,0 0 53 16,0 0 9-16,0 0 7 16,-1 0 10-16,-1 0 9 15,-4 0 10-15,-1 0-96 16,2-3-62-16,-1-2-111 16,3-4-116-16,1-2-56 15,4-6 0-15,5-2 0 16,7 0 0-16,3 1 0 15,6 4 0-15,2 2 0 16,-2 8 0-16,-4 3 0 16,-1 6 0-1,-7 3 0-15,-2 10 0 16,-7 5 0-16,-4 12 0 16,-11 1 0-16,-7 4 0 15,-2-2 0-15,-8 0 0 16,-3-6 0-16,6-4 0 15,4-8 0-15,10-4 0 16,3-6 0-16,10-4 0 16,0-3 0-16,12-3 0 15,8-2 0-15,13-1 0 16,13-5 0-16,8 1 0 16,-1-4-323-1,-5 1-204-15,-6-23-1184 16,-9 15 138-16,-8-5 120 15,-8 0 106-15</inkml:trace>
  <inkml:trace contextRef="#ctx0" brushRef="#br0" timeOffset="211997">25828 13314 4503 0,'-23'-16'195'16,"-10"-5"156"-16,-13-1 8 16,-15 4 5-16,-2 14 8 15,-8 18 8 1,-3 18 6-16,-1 22 8 16,7 17 9-16,9 18-102 15,9 11-118-15,13 5-183 16,13 5 0-16,15-3 0 15,9-1 0-15,19-6 0 16,19-10 0-16,14-13 0 16,17-18 0-16,17-18 0 15,8-17 0-15,5-18 0 16,-1-17 0 0,-6-16 0-16,-2-19 0 0,-11-15 0 15,-11-19 0 1,-12-12 0-16,-14-10 0 15,-23-6 0-15,-15 3 0 16,-25 6 0-16,-23 11 0 16,-15 19 0-16,-13 15 0 15,-12 14 0-15,2 17-249 16,8 11-275-16,10 8-1207 16,23 2 140-16,23 4 124 15,20-1 106-15</inkml:trace>
  <inkml:trace contextRef="#ctx0" brushRef="#br0" timeOffset="213273.02">27369 13762 5181 0,'0'-5'312'0,"2"-1"6"16,0 2 5-16,-2 0 5 15,0 8 6-15,-4 11 5 16,-8 11 7-16,-5 11 6 15,-6 11 6-15,-6 6-358 16,1 2 0-16,-1-2 0 16,8-5 0-16,0-5 0 15,9-10 0 1,6-9 0-16,5-9 0 16,1-9 0-16,0-5 0 15,5-12 0-15,7-11 0 16,7-12 0-16,8-12 0 15,12-16 0-15,-1-4 0 16,5-3 0-16,-3 3 0 16,-2 4 0-16,-8 12 0 15,-6 8 0-15,-6 12 0 16,-1 6 0-16,-4 11 0 16,3 7 0-16,3 8 0 15,2 7 0 1,4 13 0-16,-2 12 0 15,-2 9 0-15,0 10 0 16,-4 3 0-16,1 0 0 16,-5-2 0-16,3-6 0 15,-6-7 0-15,0-7 0 16,-4-8 0-16,-4-8 0 16,0-7 0-16,-2-5-45 15,-2-3-448-15,4-41-1301 16,-2 32 150-16,0-5 131 15,0 1 113-15</inkml:trace>
  <inkml:trace contextRef="#ctx0" brushRef="#br0" timeOffset="213637.68">27405 14034 5554 0,'0'-1'277'0,"0"1"2"16,6 0 6 0,7-2 2-16,14 4 6 15,12-4 4-15,12 2 5 16,10 0 3-16,2 0-45 16,4 0-604-16,-6 0-204 15,-5-27-1139-15,-8 21 135 16,-7-1 117-16</inkml:trace>
  <inkml:trace contextRef="#ctx0" brushRef="#br0" timeOffset="214025.31">28101 14013 5325 0,'-1'0'295'0,"1"-1"4"16,0 1 5-16,0-1 5 16,10 2 5-16,17-1 5 15,16-1 5-15,17 2 6 16,19-1 5-16,6 1-298 15,0 1-37-15,-8 0 0 16,-11-1 0 0,-12-1 0-16,-14 0 0 15,-14 0 0-15,-8-1 0 16,-11 1 0-16,-3 0 0 16,-4 0-4-16,0 0-357 15,0-4-305-15,-9 2-997 16,-2-4 131-16,-5-2 114 15,-6-3 100-15</inkml:trace>
  <inkml:trace contextRef="#ctx0" brushRef="#br0" timeOffset="214305.06">28439 13883 4489 0,'5'-6'224'15,"9"-2"117"-15,13 2 23 16,13 2 6-16,8 7 6 16,6 8 9-16,-5 14 7 15,-10 4 9-15,-15 11 6 16,-12 4-137-16,-11 0-116 16,-12 1-136-16,-11-2-18 15,-14-5 0 1,-2-2 0-16,-8-6-286 15,43-7-664-15,-34-5-659 16,15-11 124-16,18-4 107 16,25-11 95-16</inkml:trace>
  <inkml:trace contextRef="#ctx0" brushRef="#br0" timeOffset="-214447.76">29786 13898 7831 0,'0'-3'39'0,"0"2"1"16,-7 5 0-16,-10 7 0 16,-7 10-1-1,-14 11 2-15,-10 5-1 16,-10 7-1-16,-4-2 3 0,-2-2-42 15,2-5 0 1,6-6 0-16,11-10 0 16,9-9 0-16,13-6 0 15,7-9 0-15,9-14 0 16,4-7 0-16,6-11 0 16,10-10 0-16,7-2 0 15,3 3 0-15,5 5 0 16,0 7 0-16,-4 14 0 15,3 7 0 1,2 9 0-16,-2 12 0 16,2 12 0-16,2 8 0 15,-1 11 0-15,-1 8 0 16,1 3 0-16,0-2 0 16,2-3 0-16,0-6 0 15,-2-5 0-15,4-7 0 16,0-5-297-16,25-8-654 15,-21-8-655-15,0-9 123 16,-3-9 107-16,0-8 95 16</inkml:trace>
  <inkml:trace contextRef="#ctx0" brushRef="#br0" timeOffset="-213375.75">30098 13981 5139 0,'0'-5'316'16,"0"1"6"-16,-1 1 6 16,1 0 4-16,-2 3 6 15,1 5 7-15,-4 10 5 16,1 7 6-16,-3 7 9 15,-3 10-365-15,1 3 0 16,-1-1 0-16,-1 1 0 16,3-2 0-16,-1-5 0 15,2-6 0-15,0-2 0 16,4-11 0 0,2-3 0-16,1-7 0 15,0-3 0-15,0-1 0 16,0-2 0-16,0 0 0 15,0-2 0-15,0-2 0 16,0-1 0-16,0-6 0 16,0-4 0-16,1-3 0 15,2-2 0-15,0-2 0 16,3 1 0-16,-1 0 0 16,3 2 0-16,-5-1 0 15,3 3 0-15,0 0 0 16,-1 0 0-1,-2 1 0-15,3 1 0 16,-3 1 0-16,1 1 0 16,-1-1 0-16,0 0 0 15,2 0 0-15,3 1 0 16,-4-2 0-16,3 1 0 16,1 0 0-16,0-2 0 15,-1 2 0-15,2 1 0 16,2 0 0-16,4 0 0 15,5 4 0-15,2-2 0 16,7-1 0-16,7 1 0 16,-2 3 0-1,1 0 0-15,0 5 0 16,-2 1 0-16,-9 2 0 16,-4 4 0-16,-9 3 0 15,-7 3 0-15,-7 5 0 16,-6 4 0-16,-9 5 0 15,-5-1 0-15,-3 0 0 16,1-1 0-16,5 0 0 16,7-2 0-16,9 3 0 15,11 2 0-15,7 4 0 16,11 1 0-16,4 3 0 16,0 2 0-1,-7 4 0-15,-8-5 0 16,-10 0 0-1,-14-5 0-15,-18-3 0 0,-15-4 0 16,-9-6 0-16,-11-4 0 16,-4-8 0-16,9-1 0 15,6-6 0-15,10-3-63 16,11-5-499-16,12-8-1210 16,12-2 148-16,5-3 128 15,14-3 110-15</inkml:trace>
  <inkml:trace contextRef="#ctx0" brushRef="#br0" timeOffset="-211823.65">30657 14030 6885 0,'0'-2'141'15,"0"1"0"-15,0 2 3 0,0 7-1 16,0 11 2-16,0 14 2 16,0 13 0-16,0 10 0 15,-1 12 4 1,-2 2-151-16,-5 2 0 15,-2-1 0-15,-1-5 0 16,-1-3 0-16,2-10 0 16,2-8 0-16,2-12 0 15,1-7 0-15,4-11 0 16,1-8 0-16,0-3 0 16,0-1 0-16,0-3 0 15,0 0 0 1,0 0 0-16,0-5 0 0,0-3 0 15,0-3 0-15,0-6 0 16,1-3 0 0,2 0 0-16,2-4 0 15,2 0 0-15,0-3 0 16,3-1 0-16,-1-1 0 16,2 0 0-16,-1-2 0 15,-1-3 0-15,1-1 0 16,-1-1 0-16,-2 1 0 15,0-1 0-15,2 4 0 16,-3 2 0-16,1 4 0 16,-1 0 0-16,-3 4 0 15,4 2 0 1,-1-1 0-16,1 1 0 16,0 0 0-16,3-1 0 15,-1 1 0-15,0-1 0 16,-2 0 0-16,1 2 0 15,-2 3 0-15,1 1 0 16,-1 0 0-16,3 1 0 16,1 2 0-16,2-3 0 15,2-1 0-15,2 1 0 16,4-2 0-16,0 0 0 16,1 1 0-16,2 0 0 15,1 1 0-15,0 3 0 16,0 1 0-16,2 3 0 15,0 0 0 1,-2 4 0-16,2 0 0 16,2 3 0-16,-4-1 0 15,2 4 0-15,0-1 0 16,-1 3 0-16,-8 2 0 16,-1 5 0-16,-9 7 0 15,-4 2 0-15,-10 4 0 16,-10 0 0-16,-7 2 0 15,-6-1 0 1,-10-5 0-16,-1-3 0 0,7-2 0 16,3-3 0-16,10-2 0 15,9-3 0 1,6-1 0-16,5-5 0 16,2 2 0-16,8 0 0 15,11 3 0-15,3 0 0 16,13 4 0-16,2 2 0 15,-3 6 0-15,-8 1 0 16,-9 3 0-16,-10 1 0 16,-8 3 0-16,-13-5 0 15,-14 0 0-15,-15-4 0 16,-10-7 0 0,-10-6 0-16,0-2 0 15,2-6 0-15,10-6 0 16,7-2 0-16,12-2-325 15,48-8-1528-15,-31 2 161 16,8 1 137-16,6 0 121 16</inkml:trace>
  <inkml:trace contextRef="#ctx0" brushRef="#br0" timeOffset="-204615.03">30998 14925 2688 0,'0'0'102'0,"0"0"29"15,0 0 33-15,0 0 41 16,1 0 29-16,-1 0 37 15,0 0 39 1,1 0 83-16,-1 0 64 16,0 0-20-16,0 0 8 15,0 0-19-15,0 0-32 16,0 0-38-16,0 0-29 16,0 0-34-16,0 0-38 15,0 0-92-15,0 0-63 16,0-2-60-16,0 2-40 15,0 0 0-15,0 0 0 16,0 0 0-16,0 0 0 16,0 0 0-16,0 0 0 15,0 0 0 1,0 0 0-16,0 0 0 16,0 0 0-16,0 0 0 15,0 0 0-15,0 0 0 16,0 0 0-16,0 0 0 15,0 0 0-15,0 0 0 16,0 0 0-16,0 0 0 16,0 0 0-16,0 0 0 15,0 0 0-15,0 0 0 16,0 0 0-16,0 0 0 16,0 0 0-16,0 0 0 15,0 0 0 1,0 0 0-16,0 0 0 15,0 0 0-15,0 0 0 16,0 0 0-16,0 0 0 16,0 0 0-16,0 0 0 15,0 0 0-15,0 0 0 16,0 0 0-16,0 0 0 16,0 0 0-16,0 0 0 15,0 0 0-15,0 0 0 16,0 0 0-16,0 0 0 15,0 0 0-15,0 0 0 16,0 0 0 0,0 0 0-16,0 0 0 15,-2-2 0-15,-11 2 0 16,-9 0 0-16,-7-1 0 16,-4-1 0-16,-2 1 0 15,7 0 0-15,9 0 0 16,7-1 0-16,8 2 0 15,4-1 0-15,9 1 0 16,9-1 0-16,8-1 0 16,3 2 0-16,9 0 0 15,-5 0 0-15,-7 0 0 16,-8 0 0 0,-4 0 0-16,-8 0 0 15,-5 0 0-15,0 0 0 16,-1 0 0-16,-2 0 0 15,-7 0 0-15,-10 0 0 16,-7 0 0-16,-6 0 0 16,-1 0 0-16,3 0 0 15,8 0 0-15,8 0 0 16,5 0 0-16,6 0 0 16,3 0 0-16,4 0 0 15,10 0 0-15,10 0 0 16,6 0 0-1,8 0 0-15,4 0 0 16,-5 0 0-16,-7 0 0 16,-7 0 0-16,-9 0 0 15,-8 0 0-15,-5 0 0 16,-10 0 0-16,-11 0 0 16,-12 0 0-16,-8-1 0 15,-11 1 0-15,2 0 0 16,6 0 0-16,10 0 0 15,11 0 0-15,9 0 0 16,7 0 0-16,5 0 0 16,7 0 0-1,8 0 0-15,6 1 0 16,11-1 0-16,10 2 0 16,0-1 0-16,1 0 0 15,-5-1 0-15,-5 0 0 16,-12 0 0-16,-4 0 0 15,-10 0 0-15,-5 0 0 16,-7 0 0-16,-11 0 0 16,-10 0 0-16,-9 0 0 15,-11 0 0-15,-2 0 0 16,6 0 0 0,10 2 0-16,5-1 0 15,13 0 0-15,6 0 0 16,6 1 0-16,4-2 0 15,8 0 0-15,11-2 0 16,9 2 0-16,7 0 0 16,8 0 0-16,-3 0 0 15,-5 0 0-15,-5 0 0 16,-10 2 0-16,-10-1 0 16,-9 1 0-16,-2-2 0 15,-10 0 0-15,-14 0 0 16,-7 0 0-1,-8 2 0-15,-7-2 0 16,6 0 0-16,8 2 0 16,10 0 0-16,11-2 0 15,5 0 0-15,5 1 0 16,6-1 0-16,6 2 0 16,10 0 0-16,9-1 0 15,8 0 0-15,6 3 0 16,-4-3 0-16,-6 2 0 15,-10 0 0-15,-6-3 0 16,-9 1 0-16,-3-2 0 16,-12 1 0-1,-8 0 0-15,-17 0 0 16,-5 0 0-16,-10 0 0 16,-2 0 0-16,7 0 0 15,13 0 0-15,9 0 0 16,8 0 0-16,9 0 0 15,5 0 0-15,10 1 0 16,9 0 0-16,6 1 0 16,7 0 0-16,3-2 0 15,-2 0 0-15,-6 0 0 16,-7 0 0-16,-5 0 0 16,-7 0 0-1,-8 0 0-15,-1 0 0 16,-7 0 0-16,-12 0 0 15,-9 0 0-15,-7 0 0 16,-6-2 0-16,-2 2 0 16,9 0 0-16,6 0 0 15,11 0 0-15,6 0 0 16,6 0 0-16,3 0 0 16,7 0 0-16,8 0 0 15,7 0 0-15,9 2 0 16,8 0 0-16,2 0 0 15,-2 1 0 1,-3-2 0-16,-9 1 0 16,-7-1 0-16,-11-1 0 15,-4 0 0-15,-16 0 0 16,-10 0 0-16,-12 0 0 16,-8 0 0-16,-8 0 0 15,4 0 0-15,10 0 0 16,11 0 0-16,10 0 0 15,8 0 0-15,6 0 0 16,3 0 0-16,5 0 0 16,2 0 0-16,4-1 0 15,4 1 0 1,-1-2 0-16,-4 1-255 16,-4 1-272-16,1-44-1203 15,-7 37 141-15,0-3 123 16,-2 0 107-16</inkml:trace>
  <inkml:trace contextRef="#ctx0" brushRef="#br0" timeOffset="-203679.39">30821 15036 4322 0,'-1'0'194'0,"1"0"84"16,0 0 22-16,0-1 2 16,3 1 0-1,7 0 3-15,9-1-3 16,5-1 0-16,4 2 11 16,-1-1-134-16,-6 1-83 15,-13-1-95-15,-3 1-10 16,-10-3 18-16,-8 3 27 15,-8-4 31-15,-2 3 35 16,-5-3 6-16,-1 2-7 16,9 1 9-16,8-1-7 15,5 0 2-15,6-1-10 16,5 3-13-16,9-1-25 16,8 1-28-1,6 0-29-15,6 0 0 16,1 0 0-16,-9 0 0 15,-9 0 0-15,-9 0 0 16,-4 0 0-16,-9 0 0 16,-7 0 0-16,-7 0 0 15,-6 0 0-15,-3-2 0 16,5 1 0-16,8 0 0 16,7 1 0-16,5-1 0 15,3 1-27-15,2 0-183 16,6 0-71-16,-1 0-31 15,1 0-57 1,0 0-150-16,0-22-964 16,-5 17 105-16,-1-1 93 15,-2 0 84-15</inkml:trace>
  <inkml:trace contextRef="#ctx0" brushRef="#br0" timeOffset="-200425.78">30803 15134 2247 0,'1'0'122'15,"2"3"43"-15,-1-3 53 16,-1 1 46-16,1 1 42 16,0-4 52-16,-2 2 117 15,2 0 106-15,-1 0 19 16,-1 0-63-16,0 0-53 16,2 0-41-16,-2 0-53 15,0 0-46-15,0 0-45 16,0 0-55-16,0 0-130 15,0 3-114-15,0 6 0 16,0 3 0-16,0 8 0 16,0 2 0-16,-3 3 0 15,-3 5 0 1,0 2 0-16,0-1 0 16,-2 2 0-16,2-1 0 15,-3-1 0-15,2-4 0 16,-2-2 0-16,2-2 0 15,-6-4 0-15,2-2 0 16,-5-2 0-16,0-5 0 16,-6 2 0-16,-2-3 0 15,-2-1 0-15,-4-2 0 16,-4-3 0-16,3 0 0 16,-3-3 0-16,1 0 0 15,3 0 0 1,1-4 0-16,0-1 0 15,3-1 0-15,4-4 0 16,1-1 0-16,2-4 0 16,4-4 0-16,4-3 0 15,1 0 0-15,5-5 0 16,2 0 0-16,2 1 0 16,2 0 0 15,-1-1 0-31,0 3 0 0,0 0 0 0,0 4 0 15,0-2 0-15,2 1 0 16,-1 3 0-16,2-3 0 16,2 0 0-16,2 1 0 15,-3 3 0-15,3 0 0 16,-1 1 0-16,0 0 0 16,1 2 0-16,-1 0 0 15,0-1 0-15,1 3 0 16,-1-1 0-16,-2 3 0 15,3-1 0-15,-4 3 0 16,0-1 0-16,0 0 0 16,0 0 0-16,-3 3 0 15,1-1 0 1,1 2 0-16,-2 1 0 16,0-1 0-16,1-1 0 15,1 1 0-15,-2 1 0 16,0-4 0-16,0 3 0 15,1-2 0-15,-1 3 0 16,0 1 0-16,0 0 0 16,2 1 0-16,-2 1 0 15,0-1 0-15,0 1 0 16,0 1 0-16,0-1 0 16,0 1 0-16,0 0 0 15,-8 1 0 1,-5 4 0-16,-10 5 0 15,-7 7 0-15,-8 7 0 16,-2 4 0-16,1 3 0 16,0 1 0-16,3-2 0 15,5-2 0-15,4-7 0 16,8-2 0-16,9-8 0 16,4-2 0-16,5-4 0 15,1-4 0-15,0-1 0 16,1-1 0-16,5-4 0 15,4-8 0 1,7-5 0-16,8-4 0 16,4-7 0-16,1-2 0 15,-2 5 0-15,1 1 0 16,-5 1 0-16,-5 7 0 16,-7 3 0-16,-1 4 0 15,-5 0 0-15,-2 4 0 16,-2 1 0-16,3 2 0 15,-2 0 0-15,-1 3 0 16,1-3 0-16,0 2 0 16,1 0 0-16,-1 0 0 15,4 1 0 1,-3-2 0-16,5 4 0 16,4 0 0-16,1 5 0 15,6 5 0-15,6 7 0 16,3 8 0-16,2 0 0 15,-5 5 0-15,-2 3 0 16,-4-2-423-16,-6-11-1403 16,-6 11 156-16,-4-8 134 15,-1-1 118-15</inkml:trace>
  <inkml:trace contextRef="#ctx0" brushRef="#br0" timeOffset="-194023.61">25259 16266 3534 0,'0'-3'150'0,"0"3"45"16,2 0 28-16,-1-1 41 16,-1 2 33-16,2-2 37 15,-2 1 44-15,1 0 52 16,-1 0 53 0,0 0-104-16,0-1-54 15,0 1-47-15,0-2-27 16,0 1-41-16,0-2-35 15,0 2-33-15,0-2-47 16,0-4-47-16,0-1-48 16,0-1 0-16,3-6 0 15,7 0 0-15,7-3 0 16,10 0 0-16,11 1 0 16,5 3 0-16,0 5 0 15,-6 4 0 1,-4 5-5-16,-16 5-10 15,-10 4-8-15,-7 5 3 16,-11 2 20-16,-2 4 0 16,-5 2 0-16,2-2 0 15,3 1 0-15,8-1 0 16,7 3-1-16,11 6-27 16,1 0-31-16,4 4-43 15,-2 2-40-15,-8 0-16 16,-9-5 1-16,-15-4 47 15,-11-5 71-15,-12-7 39 16,-1-5 6-16,-6-5 35 16,7-4-55-16,9-4-191 15,12-5-253 1,10-11-1085-16,5-5 113 16,10-9 101-16</inkml:trace>
  <inkml:trace contextRef="#ctx0" brushRef="#br0" timeOffset="-193565.54">25477 15847 4564 0,'-33'-16'235'16,"-10"3"112"-16,-16 1 6 15,-21 10 7-15,4 24 7 16,-2 23 6-16,5 22 8 16,8 17 8-16,15 25 7 15,10 11-98-15,15 2-170 16,15 7-128-16,13-8 0 16,17-10 0-16,21-13 0 15,17-15 0-15,18-18 0 16,16-22 0-16,17-22 0 15,5-20 0-15,1-21 0 16,-3-21 0 0,-13-20 0-16,-14-17 0 15,-22-22 0-15,-22-20 0 16,-21-12 0-16,-18-3 0 16,-24 4 0-16,-18 16 0 15,-19 22 0-15,-16 24 0 16,-11 22 0-16,2 21-399 15,10 18-1434-15,18 14 158 16,26 6 135-16,26 3 117 16</inkml:trace>
  <inkml:trace contextRef="#ctx0" brushRef="#br0" timeOffset="-192379.38">26760 16357 5020 0,'2'-7'321'16,"-2"-2"5"-16,0 2 5 16,2 2 7-16,-2 6 5 15,-4 10 6-15,-5 11 7 16,-7 9 6-16,-4 10 5 16,-4 7-289-16,-3 1-78 15,4-4 0-15,7-7 0 16,2-6 0-1,8-9 0-15,0-8 0 16,6-6 0-16,0-5 0 16,0-2 0-16,2-8 0 15,8-7 0-15,1-7 0 16,8-12 0-16,6-11 0 16,8-7 0-16,-1-6 0 15,3 2 0-15,-1 1 0 16,-1 7 0-16,-8 12 0 15,-8 7 0-15,-6 5 0 16,-3 10 0-16,-3 4 0 16,4 4 0-1,4 3 0-15,4 8 0 16,2 5 0-16,6 11 0 16,2 6 0-16,-8 11 0 15,0 6 0-15,-3 1 0 16,-5-2 0-16,-2-2 0 15,-2-6 0-15,-4-4 0 16,-1-7 0-16,-2-5 0 16,0-5 0-16,0-6 0 15,0-1-339-15,11-5-486 16,-14-2-803-16,-1-4 126 16,-2-2 111-1,-4-5 96-15</inkml:trace>
  <inkml:trace contextRef="#ctx0" brushRef="#br0" timeOffset="-192071.58">26690 16583 4000 0,'-5'-2'312'0,"3"0"89"16,0-1 9-16,0-2 9 16,16-1 10-16,8-1 8 15,12 0 11-15,11 3 11 16,9 1-162-16,0 2-392 15,6 1-1664-15,-6 0 146 16,-3-2 126-16,-4-1 109 16</inkml:trace>
  <inkml:trace contextRef="#ctx0" brushRef="#br0" timeOffset="-191631.99">27382 16557 4948 0,'-2'0'317'16,"-1"0"3"-16,2-2 6 15,-2 2 6-15,3 0 5 16,0 0 6-16,7 0 6 16,11 0 7-16,13 0 6 15,16 0-161-15,18 0-201 16,10 0 0-16,5 0 0 16,-1 0 0-16,-7 0 0 15,-7 0 0-15,-9 0 0 16,-11 0 0-1,-11 0 0-15,-12 0 0 16,-6 0 0-16,-9 0 0 16,-5 0 0-16,-2 0 0 15,0 0-199-15,0 0-189 16,7 2-467-16,-8-2-700 16,-5 0 115-16,1 0 102 15,-3-2 90-15</inkml:trace>
  <inkml:trace contextRef="#ctx0" brushRef="#br0" timeOffset="-191204.42">27788 16452 4015 0,'-6'-7'254'16,"-3"-1"144"-16,-5-2 9 16,1-1 9-16,7 3 9 15,1 2 9-15,0 2 10 16,3 3 11-16,2 0 11 16,0 1-158-16,0-2-139 15,2 2-169-15,12 0 0 16,11 4 0-16,9 6 0 15,10 3 0-15,8 4 0 16,-4 8 0 0,-5 2 0-16,-10 3 0 15,-9 1 0-15,-13 2 0 16,-7 0 0-16,-11-2 0 16,-13-2 0-16,-11-2 0 15,-5-4 0-15,-7-2 0 16,0-6-361-16,8-13-1482 15,10 5 160-15,14-6 135 16,16-6 119-16</inkml:trace>
  <inkml:trace contextRef="#ctx0" brushRef="#br0" timeOffset="-190391.35">28992 16338 5995 0,'3'-12'232'0,"-1"1"3"16,0 1 3-16,-1 3 2 15,-9 11 4-15,-7 15 2 16,-11 11 4-16,-11 9 3 15,-15 6 5-15,-3 3-258 16,-4-3 0-16,-2-6 0 16,8-3 0-16,2-10 0 15,12-8 0-15,9-7 0 16,8-7 0 0,8-12 0-16,1-6 0 15,4-9 0-15,6-8 0 16,0-11 0-16,6-3 0 15,6 2 0-15,5 3 0 16,5 7 0-16,7 7 0 16,3 9 0-16,6 9 0 15,-3 6 0-15,-2 6 0 16,-1 10 0-16,-6 8 0 16,-3 6 0-16,-3 8 0 15,-1 3 0-15,-1 4 0 16,2-4 0-1,0-1 0-15,2-6 0 16,1-3 0-16,5-6 0 16,2-4 0-16,5-6-303 15,27-1-632-15,-20-8-674 16,-3-8 124-16,-3-8 107 16,-1-5 95-16</inkml:trace>
  <inkml:trace contextRef="#ctx0" brushRef="#br0" timeOffset="-188939.85">29220 16463 3694 0,'1'-4'216'0,"-1"-3"177"16,0 2 39-16,0-2 12 15,2 2 9-15,-2 1 12 16,0 3 10-16,0 0 13 15,0-1 11-15,0 2-156 16,0 2-94-16,0-4-209 16,0 2-40-1,0 0 0-15,0 3 0 16,0 1 0-16,0-1 0 16,0 4 0-16,0 0 0 15,0-4 0-15,0 0 0 16,0 1 0-16,0-1 0 15,0 0 0-15,0-2 0 16,0 1 0-16,0-1 0 16,0-2 0-16,0 3 0 15,0 1 0 1,0-1 0-16,0 5 0 16,0 3 0-16,0 2 0 15,0 4 0-15,0 5 0 16,0 1 0-16,-2 3 0 15,-1 4 0-15,1-4 0 16,-4 1 0-16,3-3 0 16,0-4 0-16,2-2 0 15,1-5 0-15,0-5 0 16,0-2 0-16,0-2 0 16,0-2 0-16,-2-1 0 15,2 0 0 1,0 0 0-16,0 0 0 15,0-3 0-15,0 0 0 16,0-4 0-16,0-4 0 16,0-3 0-16,0-3 0 15,0-1 0-15,0-1 0 16,0-1 0-16,2 4 0 16,-2 0 0-16,1 1 0 15,1 1 0-15,-1 1 0 16,1 1 0-16,-1 0 0 15,3 0 0 1,-2-1 0-16,-2 2 0 0,1-2 0 16,0 2 0-1,-1 0 0-15,2 2 0 16,-1 1 0-16,-1 0 0 16,2-2 0-16,-2 2 0 15,0-2 0-15,0 2 0 16,0 0 0-16,0-2 0 15,0 2 0-15,1 2 0 16,-1-4 0-16,2 2 0 16,-1 1 0-16,2-1 0 15,0-1 0 1,4 2 0-16,6-1 0 16,2 1 0-16,5-3 0 15,4 3 0-15,5 0 0 16,3 2 0-16,0 1 0 15,0 2 0-15,-4 1 0 16,-3-1 0-16,-3 4 0 16,-2 1 0-16,-5 1 0 15,-3 5 0-15,-3 7 0 16,-4 3 0-16,-5 8 0 16,-8 0 0-16,-4 1 0 15,-9 1 0-15,-5-3 0 16,-7-4 0-1,2-4 0-15,7-3 0 16,5-5 0-16,8-3 0 16,8-3 0-16,3 0 0 15,0-4 0-15,4 0 0 16,7 3 0-16,6 1 0 16,6 3 0-16,7 1 0 15,0 5 0-15,-2 0 0 16,-3 3 0-16,-4 3 0 15,-5 1 0-15,-6 6 0 16,-4-2 0-16,-3 2 0 16,-6-2 0-1,-9-1 0-15,-8-5 0 16,-12-2 0-16,-10-7 0 16,-11-3 0-16,-2-5 0 15,0-2 0-15,2-5 0 16,4-3 0-16,8-1-285 15,21-1-592-15,-7-3-752 16,6 3 126-16,4 0 111 16,5 2 96-16</inkml:trace>
  <inkml:trace contextRef="#ctx0" brushRef="#br0" timeOffset="-187532.07">27530 17209 3600 0,'0'-2'173'15,"2"-3"46"-15,-1 0 85 16,-1-2 80-16,0 3 48 16,0 2 23-16,0 1 17 15,0 1 10-15,-7 1 13 16,-5 5-130-16,-3 6-61 16,-4 5-50-16,0 9-98 15,0 6-88 1,9 2-45-16,6-1-18 0,0-5-5 15,8-1 0 1,4-4 0-16,7-7 0 16,4-3 0-16,7-7 0 15,2-4 0-15,-1-2 0 16,-4-6 0-16,-4-7 0 16,-6-5 0-16,-3-6 0 15,-8-6 0-15,0-3 0 16,-6 2 0-16,-1 3 0 15,-6 4 0 1,0 6 0-16,-6 7-257 0,0 5-156 16,11 4-439-1,-6 0-683-15,8 2 113 16,3-2 100-16,4 0 88 16</inkml:trace>
  <inkml:trace contextRef="#ctx0" brushRef="#br0" timeOffset="-187176.07">27658 17183 5002 0,'14'-4'316'0,"-1"2"4"16,6 4 7-1,5 6 4-15,-4 10 7 16,-2 7 5-16,-5 7 6 15,-4 3 6-15,-4-1 8 16,-2-4-216-16,-1-4-147 16,-4-8 0-16,2-4 0 15,0-7 0-15,2-5 0 16,-2-4 0-16,0-4 0 16,0-11 0-1,2-7 0-15,1-10 0 0,2-7 0 16,2 2 0-16,0 3 0 15,2 9-30 1,-2 9-490-16,0 1-1271 16,1 11 150-16,0 3 130 15,-2 2 113-15</inkml:trace>
  <inkml:trace contextRef="#ctx0" brushRef="#br0" timeOffset="-186115.24">26969 17848 6136 0,'0'-6'218'16,"0"2"2"-16,0-1 3 15,-4 5 2-15,-4 11 3 16,-3 11 3-16,-7 6 2 15,-2 11 3-15,0 3 5 16,-1-2-241-16,4-4 0 16,3-7 0-16,3-6 0 15,7-7 0-15,1-7 0 16,3-5 0 0,0-3 0-16,0-4 0 15,2-6 0-15,3-9 0 16,8-11 0-16,10-11 0 15,8-11 0-15,5-10 0 16,3 4 0-16,-3 3 0 16,-9 13 0-16,-4 9 0 15,-9 13 0-15,-2 9 0 16,-1 6 0-16,2 6 0 16,0 8 0-16,6 9 0 15,-3 10 0 1,4 8 0-16,-2 5 0 15,-1 4 0-15,0-2 0 16,-4-3 0-16,-4-7 0 16,-2-5 0-16,-3-8 0 15,-2-4 0-15,-2-6 0 16,0-4-177-16,0-3-438 16,0-3-1112-1,0-2 141-15,-4-3 122 16,-1 0 107-16</inkml:trace>
  <inkml:trace contextRef="#ctx0" brushRef="#br0" timeOffset="-185887.46">26921 18039 4929 0,'-4'-4'317'0,"2"-1"4"15,0-3 7-15,0-1 4 16,15 2 7-16,9 0 5 16,10 2-185-1,18 0-146-15,12 3-157 16,3-2-1461-16,-2-2 124 16,-4 1 106-16,-13 0 95 15</inkml:trace>
  <inkml:trace contextRef="#ctx0" brushRef="#br0" timeOffset="-185507.81">27490 18032 6473 0,'0'0'184'0,"3"0"1"15,5-1 2 1,17 1 2-16,17 0 2 16,19 0 1-16,22-1 3 15,7 2 1-15,-2-1 3 16,-6 0-199-16,-9 1 0 15,-14-1 0-15,-15 0 0 16,-12 0 0-16,-10 0 0 16,-13 0 0-16,-5 0 0 15,-4 0-75-15,0 0-304 16,-9-10-1439 0,0 3 156-16,-2-5 132 15,-5 0 116-15</inkml:trace>
  <inkml:trace contextRef="#ctx0" brushRef="#br0" timeOffset="-185232.06">27867 17841 5765 0,'21'-3'237'15,"11"-1"4"-15,10 4 2 16,12 7 3-16,-1 13 4 15,-4 11 3-15,-11 6 2 16,-11 9 6-16,-16 1 1 16,-8 1-84-16,-15-7-178 15,-14 0 0-15,-10-6 0 16,-6-9-58 0,21-5-878-16,-25-8-737 15,14-8 133-15,22-10 115 16,23-11 101-1</inkml:trace>
  <inkml:trace contextRef="#ctx0" brushRef="#br0" timeOffset="-184391.41">28952 17877 5883 0,'0'-7'243'16,"2"2"3"-16,-2-1 4 15,0 4 3-15,-7 11 3 16,-7 10 4-16,-8 7 2 16,-13 5 5-1,-11 3 4-15,-6-1-271 16,-1-3 0-16,-2-6 0 16,3-4 0-16,7-9 0 15,9-3 0-15,7-7 0 16,10-7 0-16,9-10 0 15,5-7 0-15,9-4 0 16,5-7 0-16,8 0 0 16,2 2 0-16,7 8 0 15,2 5 0-15,1 8 0 16,0 8 0-16,0 6 0 16,-1 7 0-1,-4 10 0-15,2 6 0 16,-4 6 0-16,-2 6 0 15,-1-1 0-15,0-3 0 16,-3-3 0-16,1-7 0 16,-1-2 0-16,4-6-138 15,3-3-427-15,2-57-1186 16,5 40 145-16,1-7 124 16,0-3 110-1</inkml:trace>
  <inkml:trace contextRef="#ctx0" brushRef="#br0" timeOffset="-183467.67">29194 17964 3429 0,'0'-3'207'15,"0"-1"139"-15,0-1 108 16,1 1 11-16,-1 3 10 16,0-2 14-16,0 1 12 15,0 5 13-15,0 1 14 16,0 8-157-16,0 6-84 16,0 6-162-16,-4 5-125 15,-2 4 0-15,-4-1 0 16,2-3 0-1,-1 0 0-15,2-4 0 16,0-6 0-16,5-5 0 16,-1-1 0-16,2-6 0 15,1-2 0-15,0-2 0 16,0-2 0-16,0-1 0 16,0 0 0-16,0 0 0 15,0 0 0-15,0-1 0 16,0-3 0-16,0-3 0 15,0-4 0-15,0-2 0 16,0-4 0-16,0 4 0 16,0-2 0 15,0 2 0-31,0 3 0 0,0-2 0 0,0 1 0 16,0 2 0-16,0-3 0 15,0 1 0-15,0-2 0 16,0 1 0-16,0-1 0 15,0 3 0-15,0-3 0 16,1 3 0-16,-1-1 0 16,2-3 0-16,2 2 0 15,3-2 0-15,2 0 0 16,3-3 0-16,8-2 0 16,4-3 0-1,9-1 0-15,6 2 0 31,7 1 0-31,1 4 0 0,-5 9 0 0,-9 3 0 16,-8 3 0-16,-11 5 0 16,-11 8 0-16,-12 3 0 15,-10 5 0-15,-11 8 0 16,0 2 0-16,-2-1 0 16,10 1 0-16,12 0 0 15,16 1 0-15,15 1 0 16,11 3 0-16,4 1 0 15,1 0 0 1,-10-1 0-16,-17-4 0 16,-14-2 0-16,-24-6 0 15,-19-4 0-15,-13-5 0 16,-6-4 0-16,-5-6 0 16,12-3 0-16,13-4 0 15,14-3-322-15,31-4-630 16,-2-7-648-16,16-7 123 15,11-5 106-15</inkml:trace>
  <inkml:trace contextRef="#ctx0" brushRef="#br0" timeOffset="-182335.64">29723 18070 7246 0,'1'-4'102'16,"-1"0"1"-16,0 3 2 15,2-2-1-15,-4 8 0 16,2 9 2-16,-1 8 0 16,-5 8 0-16,0 10 3 15,-4 4-109-15,0 4 0 16,0 1 0-16,1 0 0 15,0-3 0-15,1-2 0 16,0-4 0-16,1-6 0 16,2-2 0-16,0-8 0 15,4-4 0-15,-2-3 0 16,3-3 0-16,0-6 0 16,0-1 0-16,0-3 0 15,0-4 0-15,-2 0 0 16,2 0 0-16,0 0 0 15,-1 0 0-15,1 0 0 16,1 0 0-16,-1 0 0 16,0-4 0-16,0-1 0 15,0-4 0-15,2-5 0 16,1-5 0-16,1-4 0 16,2-1 0-16,2-4 0 15,0-1 0-15,-1 5 0 16,0-1 0-16,2-1 0 15,-1 0 0-15,1-1 0 16,1-1 0-16,2 0 0 16,-2 1 0-16,0 1 0 15,0 2 0-15,-3 0 0 16,1 3 0-16,0 2 0 16,-4 1 0-1,2 1 0-15,-1 3 0 16,-2-1 0-16,0-1 0 15,0 1 0-15,2 0 0 16,-2 1 0-16,3 1 0 16,-2 0 0-16,3-1 0 15,-1 0 0-15,4 0 0 16,-1 0 0-16,4-1 0 16,6 0 0-16,4-1 0 15,3-1 0-15,7 2 0 16,3 1 0-16,-1 4 0 15,-2 1 0 1,-4 8 0-16,-6-1 0 16,-11 4 0-16,-5 6 0 15,-7 4 0-15,-6 2 0 16,-10 5 0-16,-4 2 0 16,-3-2 0-16,-1 0 0 15,6 1 0-15,9-4 0 16,8 1 0-16,9 3 0 15,12-1 0-15,4 3 0 16,3 3 0-16,-2-1 0 16,-12-1 0-16,-12-1 0 15,-18-3 0 1,-18-3 0-16,-17-6 0 16,-5-4 0-16,-7-5 0 15,9-1 0-15,15-1-325 16,35-5-1528-16,-1-6 161 15,17-7 137-15,13-3 121 16</inkml:trace>
  <inkml:trace contextRef="#ctx0" brushRef="#br0" timeOffset="-181647.7">30640 18283 8191 0,'0'4'0'16,"0"4"0"-16,-3 6 0 15,-5 3 0-15,-6 4 0 16,-12 3 0 0,-10 6 0-16,-6-5 0 15,0 3-322-15,29-7-1532 16,-11-6 161-16,15-8 137 16,13-7 121-16</inkml:trace>
  <inkml:trace contextRef="#ctx0" brushRef="#br0" timeOffset="-180527.86">31276 18013 6363 0,'0'-3'195'15,"0"3"2"-15,0 2 1 16,-2 6 3-16,0 8 2 16,-2 11 2-16,-2 8 2 15,-1 5 3-15,-1 5 2 16,-1-2-212-16,0-4 0 15,1-1 0-15,-1-6 0 16,4-6 0-16,-1-6 0 16,5-7 0-1,-3-4 0-15,4-5 0 16,-2-2 0-16,2-2 0 16,-1 0 0-16,1 0 0 15,1-4 0-15,-2-3 0 16,2-4 0-16,-1-2 0 15,0-6 0-15,0 0 0 16,0 0 0-16,0 0 0 16,2 1 0-16,-1 1 0 15,0 2 0-15,2 1 0 16,2 0 0-16,-2 0 0 16,2-2 0-1,0 0 0-15,-1 0 0 16,0 0 0-16,-1 2 0 15,0-1 0-15,-1 1 0 16,-1 2 0-16,1-1 0 16,2 0 0-16,0 3 0 15,0-2 0-15,4 1 0 16,-2-2 0-16,-2-1 0 16,4-4 0-16,0-1 0 15,0 2 0-15,4-1 0 16,2-2 0-16,2 1 0 15,4 3 0 1,3-3 0-16,5 2 0 16,2 0 0-16,2 5 0 15,0 2 0-15,-2 5 0 16,-8 1 0-16,-6 4 0 16,-6 4 0-16,-6 4 0 15,-8 3 0-15,-5 8 0 16,-9 3 0-16,-3-2 0 15,-3 2 0-15,1-5 0 16,8 0 0-16,8-3 0 16,4 0 0-16,10 2 0 15,6 1 0 1,6 1 0-16,-2 4 0 16,2-2 0-16,-7 3 0 15,-8-4 0-15,-10-3 0 16,-11-1 0-16,-14-5 0 15,-6-2 0-15,-6-6 0 16,1-1 0-16,3-2 0 16,10-1 0-16,12-2-367 15,27-2-1474-15,-6-5 159 16,12-1 135-16,7-3 119 16</inkml:trace>
  <inkml:trace contextRef="#ctx0" brushRef="#br0" timeOffset="-180143.9">31750 18165 8142 0,'2'-2'5'0,"8"1"0"16,8-2 1-16,14-1-1 15,10 1 0-15,13-1 1 16,1 1-1-16,2 0 0 16,-3 1 2-16,-7 2-7 15,-5-2 0-15,-7 2 0 16,-6 0 0-1,-6 0 0-15,-7-2 0 16,-5 2 0-16,-4-2 0 16,-5 2 0-16,-3 0-97 15,0 0-256-15,59 2-1466 16,-75 0 155-16,-5 0 133 16,-12 2 116-16</inkml:trace>
  <inkml:trace contextRef="#ctx0" brushRef="#br0" timeOffset="-179876.15">31756 18290 4851 0,'-6'1'331'0,"2"-1"7"16,1 0 5-16,-2 2 5 16,20-1 8-16,15-1 7 15,11 4 5-15,14-1 8 16,10 1 8-16,-2-2-251 15,-9 3-133-15,-5-4 0 16,-12 2 0-16,-7-3 0 16,-9 1 0-16,-7-1 0 15,-6-1 0-15,-3 1-258 16,-2 0-210 0,0-3-1276-16,-2-1 143 15,1-4 124-15,-4-5 108 16</inkml:trace>
  <inkml:trace contextRef="#ctx0" brushRef="#br0" timeOffset="-179563.44">32091 18010 4763 0,'3'-11'337'0,"6"-1"4"15,6-1 7 1,10 0 7-16,4 10 5 16,8 13 7-16,-1 11 8 15,-5 10 7-15,-10 8 7 16,-12 11-215-16,-7 3-174 16,-13 0 0-16,-15-1 0 15,-8-2 0-15,-12-4 0 16,-13-3 0-16,-5-7 0 15,3-5-455-15,10-15-1363 16,8-1 156-16,23-10 132 16,13-6 116-16</inkml:trace>
  <inkml:trace contextRef="#ctx0" brushRef="#br0" timeOffset="-178855.5">32903 18090 5906 0,'-2'-10'241'0,"-4"0"3"16,-4-3 4-16,-8-1 2 15,-7 9 3-15,-8 3 4 16,-2 5 4-16,-3 5 2 16,1 7 5-16,2 7-268 15,8 7 0-15,2 5 0 16,5 0 0-16,11 0 0 15,6-1 0-15,5-4 0 16,8-3 0-16,9-3 0 16,4-4 0-16,3-2 0 15,3-5 0 1,3-6 0-16,-5-3 0 16,-2-2 0-16,-1-1-330 15,1-5-272-15,-9-4-1088 16,-1-3 135-16,-6-1 117 15</inkml:trace>
  <inkml:trace contextRef="#ctx0" brushRef="#br0" timeOffset="-178652.18">32659 18247 5251 0,'0'-8'306'0,"0"2"4"15,5-2 5-15,7-2 6 16,9 7 6-1,11 2 3-15,9-1 8 16,5 4 5-16,-4 0-310 16,-8 1-483-16,1 0-407 15,-21-2-650-15,-6 1 108 16,-13-7 97-16,-7-4 85 16</inkml:trace>
  <inkml:trace contextRef="#ctx0" brushRef="#br0" timeOffset="-177915.48">32244 17615 4949 0,'0'-3'286'0,"-1"3"31"16,-8-1 7-16,-8 5 6 16,-8 7 5-16,-7 8 5 15,-8 6 7-15,1 6 6 16,0 0 5-16,3 2-140 15,1-3-184-15,5-4-34 16,1-3-273-16,3-5-165 16,23-7-421-1,-10-7-663-15,6-5 111 0,7-6 97 16</inkml:trace>
  <inkml:trace contextRef="#ctx0" brushRef="#br0" timeOffset="-177659.7">31919 17608 4413 0,'0'-4'368'31,"3"-1"9"-31,0 3 5 0,4 4 9 16,2 6 7-16,4 11 9 0,1 7 8 15,-1 5 9-15,3-1 9 16,-1 1-250-16,-3-4-183 15,-3-1 0-15,-1-8 0 16,-3-3-96 0,-2-3-214-16,-3-3-199 15,1-8-1185-15,-1-2 135 16,0-12 118-16</inkml:trace>
  <inkml:trace contextRef="#ctx0" brushRef="#br0" timeOffset="-177376.06">32038 17483 4390 0,'0'-13'370'15,"1"0"7"-15,-1-1 9 0,0 3 6 16,2 13 9 0,-2 15 8-16,1 9 10 15,0 12 7-15,2 5 11 16,-2 3-253-16,1-2-184 15,-2-1 0-15,0-2 0 16,0-3 0-16,0-5 0 16,0-4 0-16,-2-6 0 15,-3-4-257-15,-2-4-173 16,13-5-483-16,-23-6-600 16,0-3 109-16,-2-6 97 15,-4-6 86 1</inkml:trace>
  <inkml:trace contextRef="#ctx0" brushRef="#br0" timeOffset="-177195.99">31772 17751 4425 0,'3'-11'367'15,"4"-3"7"-15,16 1 7 16,15-3 8-16,12 6 7 16,16 6 10-16,7 4 7 15,-2 0 10 1,-8 4 8-16,-7 0-492 15,-14 4-308-15,-16 2-154 16,49 0-1113-16,-73-3 128 16,-14 1 111-16</inkml:trace>
  <inkml:trace contextRef="#ctx0" brushRef="#br0" timeOffset="-172683.53">27041 16002 2072 0,'0'0'94'0,"0"0"28"16,0 0 19-16,0 0 25 16,0 0 40-16,0-2 40 15,0 2 34-15,0 0 31 16,0-1 30-16,0 0-38 15,0 0-13-15,0-1 16 16,0 1 15-16,0-1-4 16,0 0-30-16,0 2-20 15,0 0-25-15,0 0-29 16,0-3-20-16,0 2-15 16,0-4-27-1,0 1-46-15,0-2-34 16,0 0-21-16,4-2-11 15,-2-1-23-15,2 0-2 16,2-2-1-16,0-1-6 16,1-2-8-16,-1 1 0 15,1-1 4-15,0 1 1 16,2 3 1 0,-2-1-2-16,-1 4 8 0,2-2-11 15,-2-1 4-15,3 0 1 16,0-1 3-16,2 1-6 15,-2-1-1 1,2-3-2-16,1 3 0 16,-1-3-1-16,1 2-8 15,-1-3 14-15,1 2-10 16,0 2 6-16,-1 0-11 16,-2 0 12-16,3 1-6 15,-3 2-1-15,3 0-6 16,0 0 5-16,2 2 5 15,2 0-6-15,-3-1 8 16,5 1-4-16,-3-2 4 16,1 0-4-16,-5 1 1 15,4 0 4 1,-5 2 5-16,5-1-5 16,-3 0-3-16,3 3 1 15,1 0-7-15,0 1 5 16,2-1-5-16,1-1 2 15,3 4-3-15,0-4 4 16,1 2 1-16,-1-1 1 16,2 1 3-16,-1 0 7 15,-2 0-1-15,0 0-7 16,2 0 16 0,0 2 4-16,0-1-2 15,0 1-5-15,2 0 6 16,-1 0-1-16,0 0 0 15,-2 0-10-15,2 0 12 16,-3 0-3-16,-3 0-5 16,3 0-5-16,-1 1 3 15,-2 3 3-15,4-4-6 16,-2 4 4-16,2 0-5 16,-1-2 6-16,4 3-11 15,-1-1 6-15,0 0 1 16,1 0-4-1,3-1 5-15,1 1 0 16,0 0 10-16,1-1 3 16,-1 1 5-16,0 1 7 15,0 0 4-15,-1 1-1 16,1 2 3-16,-3-1 7 16,-1 0-4-16,2 3 8 15,-2-1-12-15,2 1 7 16,-1 1-6-16,1 0-8 15,-2 0-2-15,0 0 0 16,-1 1-8-16,-3 0-3 16,-1-2-1-1,-2 1-10-15,3 0 3 16,-4 0-10-16,2 1 0 16,2 1 0-16,0 2 0 15,-1-1 0-15,3-1 0 16,-3 1 0-16,2-2 0 15,-1 1 0-15,0 0 0 16,-1 0 0-16,-1 1 0 16,-2 0 0-16,-1 0 0 15,-2-1 0-15,2 3 0 16,-1 0 0-16,2 0 0 16,-1-1 0-16,1-2 0 15,-1 1 0 1,1-3 0-16,-2-2 0 15,2 3 0-15,-2-2 0 16,3 0 0-16,-1 1 0 16,1-2 0-16,-1 1 0 15,-4-1 0-15,-2 0 0 16,0 0 0-16,-4-2 0 16,-1 0 0-16,-1-1 0 15,-1-1 0 1,0-1 0-16,-1-1 0 0,-3-2 0 15,0 2-179 1,-3-1-401-16,-8-15-1157 16,-5 11 143-16,-5-1 124 15</inkml:trace>
  <inkml:trace contextRef="#ctx0" brushRef="#br0" timeOffset="-172259.54">29012 16148 4018 0,'0'-3'346'0,"0"-1"58"16,3 2 8-1,6 1 9-15,7 0 11 16,8 2 8-16,8 1 11 15,2 3 11-15,1 1 10 16,-2 2-202-16,-2 1-207 16,-4-1-67-16,-1 2-283 15,0-1-109-15,-3-1-165 16,3-6-1045-16,-3 4 123 16,-4-5 107-16,-1-1 95 15</inkml:trace>
  <inkml:trace contextRef="#ctx0" brushRef="#br0" timeOffset="-171885.71">29610 15986 5181 0,'0'-3'226'0,"-1"1"77"16,-7 2 4-16,-6 6 6 16,-11 12 5-16,-14 9 5 15,-13 8-241-15,-5 9-185 16,-6-3-1505-16,0 2 124 16,2-3 107-16,5-5 95 15</inkml:trace>
  <inkml:trace contextRef="#ctx0" brushRef="#br0" timeOffset="-167482.74">27376 14440 5252 0,'0'0'61'0,"0"0"113"15,0 0 18 1,0 0-1-16,0 0-92 16,0 0-114-16,0 0-171 15,0-4-1117-15,0 2 82 16,0 2 75-16,1-4 67 15</inkml:trace>
  <inkml:trace contextRef="#ctx0" brushRef="#br0" timeOffset="-162496.45">31266 13637 3098 0,'2'-3'146'0,"-2"0"37"15,0-2 23-15,1-3 37 16,-1 4 28-16,2-2 59 15,-1 2 79-15,1-1 77 16,0 1 35-16,-2 2-93 16,0-2-56-1,2 1-37-15,-2-1-21 16,0 3-35-16,0-3-27 16,1 2-64-16,-1-4-85 15,2 5-76-15,-1-1-27 16,1-1 0-16,-2 0 0 15,1 1 0-15,1-4 0 16,-1 2 0-16,0 0 0 16,1-1 0-16,-1 0 0 15,1 0 0-15,-1-1 0 16,2 1 0 0,-1-1 0-16,-1-1 0 15,1 1 0-15,-1 0 0 16,-1-1 0-16,0 1 0 15,0 1 0-15,0-1 0 16,0 0 0-16,0 1 0 16,3 0 0-16,-3-1 0 15,0 0 0-15,0 1 0 16,0-1 0-16,0 0 0 16,0 0 0-16,0 2 0 15,0-1 0-15,0 1 0 16,0-2 0-1,0 1 0-15,0 1 0 16,0-1 0-16,0 1 0 16,0-1 0-16,0-2 0 15,0 2 0-15,0-1 0 16,0 2 0-16,0-2 0 16,0 1 0-16,0-1 0 15,0 2 0-15,0-2 0 16,0 1 0-16,0 0 0 15,0-1 0-15,0-1 0 16,0 1 0-16,0 1 0 16,-3 1 0-1,2 0 0-15,-1 0 0 16,1 0 0-16,-1 2 0 16,-1-4 0-16,2 3 0 15,-2-1 0-15,1 0 0 16,1 1 0-16,-2-2 0 15,0 2 0-15,2 0 0 16,-2-1 0-16,-1 1 0 16,1-1 0-16,0 0 0 15,0 0 0-15,0 0 0 16,-1 0 0-16,1 1 0 16,0 0 0-1,0-1 0-15,0 0 0 16,-1 1 0-16,1-1 0 15,-1 2 0-15,-1-1 0 16,2 0 0-16,0-1 0 16,0 1 0-16,-1-1 0 15,1 0 0-15,-1 0 0 16,0 1 0-16,-1-1 0 16,1 1 0-16,1 1 0 15,-1-1 0-15,-1 0 0 16,1 2 0-16,-2-2 0 15,4 0 0 1,-3 2 0-16,-1-2 0 16,2 2 0-16,0-1 0 15,-3 1 0-15,2-2 0 16,1 2 0-16,-1-1 0 16,3-1 0-16,-3 0 0 15,1 0 0-15,0 0 0 16,1 2 0-16,0 0 0 15,-1-1 0-15,1 1 0 16,0 1 0-16,0-1 0 16,-2 0 0-16,-2-1 0 15,2 1 0 1,0-2 0-16,-2 2 0 16,2-2 0-16,0 2 0 15,-1-2 0-15,2 0 0 16,-1 2 0-16,1-1 0 15,0 1 0-15,-1 1 0 16,0-1 0-16,-1-2 0 16,0 2 0-16,-3-2 0 15,-2 2 0-15,1-2 0 16,1 1 0-16,-2-1 0 16,2 1 0-16,-1-1 0 15,-6 1 0 1,3-2 0-16,-1 0 0 15,0 2 0-15,4-1 0 16,-1 2 0-16,1-1 0 16,-1 1 0-16,2-1 0 15,1 1 0-15,-1 0 0 16,0-1 0-16,0 0 0 16,0 0 0-16,0 0 0 15,-1 2 0-15,5 0 0 16,-4 0 0-16,0-2 0 15,-1 0 0-15,1 2 0 16,1 0 0 0,-2 0 0-16,1 0 0 15,0 0 0-15,2 0 0 16,-3 0 0-16,3 0 0 16,-1 0 0-16,0 0 0 15,-1 0 0-15,2 0 0 16,-2 0 0-1,-1 0 0-15,3 0 0 0,1 0 0 16,-1 0 0-16,0 0 0 16,3 0 0-16,-2 0 0 15,3 0 0-15,-2 0 0 16,1 0 0 0,-2 0 0-16,-1 0 0 15,1 2 0-15,1 0 0 16,-1 2 0-16,0-2 0 15,-1 1 0-15,1-2 0 16,2 1 0-16,-1-1 0 16,2 1 0-16,-1 0 0 15,-1 0 0-15,-1 0 0 16,1 2 0-16,-1 0 0 16,1 2 0-16,0-2 0 15,-2 2 0-15,3-2 0 16,0 0 0-1,1 0 0-15,0 0 0 16,0-1 0-16,1 1 0 16,-2 0 0-16,2 0 0 15,-3-1 0-15,2 1 0 16,0 0 0-16,0 0 0 16,-1 0 0-16,1 0 0 15,0 0 0-15,0 0 0 16,-1 1 0-16,0-3 0 15,1 2 0-15,1 0 0 16,-1-1 0-16,0 1 0 16,1-1 0-1,-1 1 0-15,0 0 0 16,0 0 0-16,0 2 0 16,-1-1 0-16,2-1 0 15,-1 0 0-15,1 1 0 16,0-2 0-16,1 1 0 15,-1 1 0-15,-1 0 0 16,0 0 0-16,0 2 0 16,2 0 0-16,-4 2 0 15,2-3 0-15,1 2 0 16,-1 1 0 0,0-3 0-16,2 2 0 15,-2 0 0-15,0 2 0 16,0-1 0-16,1-1 0 15,1 1 0-15,1-1 0 16,-1 0 0-16,1-2 0 16,-2 1 0-16,1-1 0 15,-1 3 0-15,1 1 0 16,1-1 0-16,0 2 0 16,-3 0 0-16,2 0 0 15,-2-2 0-15,1-1 0 16,1-1 0-1,-1 0 0-15,1-3 0 16,1 0 0-16,-3-1 0 16,3 0 0-16,-3 0 0 15,0-1 0-15,-1 3 0 16,-1 1-204-16,-4 4-221 16,30-4-1346-16,-33 2 148 15,4-3 128-15,-1-4 110 16</inkml:trace>
  <inkml:trace contextRef="#ctx0" brushRef="#br0" timeOffset="-161587.68">30202 13240 2960 0,'0'0'120'15,"0"0"28"-15,0 0 14 16,0 0 13-16,0 0 10 16,0 0 13-16,0 0 32 15,0 0 30-15,0 0 25 16,0 1-30-16,0 2 36 15,0 3 29-15,0 3 35 16,0 1-9-16,0 4-2 16,0 4-7-16,0-1-30 15,0 6-26-15,0-2-21 16,0 2-50-16,0-3-97 16,0-1-64-1,0-3-49-15,0 1 0 16,0-3 0-16,0-1 0 15,0-1 0-15,0 3 0 16,0-7 0-16,0 3 0 16,1-2 0-16,1 0 0 15,-2-2 0-15,0 0 0 16,1-3 0-16,-1-1 0 16,0 3 0-16,0-6 0 15,0 2 0-15,0-2 0 16,0 0 0-16,0 2 0 15,0-2 0 1,2 0 0-16,2 0 0 16,5 0 0-16,8 0 0 15,8-2 0-15,8-4 0 16,3-1 0-16,3-2 0 16,0-3 0-16,-2-1 0 15,-8 4-92-15,-5 0-315 16,9 2-1399-16,-17 3 153 15,-6 1 132-15,0 1 115 16</inkml:trace>
  <inkml:trace contextRef="#ctx0" brushRef="#br0" timeOffset="-147954.75">29707 18713 3359 0,'-2'0'118'16,"2"0"48"-16,-2 0 40 15,2 0 25-15,0 0 49 16,-2 0 63-16,1 0 64 15,-2 0 71 1,0 0 15-16,0 0-54 0,0 0-64 16,1 0-49-16,0 0-42 15,2 0-24-15,-2 0-51 16,4 0-68-16,-2 0-68 16,7 0-70-16,5 0-3 15,8 0 0-15,4 0 0 16,6 0 0-16,1 0 0 15,-1 0 0-15,0 0 0 16,-1 0 0-16,-1 0 0 16,-2 0 0-16,-7 0 0 15,-2 0 0-15,-7 0 0 16,-6 0 0-16,-2 0 0 16,-1 0 0-16,-2 0 0 15,1 0-280-15,-5 0-156 16,-2 0-301-16,-11 4-816 15,-4 0 116-15,-4 1 101 16,-3 2 90-16</inkml:trace>
  <inkml:trace contextRef="#ctx0" brushRef="#br0" timeOffset="-147664.52">29626 18848 4945 0,'-2'0'314'16,"1"0"5"-16,-1-1 5 0,1 1 6 15,7 0 5-15,4 0 6 16,13 0 6-16,12 0 7 16,11 0 5-16,6 0-136 15,4 0-223-15,1 0 0 16,-6 0 0 0,-6 0 0-16,-7-2 0 0,-8 2 0 15,-5 0 0-15,-12 0 0 16,-3-1 0-16,-4 1 0 15,-5 0 0 1,-1 0 0-16,0 0-99 0,2 0-303 16,16 0-439-16,-15-2-740 15,-3-1 119-15,2 1 104 16,-2-1 93-16</inkml:trace>
  <inkml:trace contextRef="#ctx0" brushRef="#br0" timeOffset="-143435.83">26946 18371 4878 0,'2'-4'87'16,"3"-2"115"-16,-1-2 53 15,1 0 16-15,2 2 19 16,0 3 7-16,-3 2 39 16,-2 1 3-16,2 0 9 15,-2 0-44-15,-2 3-48 16,0 1-129-16,0 5-57 16,0 2-15-16,0 7-14 15,0 4-6-15,3 4-35 16,4 4 0-16,2 1 0 15,8 0 0-15,4-2 0 16,4-1 0 0,0-2 0-16,4-3 0 15,3-2 0-15,-1-2 0 16,5 0 0-16,3-2 0 16,0 1 0-16,6 0 0 0,0-3 0 15,2 3 0-15,3-1 0 16,1-1 0-16,1 0 0 15,0-1 0-15,-3-1 0 16,0 1 0-16,-2-3 0 16,-3 0 0-16,-3-1 0 15,-2 0 0-15,-4-1 0 16,0-2 0-16,-1 0 0 16,3-1 0-16,-1 1 0 15,2-4 0-15,2 2 0 16,-2-2 0-16,1-3 0 15,-1 0 0-15,-1-1 0 16,-3 0 0-16,0-1 0 16,-3-2 0-16,-2-1 0 15,0-2 0-15,0-2 0 16,1-2 0-16,1 1 0 16,0 0 0-16,-3-1 0 15,3 2 0-15,-7 0 0 16,-1 0 0-16,-3 0 0 15,-2 3 0-15,-3-3 0 16,-1 4 0-16,0 1 0 16,-1 0 0-16,-2-1 0 15,2 0 0-15,4-3 0 16,0 1 0-16,2 0 0 16,1-2 0-16,0 1 0 0,-3 0 0 15,1 0 0-15,-4 1 0 16,2-3 0-16,-3 5 0 15,-1-3 0-15,-1 2 0 16,2-1 0 0,-3 0 0-16,0 0 0 15,2 1 0-15,-4 1 0 0,0-2 0 16,-1 0 0-16,1 3 0 16,-2-3 0-16,2 0 0 15,-1 0 0-15,2-2 0 16,-1-1 0-16,1 1 0 15,1-2 0-15,0-1 0 16,-1 3 0-16,1-5 0 16,1 1 0-16,-4 3 0 15,1 1 0-15,2 0 0 16,-3 0 0-16,-1 2 0 16,-2-1 0-16,1-1 0 15,-2 1 0-15,-2 2 0 16,0 0 0-16,3 1 0 15,-1 1 0-15,-1-1 0 16,-1 1 0-16,4-3 0 16,-4 1 0-16,2-3 0 15,0-2 0 1,1 2 0-16,-2 0 0 16,2 1 0-16,-1 2 0 15,-3 1 0-15,1 1 0 16,-1 1 0-16,0 1 0 15,0 1 0-15,2 0 0 16,-2-3 0-16,0 2 0 16,0 0 0-16,0-2 0 15,0 3 0-15,-6 0 0 16,-5 0 0-16,-11 0 0 16,-10 0 0-16,-10 1 0 15,-8 2 0 1,-1 2 0-16,-1 1 0 15,6 2 0-15,8-1 0 16,10-3 0-16,13-1 0 16,4 1 0-16,6-3 0 15,5 0 0-15,4 1 0 16,4-2 0-16,6-2 0 16,8 1 0-16,7-1 0 15,4 0 0-15,0 1 0 16,5 1 0-16,-4-2 0 15,3 5 0-15,-3 4 0 16,-3 2 0 0,-8 6 0-16,-3 5 0 0,-3-1 0 15,-5 0 0 1,-7 0 0-16,1-1 0 16,0-1 0-16,-6 1 0 15,0-2 0-15,0 0 0 16,-6-2-199-16,3 1-200 15,2 1-443-15,-9-6-714 0,-2-3 116 16,-4-3 102-16,2-5 90 16</inkml:trace>
  <inkml:trace contextRef="#ctx0" brushRef="#br0" timeOffset="-114525.11">27122 14630 3890 0,'0'0'176'0,"0"0"43"16,0 0 63-16,0-2 89 16,0 2 55-16,0 0 8 15,0-1 11-15,4-2 11 16,3-3 9-16,6-1-142 16,7-2-52-16,11-4-48 15,5 1-68-15,6 1-100 16,2 1-55-16,4 2 0 15,-2 4 0 1,-2 1 0-16,-5 3 0 16,-3 3 0-16,-4 3 0 15,-5 2 0-15,-2 5 0 16,-3 2 0-16,3 1 0 16,-3 0 0-16,7-3 0 15,-2-1 0-15,3-3 0 16,2-7 0-16,5 1 0 15,1-3 0-15,7-4 0 16,0-4 0-16,3 2 0 16,-1-3 0-16,2-3 0 15,-2 3 0-15,-4 2 0 16,-1 2 0 0,-8 4 0-16,-2-1 0 15,-6 4 0-15,-5 0 0 16,0 5 0-16,-1 0 0 15,0 4 0-15,2 0 0 16,4-2 0-16,5 0 0 16,3-4 0-16,7-4 0 15,-1 0 0-15,1-2 0 16,3 0 0-16,-3-4 0 16,-2-2 0-16,-2 1 0 15,-4-2 0-15,-4 2 0 16,-7 3 0-1,-3 2 0-15,-5 1 0 16,2 3 0-16,3 3 0 16,0 1 0-16,5 3 0 15,5 1 0-15,2-1 0 16,2-3 0-16,1-2 0 16,1-4 0-16,1 1 0 15,1-4 0-15,-3 1 0 16,0 0 0-16,1-2 0 15,-3 2 0 1,-3-2 0-16,-2 1 0 16,-1 2 0-16,-4 0 0 15,1 3 0-15,3 1 0 16,4 2 0-16,2 2 0 16,4-1 0-16,0 0 0 15,1-1 0-15,0-5 0 16,-3-1 0-16,-2 0 0 15,-1 0 0-15,-7-1 0 16,-3 1 0-16,-7 0 0 16,-5 0 0-16,-2 0-295 15,3 1-396-15,-2 2-985 16,6 0 134 0,6 0 115-16</inkml:trace>
  <inkml:trace contextRef="#ctx0" brushRef="#br0" timeOffset="-75101.02">29305 2827 5750 0,'3'-11'140'16,"1"-2"93"-16,2-2 4 16,-3-2 1-16,-1 3 5 15,-1 2 2-15,-7 1 4 16,-9 0 2-16,-10 0 4 15,-17 0-10-15,-13 3-140 16,-11 4-105-16,-5 3 0 16,1 4 0-16,5 6 0 15,9 8 0-15,13 11 0 16,20 12 0-16,14 11 0 16,25 11 0-16,25 5 0 15,24 3 0 1,11 0 0-16,8-2 0 15,-9-6 0-15,-15-4 0 16,-23-9 0-16,-22-9 0 16,-29-9 0-16,-28-10 0 15,-24-9 0-15,-15-9 0 16,-11-8 0-16,8-7 0 16,19-7-257-16,44-3-601 15,14-9-783-15,35-4 127 16,28-1 113-16,22 2 97 15</inkml:trace>
  <inkml:trace contextRef="#ctx0" brushRef="#br0" timeOffset="-74805.29">29720 3210 8191 0,'20'0'0'0,"23"0"0"16,28 1 0-16,33 1 0 15,23 0 0-15,7 2 0 16,-1 0 0-16,-14 2 0 16,-18-2 0-16,-26-2 0 15,-20 1 0-15,-24-3 0 16,-16 1 0-1,-13-1 0-15,-17-1-270 16,-12 0-167-16,28-6-1312 16,-46-4 144-16,-8-5 124 15,-4-8 110-15</inkml:trace>
  <inkml:trace contextRef="#ctx0" brushRef="#br0" timeOffset="-74569.52">30257 2970 4526 0,'22'-5'113'0,"12"0"203"16,17 4 31-16,12 8 7 16,5 15 6-16,-7 14 9 15,-9 15 5-15,-16 10 7 16,-17 5 9 0,-17 1-30-16,-17-5-92 15,-14-8-235-15,-10-5-33 16,-6-9 0-16,-3-8-327 15,12-9-251-15,10-13-1119 16,19-8 137-16,19-12 118 16,22-11 103-16</inkml:trace>
  <inkml:trace contextRef="#ctx0" brushRef="#br0" timeOffset="-74124.85">31468 3173 8191 0,'8'-20'0'0,"-2"-3"0"0,-2-5 0 16,1-2 0-16,-14 5 0 15,-12 12 0-15,-16 6 0 16,-11 10 0-16,-14 9 0 15,0 10 0-15,8 5 0 16,14 5 0 0,14-2 0-16,16-1 0 15,10-4 0-15,11-5 0 16,18-9 0-16,10-3 0 16,7-6 0-16,7-4 0 15,-3-7 0-15,-8-5 0 16,-9 2 0-16,-10-1 0 15,-7 3 0-15,-7 6 0 16,-5 8 0 0,-1 10 0-16,3 9 0 0,1 11 0 15,-1 9 0 1,0 8-196-16,5 5-396 16,4 2-1136-16,8-4 140 15,-3-4 123-15,2-11 107 16</inkml:trace>
  <inkml:trace contextRef="#ctx0" brushRef="#br0" timeOffset="-73341.17">31814 3775 7313 0,'0'0'96'0,"-9"3"0"15,-13 6 0-15,-12 4 1 16,-15 8 1-16,-15 8 0 16,-1 3 0-16,-1 1 1 15,4 2-2-15,8-2-476 16,24-3-478-16,-2-7-752 15,15-8 124-15,7-7 107 16</inkml:trace>
  <inkml:trace contextRef="#ctx0" brushRef="#br0" timeOffset="-73169.33">31397 3865 8191 0,'14'-5'0'0,"9"5"0"16,8 2 0-1,12 7 0-15,3 9 0 16,3 9-324-16,9 6-343 16,-7 0-1007-16,2-4 133 15,-3-6 115-15,-8-10 101 16</inkml:trace>
  <inkml:trace contextRef="#ctx0" brushRef="#br0" timeOffset="-72297.66">31906 2747 4318 0,'7'-30'85'0,"-1"-9"32"15,0-12 15-15,-13-13 11 16,-29 3 11-16,-24-8 216 16,-35-18 8-16,-36-11 5 15,-40-1 9-15,-37 2-29 16,-34 15-53-16,-30 25-33 16,-21 25-13-16,-3 27-7 15,3 32-9 1,8 35-248-16,25 35 0 15,16 24 0-15,28 31 0 16,32 22 0-16,43 5 0 16,47 6 0-16,52 2 0 15,44-3 0-15,55-11 0 16,49-5 0-16,47-9 0 16,47-14 0-16,57-17 0 15,38-16 0-15,26-26 0 16,18-19 0-16,3-22 0 15,-10-24 0-15,-17-17 0 16,-19-22 0 0,-25-24 0-16,-27-23 0 15,-34-28 0-15,-28-28 0 16,-40-22 0-16,-46-24 0 16,-48-15 0-16,-45-9 0 15,-51-5 0-15,-53 1 0 16,-62 17 0-16,-59 19 0 15,-54 33 0-15,-37 35-336 16,-5 40-382-16,12 34-940 16,44 31 132-16,60 24 112 15,65 22 101-15</inkml:trace>
  <inkml:trace contextRef="#ctx0" brushRef="#br0" timeOffset="-9489.91">18898 5046 4393 0,'0'0'218'16,"0"0"144"-16,0-1 7 15,0 0 7-15,1-1 8 16,1 1 8-1,-1 0 8-15,1-1 7 16,-2 2 10-16,0 0-112 16,4 0-137-16,1-1-168 15,-1-2 0-15,6 0 0 16,-1-1 0-16,-4-2 0 16,-2-1 0-16,0 2 0 15,-3-2 0-15,0 1 0 16,0 2 0-16,0 3 0 15,0-2 0-15,0 3 0 16,0 0 0-16,0 0 0 16,-3-2 0-1,0 4 0-15,-1-2 0 16,1 1 0-16,0-1 0 16,3 3 0-16,0-2 0 15,0 1 0-15,0-2 0 16,2 1 0-16,2-2 0 15,3 1 0-15,1-3 0 16,1-1 0-16,0-2 0 16,-4-2 0-16,-2 0 0 15,-3 1 0-15,0 0 0 16,-2 2 0 0,-2 2 0-16,-5 2 0 15,-5 1 0-15,-2-1 0 16,-2 3 0-16,5 0 0 15,1-1 0-15,7 3 0 16,2 1 0-16,3 2 0 16,0-4 0-16,3 1 0 15,3 0 0-15,2-4 0 16,7 0 0-16,4 1 0 16,-2-2 0-1,-1-3 0-15,-4 0 0 16,-7-1 0-16,-3-3 0 0,-1 2 0 15,-1 1 0 1,-3 1 0-16,-4 0 0 16,-3 4 0-16,-6 0 0 15,0 2 0-15,-3 2 0 16,8 0 0-16,2 2 0 16,4 0 0-16,3-1 0 15,2-1 0-15,0 0 0 16,4 0 0-16,5-3 0 15,-3 0 0-15,4-1 0 16,0 0 0-16,-1-1 0 16,-5 1 0-16,-1 0 0 15,-2 0 0 1,1 0 0-16,-2-1 0 16,-2 1 0-16,4 0 0 15,-2 0 0-15,0 0 0 16,0 0 0-16,0 0 0 15,0 0 0-15,0 0 0 16,0 0 0-16,0 0 0 16,1 0 0-16,-1 0 0 15,0 0 0-15,0 0 0 16,0 0 0 0,0 0 0-16,0 0 0 0,3 0 0 15,2 4 0 1,4 7 0-16,3 7 0 15,1 9 0-15,-4 6 0 16,-4 10 0-16,-5-2 0 16,-10 4 0-16,-11-6 0 15,-13-2 0-15,-12-6 0 16,-10-6-400-16,-3-20-1433 16,-1-1 158-16,9-8 135 15,9-10 117-15</inkml:trace>
  <inkml:trace contextRef="#ctx0" brushRef="#br0" timeOffset="-8157.32">18291 5374 3846 0,'0'0'189'0,"0"0"81"15,0 0 103-15,0 0 51 16,0 4 11-16,-4 3 9 15,-6 5 11-15,-7 5 10 16,-11 4 12-16,-8 7-453 16,-4 0-311-16,-3-24-1364 15,6 20 129-15,10-5 114 16,5-11 98-16</inkml:trace>
  <inkml:trace contextRef="#ctx0" brushRef="#br0" timeOffset="4771.33">26993 18347 1730 0,'0'0'82'16,"0"0"13"-16,0 0 6 15,3 0-2-15,-3 0 2 16,0 0-3-16,-3 0 0 16,3 0-2-1,0 0-1-15,0 0-51 16,0 0-31-16,0 0-9 16,-2 0-5-16,2 0-167 15,0 0-357-15,-2-2 15 16,4-4 14-16,-2-3 13 15</inkml:trace>
  <inkml:trace contextRef="#ctx0" brushRef="#br0" timeOffset="6122.01">27067 18351 2738 0,'-2'0'51'0,"0"0"37"15,0 0 27-15,2 0 20 16,-2 0 18-16,2 0 13 16,0 0 14-16,0 0 13 15,0 0 17-15,0 0 4 16,0 0-24-16,0 0-22 15,0 0-15-15,0 0-12 16,0 0-8-16,0 0-6 16,4 0-8-1,7 0-9-15,5 0-15 16,6 0-12-16,7 0-15 16,5 0-17-16,1 0-12 15,-2 0-4-15,5 0-12 16,-5 4-11-16,-1 0-1 15,-2 3 1-15,-1 3-5 16,-5 1 5-16,0 0-7 16,-3 0 4-16,1 0-10 15,-4-1 3-15,3-2 1 16,5-2 6-16,-2-1 5 16,4-2-4-1,-1-3 11-15,5 2-14 0,0-2 9 16,-4-2-1-1,3 2 7-15,-1 0-6 16,-1 0 5-16,-2 0-8 16,-2 0-4-16,0 2-3 15,-5-1-5-15,-3 3-4 16,-2 3-3-16,0 1-5 16,-1 2-13-16,1-1 3 15,1 4-8 1,2-4 1-16,3 1-2 0,4-4 1 15,-2 1-1-15,5-3 7 16,-1-1-1 0,0-1 1-16,1-2 13 15,-1 0 0-15,-1-2 3 16,-1 2 3-16,1 0 2 16,-3 0-2-16,-3 0-2 15,2 0 4-15,-2 2-8 16,-1-1-8-16,-2 2-6 15,2 2-10-15,0 0-8 16,2 1-4-16,4-1 3 16,1 0 2-16,-2-1-1 15,-1-1 2-15,4 0 6 16,-7-2 12-16,-1-1 4 16,2 0 12-16,-1-1 5 15,-5 1 7-15,2 0-4 16,-2 0 1-16,0 0 3 15,0 0-2-15,1 0 3 16,-2 0-5-16,3 0 0 16,1 1-2-16,4 2 1 15,-1-1-3-15,2-1-1 16,0-1 1-16,1 0-3 16,0 0 1-16,0-1-1 15,-2 1 1-15,0 0 1 16,-2-2 0-16,-4-1-1 15,0 2-2-15,-3-3 2 16,1 2 1-16,1 0-4 16,3 0 6-16,1 1-5 15,6 2 0-15,-1-2 2 16,4 1 3-16,-1 0-3 16,2-1 4-16,0 1 0 15,0-1-3-15,-4-1 5 16,1 0 0-16,-5 0 9 15,-3-1-1-15,-3 1 4 16,0-3 0-16,-4 3 3 16,-3-1 7-16,-4-1-2 15,-1 3-31 1,-3 0-173-16,0-39-970 16,-3 32 65-16,4-2 61 15,-4-4 54-15</inkml:trace>
  <inkml:trace contextRef="#ctx0" brushRef="#br0" timeOffset="38977.6">19502 5421 5728 0,'0'0'245'16,"0"0"2"-16,0 7 3 15,0 7 4-15,-8 10 3 16,-9 9 4-16,-11 8 2 16,-15 2-251-16,-6 3-372 15,-7-6-1302-15,3-12 131 16,13-16 114-16,14-12 100 16</inkml:trace>
  <inkml:trace contextRef="#ctx0" brushRef="#br0" timeOffset="46053.03">19846 4702 3560 0,'0'0'167'16,"0"0"43"-16,0 0 76 15,1 0 102-15,-1 0 66 16,0 0 10-16,0 0 12 15,0-1 12-15,0-2 11 16,0 3-137-16,0-2-48 16,0 2-43-16,0 0-87 15,0 0-116 1,0 0-68-16,4 0 0 16,0 0 0-16,8 0 0 15,4 2 0-15,6 6 0 16,2 1 0-16,4 5 0 15,-3 5 0-15,0 8 0 16,-5 7 0-16,-5 10 0 16,-8 6 0-16,-7 6 0 15,-9 2 0-15,-9-1 0 16,-8-3 0-16,-6-5 0 16,-7-5 0-1,-3-8 0-15,-1-7 0 16,4-5-154-16,13-5-593 15,3-6-952-15,11-7 138 16,10-4 118-16,5-2 103 16</inkml:trace>
  <inkml:trace contextRef="#ctx0" brushRef="#br0" timeOffset="82657.33">17993 8346 4069 0,'0'3'100'0,"0"-3"27"16,0 0 18-1,0 0 19-15,0 0 44 16,0 0 92-16,0 0 97 16,0 0 14-16,0 0 9 15,0 0-64-15,0 0-34 16,3 0-28-16,0 0-14 16,3 2-17-16,0 1-48 15,2 0-103-15,-1 0-104 16,0 2-8-16,0 1 0 15,2 0 0-15,0 1 0 32,2 2 0-32,-1 1 0 0,1 2 0 15,-2 2 0-15,2-1 0 16,-4 1 0-16,3 1 0 16,-4-2 0-16,-2 0 0 15,-1 0 0-15,-2 0 0 16,4-1 0-16,-4-1 0 15,4 3 0-15,-1-3 0 16,-2 3 0-16,0-2 0 16,-1 0 0-16,1-3 0 15,1 5 0 1,-2-1 0-16,1-1 0 16,-1 2 0-16,-1 1 0 15,0-2 0-15,2-1 0 16,-2 1 0-16,1 2 0 15,-1-3 0-15,2 0 0 16,-2 0 0-16,0-1 0 16,0 0 0-16,0 0 0 15,0-1 0-15,0-2 0 16,0 3 0 0,0-2 0-16,0-1 0 15,0 3 0-15,0-2 0 16,0 4 0-16,-2-3 0 15,1 2 0-15,-2-1 0 16,0-2 0-16,1 1 0 16,1 0 0-16,-2-2 0 15,0-1 0-15,2 1 0 16,-3-2 0-16,1 1 0 16,1 0 0-16,-2 1 0 15,-3 2 0 1,-2 1 0-16,-1 0 0 15,0-1 0-15,1 0 0 16,-1-2 0-16,3-1 0 16,-1-2 0-16,3 1 0 15,-2-2 0-15,-1 0 0 16,0 0 0-16,0 0 0 16,-5-1 0-16,-1 0 0 15,-3-2 0-15,64-2-687 16,-54-6-1069-16,8-11 146 15,11-8 125 1</inkml:trace>
  <inkml:trace contextRef="#ctx0" brushRef="#br0" timeOffset="96212.6">26097 6300 5035 0,'0'-3'309'16,"0"-2"6"-16,0-2 4 16,0-1 7-16,0 2 4 15,0 4 7-15,0 0 4 16,0 1 8-16,0 1 4 15,0 0-176-15,0 0-177 16,0-2 0-16,0 2 0 16,0 2 0-1,2 1 0-15,-2 1 0 16,3-2 0-16,-3 5 0 16,2 0 0-16,-1 4 0 15,1 5 0-15,-2 5 0 16,2 6 0-16,-4 4 0 15,2 8 0-15,0-2 0 16,-3 7 0-16,-2 1 0 16,1 0 0-16,1-1 0 15,-1-4 0-15,2-2 0 16,4-9 0-16,5-7 0 16,15-4 0-16,19-7 0 15,19-4 0 1,21-4 0-16,3-2 0 15,0-4 0-15,-13-1 0 16,-15-1 0-16,-16-2-255 16,9-3-662-16,-33-3-709 15,-9-4 125-15,-3-4 111 16,-4-3 96-16</inkml:trace>
  <inkml:trace contextRef="#ctx0" brushRef="#br0" timeOffset="96889.55">26663 5536 6722 0,'0'-5'158'0,"-2"-2"1"16,2 2 1-16,0 1 2 16,-2 12 1-1,0 11 2-15,2 9 1 16,0 13 1-16,-3 9 2 15,3 4-169-15,-4-2 0 16,1-4 0-16,1-6 0 16,-2-6 0-16,1-8 0 15,-1-7 0-15,2-4 0 16,-2-6 0-16,1-3 0 16,0-4-322-16,1-4-1532 15,7-1 161-15,8-2 137 16,13-2 121-1</inkml:trace>
  <inkml:trace contextRef="#ctx0" brushRef="#br0" timeOffset="97383.47">27238 6481 8191 0,'-9'-2'0'16,"-4"2"0"-16,-1 0 0 15,1 0 0-15,11 0 0 16,8 0 0-16,22 0 0 16,32 0 0-16,25 0 0 15,21 0 0-15,13 0 0 16,-4 0 0-16,-16 0 0 15,-21 0 0-15,-20 0 0 16,-12 2 0 0,-20-2 0-16,-15 1 0 15,-6-1 0-15,-5-1 0 16,-3 1-186-16,0-2-462 16,-7-3-1067-16,-5-6 138 15,-6-9 121-15,-6-5 106 16</inkml:trace>
  <inkml:trace contextRef="#ctx0" brushRef="#br0" timeOffset="97608.28">27654 6240 8191 0,'22'-2'0'16,"16"2"0"-16,14 6 0 15,13 13 0-15,-2 14 0 16,-7 17 0-1,-18 11 0-15,-20 6 0 16,-16 1 0-16,-17-4 0 16,-20-7 0-16,-13-7 0 15,-4-7-257-15,32-10-1614 16,-30-11 164-16,19-11 139 16,18-14 122-16</inkml:trace>
  <inkml:trace contextRef="#ctx0" brushRef="#br0" timeOffset="98288.49">29278 6242 7439 0,'-2'-10'82'15,"-5"-5"0"-15,-10-3 1 16,-15-2 0-16,-14 8 0 16,-15 6 2-1,-7 2-1-15,2 10 0 16,5 9 2-16,11 9-86 16,14 7 0-16,18 13 0 15,17 8 0-15,20 10 0 16,28 1 0-16,18 2 0 15,5-2 0-15,-5-6 0 16,-16-7 0-16,-25-10 0 16,-24-6 0-16,-27-11 0 15,-21-8 0-15,-17-6 0 16,-14-6 0-16,-2-3 0 16,11-2 0-16,20 0-308 15,33 0-495 1,15-3-839-16,27-4 128 15,19-2 112-15,14-4 99 16</inkml:trace>
  <inkml:trace contextRef="#ctx0" brushRef="#br0" timeOffset="100092.69">28375 6736 4419 0,'0'-4'362'0,"0"1"7"15,0-1 7-15,0-1 7 16,0 3 9-16,0-1 7 16,0 2 8-16,0 0 9 15,0 1 9-15,0 0-182 16,0 0-243-16,0 0 0 15,0-2 0-15,0 0 0 16,0-2 0-16,0-1 0 16,0 0 0-16,0-1 0 15,0 3 0 1,0 1 0-16,0 0 0 16,0 2 0-16,0 0 0 15,-5 0 0-15,-4 0 0 16,-5 2 0-16,0 3 0 15,0 2 0-15,7 1 0 16,2-1 0-16,3 1 0 16,6-2 0-16,3 0 0 15,7-2 0-15,1-4 0 16,4 0 0-16,-1 0 0 16,-7-6 0-16,-4 2 0 15,-3-2 0 1,-2-2 0-16,-4 1 0 15,-4 2 0-15,-4-1 0 16,-8 5 0-16,-2 0 0 16,0 1 0-16,2 0 0 15,8 2 0-15,4 0 0 16,4 2 0-16,2-1 0 16,6 0 0-16,4 1 0 15,6-3 0-15,-1 2 0 16,5-3 0-16,-7 0 0 15,-8 0 0 1,0 0 0-16,-5 0 0 0,0 0 0 16,0 0 0-1,0 0 0-15,0 0 0 16,0 1 0-16,0 7 0 16,0 6 0-16,0 7 0 15,0 8 0-15,-6 7 0 16,-5-4 0-16,-8 2 0 15,-10-4 0-15,-7-4 0 16,-3-5 0-16,1-4 0 16,5-9-355-16,10-20-1489 15,14 6 159-15,9-9 136 16,13-10 119 0</inkml:trace>
  <inkml:trace contextRef="#ctx0" brushRef="#br0" timeOffset="100974.04">29575 6267 5344 0,'0'-4'297'0,"0"-2"4"16,0 1 4-16,0-1 6 15,0 5 5-15,0 1 5 16,0 1 5-16,0 7 5 15,0 9 8-15,-1 9-339 16,-5 11 0-16,-4 11 0 16,-3 4 0-16,0 2 0 15,-3 0 0-15,10-3 0 16,2-5 0-16,3-5 0 16,-1-7 0-16,5-7 0 15,4-5 0 1,16-8 0-16,11-2 0 15,12-4 0-15,10-3 0 16,3 0 0-16,-5-3 0 16,-5-2 0-16,-10 0-346 15,32-3-1502-15,-44-4 161 16,-2-6 136-16,-5-6 119 16</inkml:trace>
  <inkml:trace contextRef="#ctx0" brushRef="#br0" timeOffset="155172.43">29731 7299 4238 0,'0'-3'114'0,"0"0"42"16,2-1 94-16,-2-1 108 15,0 0 28-15,0 0 7 16,0 0 8-16,0 3 10 16,0 0 7-16,0 1-74 15,0 0-45-15,0 1-46 16,0-2-107-16,0 2-122 15,0 0-24-15,0-1 0 16,0 1 0-16,0 1 0 16,0 3 0-16,-2 7 0 15,1 8 0 1,0 8 0-16,-2 5 0 16,0 3 0-16,1 0 0 15,1-2 0-15,-1-2 0 16,1-3 0-16,1-5 0 15,-2-3 0-15,2-4 0 16,-1-5 0-16,2-2 0 16,-1-5 0-16,0-2 0 15,0 0 0-15,0-2 0 16,0 0 0-16,0-2 0 16,0 2 0-16,0 0 0 15,0-1 0-15,0-2 0 16,0-2 0-1,0 0 0-15,0-3 0 16,0-1 0-16,0 2 0 16,0-3 0-16,0 2 0 15,0 1 0-15,0 0 0 16,0 0 0-16,0-2 0 16,0-1 0-16,0 1 0 15,0-1 0-15,0 1 0 16,0 0 0-16,0 2 0 15,2-4 0-15,-1 3 0 16,1 1 0 0,-1-1 0-16,1 1 0 0,-1 0 0 15,-1 3 0 1,2-2 0-16,-2 2 0 16,0-3 0-16,1 1 0 15,1-2 0-15,-1 4 0 16,-1-3 0-16,3 1 0 15,-3 2 0-15,4 1 0 16,-4-4 0-16,3 3 0 16,-3 0 0-16,1 0 0 15,1-2 0-15,-2 1 0 16,1 1 0 0,1-2 0-16,-1 2 0 15,1-1 0-15,1-1 0 16,-1 0 0-16,1 2 0 15,0-3 0-15,0-1 0 16,3 2 0-16,-2-1 0 16,0 0 0-16,4-2 0 15,-1 2 0-15,1-2 0 16,3 2 0-16,3 0 0 16,5-2 0-16,2 0 0 15,8 2 0-15,2-1 0 16,3 0 0-1,1 1 0-15,-2 1 0 16,-1 2 0-16,-9 3 0 16,-2 1 0-16,-6 3 0 15,-4 2 0-15,-7 2 0 16,1 8 0-16,-10 3 0 16,-4 5 0-16,-7 4 0 15,-4-2 0-15,-6 0 0 16,-1-4 0-16,-1 1 0 15,3-2 0-15,4-2 0 16,4-4 0-16,6-2 0 16,7-3 0-1,3-4 0-15,3-1 0 16,9-1 0-16,10 2 0 16,10 0 0-16,8 5 0 15,10 1 0-15,-3 3 0 16,-4 1 0-16,-6 4 0 15,-7 1 0-15,-12 4 0 16,-7 3 0-16,-6-2 0 16,-12 3 0-16,-9-6 0 15,-17-1 0-15,-12-4 0 16,-13-5 0 0,-9-5 0-16,0-3 0 15,3-4 0-15,5-5 0 16,5-3 0-16,10-7 0 15,8-5-341-15,43-5-1508 16,-18-6 160-16,9-4 137 16</inkml:trace>
  <inkml:trace contextRef="#ctx0" brushRef="#br0" timeOffset="158860.38">28092 7319 3900 0,'0'-5'132'0,"0"0"32"16,0-1 16-16,0-4 18 15,2 0 51-15,2 1 48 16,4 2 68-16,3-3 52 16,4 2 22-1,6-2-75-15,3 3-60 16,4-2-31-16,1 1-15 15,0 2-16-15,4 3-54 16,-3 1-51-16,1 4-70 16,0 0-50-16,1-1-17 15,-2 3 0-15,1 1 0 16,-3-1 0-16,4-1 0 16,-3 0 0-16,3-3 0 15,0 0 0-15,1-1 0 16,-1-3 0-16,1-1 0 15,-4-2 0 1,0-1 0-16,-5-2 0 16,1 3 0-16,-2 2 0 15,2 1 0-15,2 0 0 16,-3 4 0-16,0-2 0 16,0 1 0-16,1 0 0 15,1-1 0-15,-3-1 0 16,-3-2 0-16,-1-2 0 15,-5 0 0-15,-2-3 0 16,-5-3 0-16,-3 1 0 16,-1 1 0-16,-1 2-68 15,-2 5-301-15,0 2-286 16,-5 1-993 0,-6 6 129-16,-11 2 113 15</inkml:trace>
  <inkml:trace contextRef="#ctx0" brushRef="#br0" timeOffset="159543.79">28957 7541 5819 0,'0'-6'250'0,"0"2"3"16,0-2 3-16,-5 3 4 16,-10 6 3-16,-13 8 3 15,-16 7 5-15,-15 7 3 16,-11 7 5-1,-4-1-279-15,-2 5 0 0,7-3 0 16,7-4 0 0,8-8 0-16,14-2 0 15,7-11 0-15,8-6 0 16,6-6 0-16,9-8 0 16,6-6 0-16,4-6 0 15,10-5 0-15,7-4 0 16,5 5 0-16,7 2 0 15,5 7 0-15,1 5 0 16,4 9 0-16,0 8 0 16,3 12 0-1,3 11 0-15,0 13 0 16,-1 9 0-16,-2 4 0 16,0 0 0-16,-3 0 0 15,-4-8 0-15,-2-10-190 16,9-3-456-16,-8-10-1069 15,-6-13 138-15,-3-9 121 16,-10-8 106-16</inkml:trace>
  <inkml:trace contextRef="#ctx0" brushRef="#br0" timeOffset="160663.82">25958 7501 8191 0,'0'-2'0'0,"0"0"0"15,0 1 0 1,0 6 0-16,-7 10 0 16,-9 11 0-16,-4 10 0 15,-4 8 0-15,-9 3 0 16,5 2 0-16,3-8 0 16,2-5 0-16,9-9 0 15,6-8 0-15,3-8 0 16,3-6 0-16,4-5 0 15,-2-8 0-15,5-9 0 16,7-15 0-16,8-12 0 16,9-11 0-16,10-8 0 15,3 1 0-15,-4 5 0 16,-4 10 0 0,-6 8 0-16,-7 13 0 15,-8 10 0-15,-1 7 0 16,5 8 0-16,-3 12 0 15,4 10 0-15,2 8 0 16,1 8 0-16,-4 8 0 16,-2-1 0-16,-3-1 0 15,2-5 0-15,-5-6 0 16,-5-6 0 0,-1-8 0-16,-1-2 0 15,-2-6 0-15,0-5-190 16,0-2-348-16,-5-21-1207 15,-5 12 145-15,-7-4 123 16,-10-2 109-16</inkml:trace>
  <inkml:trace contextRef="#ctx0" brushRef="#br0" timeOffset="160852.65">25776 7699 8191 0,'2'-4'0'15,"11"-1"0"1,14-3 0-16,15-4 0 16,18-1 0-16,18 1-351 15,44 2-580-15,-33-3-666 16,-5 3 122-16,-4-1 106 16,-10 2 94-16</inkml:trace>
  <inkml:trace contextRef="#ctx0" brushRef="#br0" timeOffset="161136.38">26685 7675 8191 0,'0'-1'0'16,"0"1"0"-16,0 0 0 16,14-1 0-1,18 3 0-15,22-4 0 16,20-2 0-16,20-1 0 15,7-2 0-15,-2 1 0 16,-9 1 0-16,-12-1 0 16,-13 2 0-16,-15 0 0 15,-14 3 0-15,-12-5 0 16,-14 3 0-16,-6-1-159 16,-4 0-354-16,-9-50-1246 15,-9 41 146-15,-4-5 125 16,-15-6 111-16</inkml:trace>
  <inkml:trace contextRef="#ctx0" brushRef="#br0" timeOffset="161364.17">27177 7411 5946 0,'37'0'237'15,"11"4"3"-15,9 6 3 16,8 9 3-16,-15 10 3 15,-12 9 4-15,-13 6 2 16,-16 7 4-16,-19 0 4 16,-23 1-263-16,-17-4 0 15,-15-3-164-15,-16-6-368 16,-4-13-1220-16,-2-6 144 16,6-12 125-16,7-4 110 15</inkml:trace>
  <inkml:trace contextRef="#ctx0" brushRef="#br0" timeOffset="172068.55">26153 5439 3140 0,'0'0'85'15,"0"0"29"1,0 0 9-16,0 0 5 15,2 0 4-15,-2 0 6 16,0 0 10-16,1 0 13 16,1 0 15-16,-2 0-35 15,0 0-30-15,2 0-2 16,-2 0 14-16,0 0 12 16,0 0 38-16,0-1 56 15,0 1 39-15,0 0 30 16,3-1 11-16,-3-1 17 15,0 2-12-15,0-1-28 16,0 1-20 0,0 0-15-16,0 0-44 15,0 0-65-15,0-2-53 16,0 1-44-16,0-1-21 16,0 0-24-16,0-2 0 15,0-1 0-15,0-1 0 16,0-1 0-16,0-1 0 15,0-1 0-15,0 0 0 16,4 0 0-16,-4-1 0 16,2 0 0-16,-2 0 0 15,0-1 0-15,0 0 0 16,0 0 0-16,0 0 0 16,0 1 0-1,0-2 0-15,0 3 0 16,0-3 0-16,0 2 0 15,0-1 0-15,0-1 0 16,0 1 0-16,0-2 0 16,0 3 0-16,0 0 0 15,0 0 0-15,0 1 0 16,0-1 0-16,0 1 0 16,0 2 0-16,0-3 0 15,0 3 0-15,0-3 0 16,1 1 0-16,-1-1 0 15,2 0 0-15,-2 1 0 16,0 0 0 0,0 0 0-16,0 1 0 15,2-1 0-15,-2-1 0 16,2 4 0-16,-2-3 0 16,0 1 0-16,0-4 0 15,0 4 0-15,2-1 0 16,0 1 0-16,0 2 0 15,-2-1 0-15,2 2 0 16,-1 1 0-16,-1-1 0 16,2-1 0-16,2 2 0 15,-4 0 0-15,0-1 0 16,0 1 0-16,3 0 0 16,-3 2 0-1,2-2 0-15,-2-1 0 16,0 4 0-16,0-6 0 15,3 4 0-15,-3 0 0 16,2 0 0-16,-2 0 0 16,2 2 0-16,-2-1 0 15,0 1 0-15,0-1 0 16,0 1 0-16,0 1 0 16,0-1 0-16,0-1 0 15,0 1 0-15,0 1 0 16,0-1 0-16,0-2 0 15,0 3 0-15,0 0 0 16,0-1 0 0,0 0 0-16,0 1 0 15,0 0 0-15,0-2 0 16,0 2 0-16,0 0 0 16,0 0 0-16,0 0 0 15,0 0 0-15,0 0 0 16,0 0 0-16,0 0 0 15,0 0 0-15,0 0-254 16,0 0-227-16,0-11-1262 16,-4 11 144-1,-4-3 123-15</inkml:trace>
  <inkml:trace contextRef="#ctx0" brushRef="#br0" timeOffset="173547.48">29882 5801 4416 0,'1'-9'204'16,"2"-4"155"-16,1-1 7 15,0-2 7 1,-1 2 8-16,-1 4 7 15,1 4 8-15,-3 2 8 16,0 1 9-16,0 2-105 16,0 5-125-16,0 8-183 15,-3 7 0 1,-5 11 0-16,-4 9 0 0,-3 7 0 16,-1-2 0-16,3-1 0 15,0-6 0-15,6-7 0 16,4-8 0-16,0-6 0 15,3-6 0-15,0-5 0 16,0-3 0-16,0-4 0 16,0-5 0-16,2-9 0 31,1-10 0-31,1-8 0 0,2-9 0 16,2 3 0-16,-2 1 0 15,-3 7 0-15,-2 8 0 16,1 9-405-16,-9 3-1426 15,-5 9 157-15,-2 3 135 16,-6-1 117-16</inkml:trace>
  <inkml:trace contextRef="#ctx0" brushRef="#br0" timeOffset="177059.72">26299 4877 2490 0,'0'0'90'16,"0"0"28"-16,0 0 20 15,0 0 17-15,0 0 19 16,0 0 21-16,0 0 24 16,0 0 28-16,0 0 24 15,0 0-24 1,0 0-16-16,0-1 39 15,0 1 34-15,0-3 14 16,0 2 12-16,0-3 5 16,0 0-5-16,0-1 0 15,0-3-20-15,0 0-20 16,0 0-30-16,0-2-76 16,0 0-59-16,0-1-30 15,3-1-28-15,-1 1-26 16,2-1-14-16,3 0-27 15,0 1 0-15,2-1 0 16,-1-1 0 0,2 2 0-16,-1-1 0 15,2-1 0-15,1 2 0 16,-2 0 0-16,-1-1 0 16,5 1 0-16,-5 1 0 15,2-2 0-15,1 1 0 16,1 2 0-16,1-2 0 15,-1 0 0-15,0 1 0 16,1 0 0-16,-1-1 0 16,1 1 0-16,-1 0 0 15,3 0 0-15,-1-3 0 16,0 3 0-16,2-3 0 16,-1 3 0-1,-3 0 0-15,3 1 0 16,-1-1 0-16,2 1 0 15,0-1 0-15,2-1 0 16,1 2 0-16,-1 0 0 16,0 0 0-16,1 1 0 15,0 3 0-15,-1-2 0 16,4-1 0-16,-2 3 0 16,4-2 0-16,-2 0 0 15,-2 1 0-15,2 0 0 16,0 0 0-16,-4 2 0 15,0 0 0-15,1 0 0 16,0 1 0 0,3-1 0-16,4 0 0 15,-2 0 0-15,6 0 0 16,1 0 0-16,1 0 0 16,1 0 0-16,-1 2 0 15,-1 0 0-15,1-1 0 16,-3 0 0-16,1 2 0 15,-2-2 0-15,1 2 0 16,-1 0 0-16,0-1 0 16,0 2 0-16,-2 0 0 15,5 0 0-15,1 0 0 16,-3-1 0 0,1 1 0-16,-4 0 0 15,3 0 0-15,-1 0 0 16,0 0 0-16,2 0 0 15,0 0 0-15,-1 1 0 16,-1 1 0-16,0 0 0 16,-1 2 0-16,-1 0 0 15,1 0 0-15,1 0 0 16,-2 2 0-16,5-1 0 16,-1 2 0-16,1-3 0 15,1 3 0-15,1-2 0 16,-1 2 0-16,1-2 0 15,4 2 0 1,-3-3 0-16,-2 2 0 16,3 0 0-16,-3 0 0 15,-1 1 0-15,0-3 0 16,-2 2 0-16,-1-1 0 16,-1 3 0-16,-1-4 0 15,2 2 0-15,-6 3 0 16,0-3 0-16,0 1 0 15,0 0 0-15,0-1 0 16,-2 1 0-16,0-1 0 16,0 0 0-16,2 0 0 15,-2 1 0 1,0 0 0-16,0 0 0 16,-1-1 0-16,0 0 0 15,-1 2 0-15,0-1 0 16,-2-1 0-16,-1 3 0 15,-1-3 0-15,-1 1 0 16,-1 0 0-16,2 1 0 16,-2 1 0-16,2 0 0 15,0 2 0-15,2 1 0 16,2 0 0 0,1 2 0-16,2 0 0 0,-5 1 0 15,2-2 0 1,0 2 0-16,-2 0 0 15,-1-1 0-15,0 1 0 16,0 1 0-16,-3-2 0 16,-3 1 0-16,1-1 0 15,1 1 0-15,-2 0 0 16,-1 1 0-16,-2-1 0 16,0 1 0-16,2 0 0 15,-3 0 0-15,2 0 0 16,0 0 0-16,0 3 0 15,1-3 0 1,-2 3 0-16,-1-1 0 16,2 1 0-16,1 4 0 15,-3 2 0-15,0-2 0 16,-2 1 0-16,2 2 0 16,-2 0 0-16,0 0 0 15,2-2 0-15,-1 0 0 16,-1-3 0-16,0 0 0 15,2-3 0-15,-2 0 0 16,1-2 0-16,-1-1 0 16,0-1 0-1,1-1 0-15,-2-3 0 0,1-1 0 16,-1-2 0 0,-2-3 0-16,1 0 0 15,-2-1 0-15,1-2 0 16,-1 1 0-16,-3-1-168 15,-8 1-337-15,-1-7-1254 16,-14 4 146-16,-3-3 126 16,1-5 109-16</inkml:trace>
  <inkml:trace contextRef="#ctx0" brushRef="#br0" timeOffset="177472.01">29255 5350 4897 0,'0'-4'325'16,"3"0"4"-16,10 0 7 16,10 2 5-1,10 0 7-15,13 5 6 16,5 4 7-16,-4 3 5 16,-3 2 9-16,-6 4-216 15,-6 1-159-15,-7-4 0 16,0-1 0-16,-4-1 0 15,-1-1 0-15,-1-4 0 16,1 2-84-16,-1-4-255 16,1-1-148-16,5-1-340 15,-4-4-651-15,0-4 105 16,3-8 93-16,2-4 83 16</inkml:trace>
  <inkml:trace contextRef="#ctx0" brushRef="#br0" timeOffset="177643.94">30021 5248 5534 0,'0'-4'266'16,"-2"4"5"-16,-7-1 3 15,-5 5 5-15,-11 8 2 16,-14 11 6-16,-13 8 3 16,-9 8-99-1,-6 5-286-15,38 1-1680 0,-42 1 148 16,4-6 128-16,7-10 112 15</inkml:trace>
  <inkml:trace contextRef="#ctx0" brushRef="#br0" timeOffset="186767.62">20493 4287 4630 0,'0'-3'160'16,"0"-2"136"-16,1-2 49 16,-1 0 5-16,0 1 7 15,1 2 7-15,-1 1 7 16,0 0 7-16,3 0 8 16,-2 3-91-16,-1 0-86 15,2-1-159-15,-2 1-50 16,1 0 0-16,-1 0 0 15,2 0 0-15,2 0 0 16,5 5 0-16,4 8 0 16,1 11 0-1,2 13 0-15,0 9 0 0,1 5 0 16,-1 5 0 0,2-8 0-16,2-1 0 15,5-9 0-15,2-8 0 16,5-5 0-16,5-11 0 15,3-5 0-15,-3-5 0 16,-6-5 0-16,-6-5 0 16,-10-4 0-16,-11-2 0 15,-1 0 0-15,-10 1 0 16,-10 5 0-16,-10 6 0 16,-9 13 0-16,-6 17 0 15,3 20 0 1,13 19 0-16,14 17 0 15,14 5 0-15,10-1 0 16,8-4 0-16,-4-10 0 16,-5-12 0-16,-4-8 0 15,-12-9 0-15,-20-10 0 16,-21-5 0-16,-12-6 0 16,-15-3-431-16,-10-22-1393 15,5 6 156-15,9-7 134 16,5-9 116-16</inkml:trace>
  <inkml:trace contextRef="#ctx0" brushRef="#br0" timeOffset="187893.6">18807 6131 5550 0,'0'-6'276'15,"0"0"5"-15,1 2 3 16,-1-1 5-16,0 4 4 16,0-1 4-16,0 2 5 15,3 0 5-15,2 3 5 16,-1 5-312-16,3 5 0 15,3 7 0 1,-2 11 0-16,0 2 0 16,0 6 0-16,1-1 0 15,2-1 0-15,6-1 0 16,3-2 0-16,6-9 0 16,6-3 0-16,4-5 0 15,1-9 0-15,-2-4 0 16,-6-1 0-16,-7-6 0 15,-8-2 0-15,-8 0 0 16,-4-1 0-16,-5 0 0 16,-9 0 0-1,-13 3 0-15,-5 9 0 16,-11 7 0-16,-2 10 0 16,3 16 0-16,11 13 0 15,10 10 0-15,12 10 0 16,4 0 0-16,12 4 0 15,1 0 0-15,2-4 0 16,-7-4 0-16,1-2 0 16,-10-10 0-16,-6-6 0 15,-12-13 0-15,-7-7 0 16,-8-9 0 0,-9-7 0-16,-2-9-398 15,-3-13-1434-15,2 1 156 16,-1-5 136-16,1-2 117 15</inkml:trace>
  <inkml:trace contextRef="#ctx0" brushRef="#br0" timeOffset="189079.49">18697 7950 6107 0,'2'-8'221'16,"1"1"2"-16,1-4 3 16,2 1 3-16,-4 5 2 15,6 4 3-15,1 4 3 16,2 8 3-16,2 8 3 16,-1 10-243-16,-1 11 0 15,-5 7 0 1,0 5 0-16,4 0 0 15,1 2 0-15,7-6 0 16,5-6 0-16,3-6 0 16,4-8 0-16,3-9 0 15,-1-6 0-15,-2-8 0 16,-4-5 0-16,-8-5 0 16,-10-1 0-16,-3-1 0 15,-8 0 0-15,-11 1 0 16,-14 5 0-16,-6 8 0 15,-10 13 0-15,-6 19 0 16,3 18 0 0,11 20 0-16,10 13 0 15,13 7 0-15,7 5 0 16,11 0 0-16,1-3 0 16,-1-5 0-16,-3-5 0 15,-11-8 0-15,-10-13 0 16,-11-13 0-16,-8-13 0 15,-14-11 0-15,-1-14 0 16,-2-11-371-16,3-8-1469 16,0-14 157-16,5-8 137 15,9-12 119 1</inkml:trace>
  <inkml:trace contextRef="#ctx0" brushRef="#br0" timeOffset="194304.43">14036 7510 860 0,'0'-1'10'0,"0"-1"15"15,0-1 5-15,0 0 3 16,0 1 2-16,0 0 1 16,0-2 1-16,4 1 0 15,-1 1-1-15,1-1-9 16,2 0-32-16,2 0-57 15,-3-4-163-15,5 3 3 16,1 3 3 0,6-2 3-16</inkml:trace>
  <inkml:trace contextRef="#ctx0" brushRef="#br0" timeOffset="114147.52">11271 16658 4991 0,'-2'-1'57'0,"-2"-2"157"16,-1-3 89-16,3 1 6 16,-1-2 5-16,3 1 5 15,0-1 4-15,5 1 6 16,6-2 6-16,9-2-17 16,17-3-40-16,18-6-177 15,16 0-101 1,24 1 0-16,18-3 0 15,8 2 0-15,12 0 0 16,2 7 0-16,-1 2 0 16,1 4 0-16,3 3 0 15,0 3 0-15,-5 1 0 16,4 2 0-16,-9 4 0 16,0 2 0-16,-5 4 0 15,3 3 0 1,-2-3 0-16,1-2 0 0,1-2 0 15,-5-7 0 1,5-2 0-16,3 0 0 16,3-2 0-16,2-2 0 15,6-2 0-15,3-4 0 16,5-1 0-16,3 0 0 16,0 2 0-16,-2 1 0 15,-1 4 0 1,-5 1 0-16,0 4 0 15,-3 5 0 1,0 4 0-16,0 4 0 0,-4 5 0 16,3-1 0-16,3 1 0 15,4-1 0-15,0-3 0 16,0-5 0-16,0-1 0 16,-1-2 0-1,-3-3 0-15,0-3 0 16,-1 1 0-16,-2-2 0 15,-2-2 0-15,-1 2 0 0,-5 2 0 16,-7-2 0 0,-10 0 0-16,-10 0 0 15,-13 0 0-15,-14 0 0 0,-18 0 0 16,-17-3 0 0,-18-1-316-16,1-3-492 15,-39-5-831-15,-25-1 128 16,-28-3 112-16,-30 0 97 15</inkml:trace>
  <inkml:trace contextRef="#ctx0" brushRef="#br0" timeOffset="115516.52">13411 16948 4098 0,'0'-7'85'0,"3"0"39"16,-1-5 13-16,1-1 10 15,-3 3 7 1,2 1 13-16,0-1 61 16,-2 0 61-16,-2 1 27 15,-3 1-40-15,-9-2-35 16,-8 3-28-16,-6 1 15 16,-7 2 13-1,-3 0 2-15,0 4-4 0,4 0-62 16,1 2-61-1,4 5-29-15,4 1-5 0,4 6-1 16,6 6-6 0,10 4-32-16,3 1-17 15,5 4-8 1,14 1-6-16,8 2-2 0,8 2-4 16,11-1 7-16,0 2-7 15,-6 1 2-15,-7-4-6 16,-10 0 1-16,-12-3-3 15,-7 0 0-15,-15-4 0 16,-10-1 0-16,-10-4 0 16,-5-5 0-1,-6-5 0-15,0-6 0 16,4-5 0-16,10-4-287 16,12-3-256-1,9-61-1174-15,12 52 139 0,12 0 121 16,14-4 106-1</inkml:trace>
  <inkml:trace contextRef="#ctx0" brushRef="#br0" timeOffset="115931.13">13672 17167 5266 0,'0'0'301'16,"0"0"7"0,4-1 4-16,11-2 5 15,11-1 5-15,13-2 6 16,12-3 5-16,9 0 6 16,-1 1 6-16,-7 1-325 15,-4 2-20-15,-10 3-290 16,-7 1-127-1,-11 1-199-15,-9-47-970 0,-6 47 120 16,-8 0 105-16,-13 5 93 16</inkml:trace>
  <inkml:trace contextRef="#ctx0" brushRef="#br0" timeOffset="116201.93">13620 17352 4721 0,'0'2'330'16,"5"4"7"-16,9-2 6 15,10 3 5 1,8-2 8-16,13-2 5 0,7 1 7 16,2-4 8-16,1 0 6 15,-1 0-113 1,-4 0-269-16,-10 0-170 15,-4 0-190-15,-9 0-166 16,-7-11-1131-16,-11 3 131 16,-5-5 112-16,-6-7 101 15</inkml:trace>
  <inkml:trace contextRef="#ctx0" brushRef="#br0" timeOffset="116481.66">13724 17019 5825 0,'5'-11'248'0,"8"-3"3"15,14 1 3 1,18 2 3 0,12 8 4-16,14 13 4 0,-4 16 2 15,-4 16 5-15,-17 10 4 16,-20 13-261-16,-15 5-15 15,-22 0 0-15,-19-5 0 16,-16-4 0 0,-4-9 0-16,-7-10-215 15,4-10-202-15,12-13-1353 16,14-11 147-16,14-9 128 16,11-10 110-16</inkml:trace>
  <inkml:trace contextRef="#ctx0" brushRef="#br0" timeOffset="117755.56">15194 16941 4049 0,'0'-7'163'15,"-3"-5"153"1,-4 1 82-16,-5 2 9 16,-5 6 8-1,-12 13 10-15,-4 17 8 0,-6 24 12 16,3 15 8-1,5 19-128-15,13 10-54 16,10 1-180-16,17-6-91 0,17-6 0 16,9-10 0-16,5-10 0 15,8-15 0 1,2-17-126-16,1-11-436 16,2-15-1193-16,2-16 146 15,-6-12 125-15,-3-8 109 0</inkml:trace>
  <inkml:trace contextRef="#ctx0" brushRef="#br0" timeOffset="118543.57">15429 17060 4003 0,'2'-7'168'0,"-2"-2"156"16,0 0 79-16,0 0 8 0,2 2 8 15,0 3 10-15,-2 1 9 16,0 0 10-1,0 2 12-15,0 1-129 16,0 0-62-16,0 3-181 16,0 5-88-16,0 6 0 15,0 10 0-15,0 9 0 16,-4 7 0 0,1 7 0-16,0 2 0 0,-2 1 0 15,1-3 0 1,3-5 0-16,1-6 0 0,0-6 0 15,0-8 0-15,4-8 0 16,6-4 0-16,12-6 0 16,10-2 0-1,11-2 0-15,6-3 0 16,-1-1 0-16,-1-2 0 16,-6-1 0-16,-5 1 0 15,-4-2-385-15,40-1-1452 16,-50-1 159-16,-5-7 136 15,-1-2 117 1</inkml:trace>
  <inkml:trace contextRef="#ctx0" brushRef="#br0" timeOffset="118931.21">15730 16761 7495 0,'37'0'76'0,"18"7"0"16,14 14 1-16,14 16 0 15,-10 21 0-15,-9 23 0 16,-17 10 1-16,-16 8 0 16,-18 3 2-16,-13-7-80 15,-20-9 0 1,-13-5 0-16,-8-12-478 0,-4-42-1333 15,-4 10 153 1,7-19 133-16,5-17 116 16</inkml:trace>
  <inkml:trace contextRef="#ctx0" brushRef="#br0" timeOffset="121796.43">16686 17294 3434 0,'-5'0'200'15,"-2"0"160"-15,3-2 92 16,0 0 11-16,2 1 11 15,2 0 13-15,0-2 12 16,2 3 12-16,0-1 14 16,11 0-139-16,9-1-91 15,15-3-190-15,11-1-105 16,9-6 0-16,-4 3 0 16,-5-2 0-16,-5 2 0 15,-13 2-314 1,-11 6-158-16,-2-1-289 15,-12 2-767 1,-10 0 112-16,-6 4 98 0</inkml:trace>
  <inkml:trace contextRef="#ctx0" brushRef="#br0" timeOffset="122033.21">16775 17363 3396 0,'-11'9'195'16,"-2"3"87"-16,1 2 135 0,2 1 47 15,13-4 12-15,14-4 11 16,16-4 14 0,14-2 12-16,9-1 15 15,11-3-152-15,-1-3-69 16,-10 0-105-16,-5-2-155 16,-11-1-328-16,-8 1-123 15,-9 3-189-15,-7-10-1005 16,-9 7 122-16,-4-2 106 15,-3-2 94-15</inkml:trace>
  <inkml:trace contextRef="#ctx0" brushRef="#br0" timeOffset="122501.77">16912 17094 2269 0,'-2'-1'137'16,"-3"-2"58"-16,1 0 43 0,-2-1 37 15,2 0 40 1,2 1 37-16,1-1 105 16,1 3 89-16,0-2 55 15,3 2-89-15,13 1-45 16,15-2-61-16,20 5-42 16,15 5-34-16,13 7-41 15,-3 13-34-15,-13 10-119 16,-15 11-89-1,-16 8-47-15,-19 5 0 0,-13 0 0 16,-16-4 0 0,-7-4 0-16,-9-6 0 15,2-10 0-15,-1-10-211 16,10-6-348-16,10-13-1174 16,6-8 141-16,7-9 124 15,9-10 106-15</inkml:trace>
  <inkml:trace contextRef="#ctx0" brushRef="#br0" timeOffset="123379.48">17940 16948 4900 0,'-12'-3'320'0,"-8"3"6"16,-11 7 5-16,-6 17 7 15,-4 19 5-15,3 25 7 16,11 18 5-16,14 12 8 16,10 3 6-16,15-3-173 15,10-7-196-15,1-7 0 16,7-10-367-16,8-14-1474 16,0-17 159-16,-2-17 135 15,5-16 119-15</inkml:trace>
  <inkml:trace contextRef="#ctx0" brushRef="#br0" timeOffset="129525.14">18437 17174 4259 0,'0'0'89'0,"0"0"45"16,0-1 47-16,2 1 28 15,-2 0 31-15,0 0 28 0,1-2 42 16,-1 1 62-1,0 1 29-15,0-4-58 16,0 1-29-16,0 1-48 16,0-1-49-16,0-2-29 15,0-3-30-15,0 2-28 16,-3-2-43-16,-4 1-62 16,-4 1-25-1,-8 1 0-15,-4 1 0 0,-5 1 0 16,-2 2 0-16,0 2 0 15,-2-2 0 1,3 5 0-16,2 2 0 16,4 3 0-1,3 6 0-15,11 5 0 0,4 5 0 16,7 4 0-16,13 3 0 16,13 4 0-1,7 0 0-15,4 3 0 0,3-4 0 16,-11-2 0-16,-8-3 0 15,-12-5 0-15,-6-5 0 16,-15-4 0 0,-9-5 0-1,-8-4 0-15,-5-4 0 16,-9-3 0-16,1-6 0 0,6-2-292 16,8-1-184-16,10-7-1257 15,9 3 141 1,5 3 124-16,14-1 106 15</inkml:trace>
  <inkml:trace contextRef="#ctx0" brushRef="#br0" timeOffset="130179.07">18629 17167 4303 0,'2'-8'353'16,"1"-3"25"0,0-1 8-16,0 0 7 15,-2 4 9-15,1 3 8 16,-2 3 8-16,1 2 9 16,2 4 10-16,2 5-175 15,-2 10-240-15,0 10-22 16,-1 7 0-16,-2 6 0 15,0 6 0-15,0-2 0 32,0 1 0-32,0-8 0 0,0-4 0 15,0-8 0-15,4-6 0 16,6-6 0-16,12-3 0 16,10-8 0-16,10-1 0 15,5-3 0-15,4 0-372 0,22-3-523 16,-28-1-706-1,-2-6 122-15,-5-5 106 16,-5-3 96-16</inkml:trace>
  <inkml:trace contextRef="#ctx0" brushRef="#br0" timeOffset="130846.98">19047 16874 4178 0,'0'-7'385'0,"0"-2"7"15,0 2 8-15,0-4 9 16,0 7 8 0,0 4 11-16,0 7 8 0,0 7 9 15,0 8 12-15,0 5-213 16,0 8-244-1,0 0 0-15,0-2 0 16,0-1 0-16,0-2 0 16,0-6-327-16,0-4-337 15,0-7-1010-15,0-7 133 16,2-8 115-16,-2-10 101 16</inkml:trace>
  <inkml:trace contextRef="#ctx0" brushRef="#br0" timeOffset="131225.63">19234 16658 5764 0,'16'-11'255'0,"13"2"3"16,12 9 5-1,14 16 2-15,1 23 4 16,0 26 5-16,-11 22 2 15,-10 15 5-15,-15 5 5 16,-13 4-286-16,-16-6 0 16,-17-10 0-16,-16-7 0 15,-12-13-402-15,-16-45-1431 16,-6 15 158-16,-2-17 135 16</inkml:trace>
  <inkml:trace contextRef="#ctx0" brushRef="#br0" timeOffset="133616.45">13057 18422 8191 0,'0'0'0'15,"0"0"0"-15,4-1 0 16,12 0 0-16,6 0 0 15,15-3 0-15,7-2 0 16,1 3 0-16,0-2 0 16,-7 2-114-16,-2-1-272 15,5 4-445-15,-15 0-754 16,-10 0 121 0,-5-1 104-16,-9-2 93 15</inkml:trace>
  <inkml:trace contextRef="#ctx0" brushRef="#br0" timeOffset="133860.23">13005 18607 5923 0,'-7'9'239'16,"1"-1"3"-16,4 2 4 15,0-1 2-15,19-5 4 0,12-4 3 16,14 2 3-16,8-6 3 15,8 1 6 1,1-1-267-16,-5-2-252 0,-7 0-146 16,-2-1-255-16,-10-2-939 15,-14-2 121 1,-6-1 105-16</inkml:trace>
  <inkml:trace contextRef="#ctx0" brushRef="#br0" timeOffset="134147.01">13158 18238 5275 0,'11'-9'39'0,"11"0"44"15,15 1 75-15,16 4 65 16,10 12 60-16,4 15 4 15,-6 14 5 1,-13 13 5-16,-24 12 3 16,-15 7-30-16,-18-1-4 15,-15-6-49-15,-12-6-81 0,0-9-71 16,-7-11-175 0,11-9-257-16,17-10-438 15,5-10-792-15,8-10 122 16,12-12 106-16,17-14 94 15</inkml:trace>
  <inkml:trace contextRef="#ctx0" brushRef="#br0" timeOffset="134737.46">14296 17952 8191 0,'-8'-7'0'0,"-9"3"0"16,-9 7 0-16,-15 14 0 16,-1 23 0-16,-3 22 0 15,7 17 0 1,13 17 0-16,14 4 0 15,13-2 0-15,16-7 0 16,11-8 0-16,9-10 0 16,5-14 0-16,9-11 0 0,4-12 0 15,5-14-423-15,4-50-1403 16,4 24 156 0,1-13 134-16,0-12 118 0</inkml:trace>
  <inkml:trace contextRef="#ctx0" brushRef="#br0" timeOffset="140126.86">14797 18374 4517 0,'0'-3'204'0,"0"2"147"16,0-2 8-16,0 1 6 15,0-1 6-15,0 0 9 16,0 1 6-16,0 0 7 16,0 2 10-16,0-4-113 15,0 4-118-15,0-2-172 16,0-2 0-16,0 1 0 15,0-3 0-15,0 0 0 16,0-4 0 0,0 0 0-16,0 1 0 15,0 1 0-15,0-2 0 16,0 2 0 0,0 1 0-16,-2 2 0 0,0-2 0 15,-3 2 0-15,-1-1 0 16,2 2 0-16,-3-2 0 15,4 4 0 1,-6-1 0-16,3 0 0 16,-3 2 0-1,-3 0 0-15,3 1 0 0,-1 0 0 16,-3 0 0-16,0 0 0 16,-1 1 0-16,-1 2 0 15,-3 3 0-15,3 4 0 16,-4 2 0-16,2 3 0 15,3 1 0-15,1 1 0 16,4 0 0-16,-3 4 0 16,3-1 0-16,1 2 0 15,-2-1 0-15,4 2 0 16,3-3 0-16,-1 0 0 16,2-5 0-16,0 0 0 15,2-3 0 1,-1-3 0-16,1-2 0 15,0 0 0-15,0-2 0 16,0-2 0-16,0 0 0 16,0 0 0-16,0 0 0 15,1-3 0-15,1 1 0 16,4 0 0 0,1 2 0-16,5-3 0 0,1 1 0 15,-2-1 0 1,3-1 0-16,-1 1 0 15,-2 0 0-15,-2-1 0 16,-2-3 0-16,3-3 0 16,0 0 0-16,-1-3 0 15,0 0 0-15,-1 1 0 16,0 0 0-16,-1-2 0 16,-1 0 0-16,2 3 0 15,-2 1 0-15,-2 0 0 16,1 1 0-1,-1 1 0-15,-1-1 0 16,0 2 0-16,0 0 0 0,0-1 0 16,0 1 0-1,0 3 0-15,2-2 0 16,-5-1 0-16,4 4 0 16,-2-2 0-1,1 0 0-15,-3 2 0 0,1 0 0 16,2 0 0-1,5 4 0-15,1 5 0 0,1 3 0 16,2 8 0-16,1 3 0 16,0 4 0-1,4-2 0-15,2-1-18 0,4-2-468 16,6-21-1318-16,4 10 152 16,2-7 132-1,2-5 115-15</inkml:trace>
  <inkml:trace contextRef="#ctx0" brushRef="#br0" timeOffset="144376.53">15204 18223 3970 0,'0'-4'170'15,"0"0"160"-15,0-3 75 16,0 0 8-1,0 0 10-15,0 1 10 16,0 2 9-16,0-3 10 16,0 4 10-16,0 0-125 15,0 1-67-15,0 0-186 16,0 1-84-16,0 1 0 16,0-1 0-16,0 1 0 15,0 0 0-15,0 0 0 16,0 0 0-16,0 4 0 15,1 8 0-15,-1 7 0 16,2 8 0 0,-1 9 0-16,2 4 0 15,-1 2 0 1,-2-2 0-16,3-1 0 0,-2-4 0 16,1-7 0-16,0-4 0 15,3-6 0 1,0-5 0-16,2-2 0 0,2-1 0 15,9-5 0 1,4-1 0-16,3-1 0 0,9-3 0 16,1-1 0-16,6 1 0 0,0-2-376 15,27 0-594 1,-30-10-610 0,-6-2 119-16,-9-8 104 0,0-11 93 15</inkml:trace>
  <inkml:trace contextRef="#ctx0" brushRef="#br0" timeOffset="144996.53">15591 18017 4050 0,'-1'-7'346'16,"-2"-2"54"-16,0-2 7 16,0-2 11-1,1 7 7-15,2 0 12 0,0 5 7 16,0 0 13-16,0 2 9 16,0 5-183-16,0 4-225 15,0 7-58-15,0 5 0 16,0 2 0-1,0 0 0-15,0-1 0 16,0-6 0-16,0-2 0 16,0-4 0-1,0-2-329-15,34-4-578 16,-28-4-702-16,1-5 124 16,4-10 107-16,-2-3 95 15</inkml:trace>
  <inkml:trace contextRef="#ctx0" brushRef="#br0" timeOffset="145406.54">15647 17795 3972 0,'11'-5'208'0,"7"2"192"16,8 0 10-16,10 5 7 16,8 13 9-16,5 12 10 15,1 15 11-15,-2 17 9 16,-10 14 11-1,-9 8-143-15,-15 6-96 16,-10 1-228-16,-13-1 0 0,-11-6 0 16,-7-11 0-1,-5-11 0-15,-3-15 0 16,2-11 0-16,7-10-319 16,31-11-585-16,-13-5-708 15,8-12 123-15,6-5 109 16,13-6 95-16</inkml:trace>
  <inkml:trace contextRef="#ctx0" brushRef="#br0" timeOffset="145896.53">16538 18265 8191 0,'0'0'0'0,"2"-2"0"0,10-1 0 15,11-2 0-15,13-3 0 0,10-2 0 16,6 0 0 0,-3 0-12-16,-6 2-315 15,-15 5-187-15,-8-13-1197 16,-11 14 139-16,-11 1 119 15,-11 1 106-15</inkml:trace>
  <inkml:trace contextRef="#ctx0" brushRef="#br0" timeOffset="146176.53">16488 18380 4891 0,'-3'3'337'0,"-1"-2"5"16,1 2 5-16,1 0 8 15,15-3 6-15,8 0 6 16,12 0 7-16,7 0 9 16,11 0 6-16,-2 0-344 15,-3-3-45-15,-7 0 0 16,-2 0 0-16,-8 1-247 16,-7 0-160-16,-3-1-269 15,-7-1-909 1,-8-4 121-16,0-1 104 15,-4-5 93-15</inkml:trace>
  <inkml:trace contextRef="#ctx0" brushRef="#br0" timeOffset="146846.53">16638 18070 2609 0,'-1'-3'195'15,"-1"1"71"-15,-1-2 92 16,2 0 156-16,2 0 27 15,-1 2 16 1,0-2 17-16,6 2 17 0,10 2 18 16,11 4-148-16,11 5-72 15,10 9-79-15,4 11-108 16,-6 13-187 0,-10 8-15-16,-12 6 0 15,-15 1 0-15,-10-1 0 16,-12-1 0-1,-11-7 0 1,-6-10 0-16,-7-6 0 0,-2-7 0 0,0-12 0 16,5-3-300-16,29-7-568 15,-16-5-759-15,13-6 125 16,8-5 111 0,10-2 96-16</inkml:trace>
  <inkml:trace contextRef="#ctx0" brushRef="#br0" timeOffset="147826.53">17848 18051 5783 0,'0'-13'253'0,"0"-1"4"15,-4 2 4-15,-6 2 2 16,-9 20 3-16,-13 18 6 0,-5 19 2 16,-4 17 4-1,4 16 6-15,6 11-284 16,14-4 0-16,10-2 0 16,4-8 0-1,6-13 0-15,4-9 0 0,6-12 0 16,1-9 0-16,12-8 0 15,8-9-294-15,8-15-1567 16,7-2 162 0,1-9 139-16,-4-6 120 0</inkml:trace>
  <inkml:trace contextRef="#ctx0" brushRef="#br0" timeOffset="148796.53">18143 18310 4614 0,'1'-3'352'16,"-1"1"7"-16,2-2 5 15,-1 1 8-15,1 0 7 16,-2 2 8-16,1 1 8 0,-1 0 7 16,2-1 9-1,-1-1-255-15,3-1-156 16,-1 2 0-16,0-6 0 16,0 1 0-16,-2-4 0 15,-1-2 0-15,0-2 0 16,0-1 0-1,0 0 0-15,0 1 0 0,-3 3 0 16,-3 1 0 0,-3 2 0-16,-3 1 0 15,-7 4 0-15,0 2 0 16,-4 2 0-16,0 3 0 16,-1 7 0-16,-1 3 0 15,1 8 0-15,2 5 0 16,2 3 0-16,7 1 0 15,4-3 0-15,5 1 0 16,2-4 0 0,2-4 0-16,3-5 0 0,3-3 0 15,4-1 0-15,10-8 0 16,5-1 0 0,3-3 0-16,3-3 0 15,-2-3 0-15,-4-5 0 16,1-5 0-16,-6-3 0 15,-6-1 0-15,-1 3 0 16,-6 2 0-16,-1 3 0 16,-4 6 0-16,1 3 0 15,1 3 0-15,4 3 0 16,1 5 0-16,6 6 0 16,3 5 0-16,-1 5 0 15,1 4 0 1,-2-3 0-16,0-1-286 15,33-2-1578-15,-32-3 162 16,0-13 140-16</inkml:trace>
  <inkml:trace contextRef="#ctx0" brushRef="#br0" timeOffset="152126.53">18647 18461 3563 0,'0'-4'184'0,"0"-2"115"15,0-1 138-15,0-3 13 16,0 2 11-16,0 3 10 16,0 1 12-16,0 0 12 15,0 4 13-15,0 0-135 16,0 0-73-16,0-2-136 16,0 0-161-16,0 2-3 15,0 0 0 1,0 0 0-16,0 0 0 15,0 0 0-15,0 0 0 0,0 0 0 16,0 0 0-16,0 0 0 16,0 0 0-1,0 0 0-15,0-2 0 16,0 0 0-16,0-1 0 16,0 0 0-16,0 1 0 15,0-1 0-15,0 3 0 16,-1 0 0-16,-1-1 0 15,-2 2 0-15,-2 7 0 16,0-1 0-16,0 5 0 16,2 1 0-1,1 1 0-15,3-4 0 16,0-1 0-16,0-3 0 16,3-2 0-16,1-4 0 15,2 3 0-15,3-6 0 16,0 0 0-16,0-4 0 15,0-2 0 1,-6-2 0-16,-1 0 0 16,-1 1 0-16,-1 4 0 15,-1 3 0-15,2 1 0 16,-1 0 0-16,0 2 0 16,0 0 0-16,0 0 0 15,0 0 0-15,1 7 0 16,1 2 0-16,1 4 0 15,-3 10 0-15,1 4 0 16,2 0 0-16,-6 2 0 16,-4-3 0-16,-3-2 0 15,-9-3 0-15,-4-2 0 16,-6-4-18-16,4-2-451 16,2-17-1340-16,9 5 153 15,7-6 133 1,7-4 114-16</inkml:trace>
  <inkml:trace contextRef="#ctx0" brushRef="#br0" timeOffset="152926.53">19265 18206 3606 0,'3'-9'142'16,"0"0"53"-16,-1-3 89 15,0-3 102 1,-1 2 59-16,-1 5 11 0,-3-2 11 15,-5 2 11-15,-8 3 10 16,-7 1-97-16,-7 0-54 16,-5 4-58-1,3 0-103-15,2 0-115 16,5 6-61 0,3 5 0-16,7 5 0 0,7 7 0 15,5 4 0 1,6 3 0-16,9 3 0 0,8 2 0 15,2 1 0-15,1-1 0 32,-1-2 0-32,-7-2 0 0,-9-4 0 0,-6-2 0 15,-7-3 0 1,-12-5 0-16,-4-4 0 0,-4-5 0 16,-5-6 0-1,2-2-33-15,5-4-345 16,17-4-430-16,-1-7-806 15,7-3 124-15,8-5 109 16,10-1 95-16</inkml:trace>
  <inkml:trace contextRef="#ctx0" brushRef="#br0" timeOffset="153506.54">19370 18170 4366 0,'2'-8'365'0,"1"0"7"16,-2-2 8-16,2 0 7 15,-3 5 7-15,2 4 9 16,-2-1 9-16,1 5 8 16,-1 6 9-16,0 4-166 15,1 10-263-15,-1 10 0 16,0 7 0-16,0 3 0 16,-1 3 0-16,1-1 0 15,-1-2 0-15,1-5 0 16,0-4 0-1,0-10 0-15,2-5 0 16,7-5 0-16,7-4 0 16,8-8 0-1,7 1 0-15,5-6-121 0,4-2-279 16,2-4-275-16,-4-1-945 16,-1-4 125-16,-8 0 110 15,-6-2 95-15</inkml:trace>
  <inkml:trace contextRef="#ctx0" brushRef="#br0" timeOffset="154176.53">19619 17854 3752 0,'0'-9'198'0,"1"2"204"16,-1-3 25-16,2 1 11 15,-1 3 10-15,1 6 10 16,0 2 10-16,1 7 13 16,1 3 11-16,-4 6-151 15,2 5-77 1,-2 1-242 0,0 1-22-16,0 2 0 0,-4-3 0 15,1 1-307-15,4-1-542 0,-5-3-781 16,1-7 125-1,3-5 112-15,2-8 96 16</inkml:trace>
  <inkml:trace contextRef="#ctx0" brushRef="#br0" timeOffset="154486.53">19776 17638 5975 0,'26'3'234'16,"9"12"3"-16,11 19 3 16,8 19 3-1,-4 19 2-15,-10 22 4 16,-9 12 3-16,-13 4 4 15,-10 0 4-15,-10 0-260 16,-11-10 0 0,-8-11 0-16,-10-14 0 0,-5-17 0 15,-3-14 0-15,2-11-437 16,3-30-1385-16,7 5 155 16,11-8 134-16,3-7 116 15</inkml:trace>
  <inkml:trace contextRef="#ctx0" brushRef="#br0" timeOffset="155486.54">20299 18253 5815 0,'-2'0'250'16,"2"-1"4"-16,-1 1 2 15,1-1 4-15,3 2 4 16,14-2 3-16,10-2 4 16,14 0 3-16,14-1 6 15,8-2-280-15,-2 0 0 16,-12 2 0-1,-4-2 0 1,-13 2 0-16,-13 0 0 0,-11 2 0 16,-4 1 0-16,-2 1-373 15,-2 0-385-15,-6 0-879 16,-5 0 127 0,-5 1 112-16,-9 2 97 0</inkml:trace>
  <inkml:trace contextRef="#ctx0" brushRef="#br0" timeOffset="155736.53">20250 18393 4979 0,'-4'4'324'16,"2"0"5"-16,1 1 6 16,2 2 5-16,18-1 8 15,12-3 4-15,9 1 8 16,17-1 5-16,7-3 9 15,1 0-289-15,-6 0-85 16,-4-1 0-16,-12 1 0 16,-11 0-80-16,-9-2-277 15,-7 1-181-15,-7-13-1140 16,-6 5 134 0,-2-5 115-16,0-4 103 0</inkml:trace>
  <inkml:trace contextRef="#ctx0" brushRef="#br0" timeOffset="156266.53">20420 18028 3213 0,'-3'-2'198'0,"2"-2"120"15,1-2 152-15,-2 0 11 16,2 2 13-16,6 1 12 16,7 3 13-1,15 4 15-15,13 8 15 0,12 8-142 16,4 8-85-16,-2 12-142 15,-9 5-180 1,-13 4 0-16,-12 5 0 16,-11-3 0-16,-9 1 0 15,-9-4 0-15,-14-3 0 16,-10-8 0-16,-8-6 0 16,-9-5-314-16,-2-6-263 15,5-51-1124-15,6 42 137 16,3-1 118-16</inkml:trace>
  <inkml:trace contextRef="#ctx0" brushRef="#br0" timeOffset="157916.54">21477 17916 5511 0,'-3'-12'278'0,"-7"0"4"0,-8 3 5 31,-7 2 4-31,-4 16 4 0,-11 22 5 15,-1 17 4-15,3 14 5 16,5 19 5 0,6 11-294-16,7 3-20 0,8 1 0 15,8-5 0-15,4-5 0 16,7-11 0-16,5-14 0 16,6-11 0-16,5-10 0 15,12-11 0-15,7-13-352 16,11-15-1494-16,2-6 160 15,0-9 136-15,-6-6 119 16</inkml:trace>
  <inkml:trace contextRef="#ctx0" brushRef="#br0" timeOffset="158916.53">21713 18315 5618 0,'0'0'269'16,"1"-2"5"0,-1 2 3-16,2 0 4 15,-2 0 5-15,1 0 3 0,-1-1 5 16,1 1 4-1,2-3 7-15,0 0-305 0,-1-1 0 16,2-3 0-16,-3-1 0 31,-1-4 0-31,0 0 0 16,2-3 0-16,-2-2 0 0,0 1 0 16,0 1 0-1,0 0 0-15,-2 3 0 16,-1 2 0-16,-4 2 0 0,-1 4 0 15,-6 2 0 1,-3 1 0-16,-1 1 0 0,-1 4 0 16,-3 5 0-16,1 1 0 15,0 8 0 1,0 6 0-16,1 4 0 16,3 5 0-16,0-1 0 15,6 2 0-15,2 0 0 0,3-3 0 31,5-6 0-31,1-3 0 16,0-7 0-16,5-5 0 0,3-2 0 16,5-5 0-16,4-2 0 15,6-3 0-15,2-8 0 16,-2-2 0-16,1-6 0 16,1-7 0-1,-3-3 0-15,-2 1 0 0,-2 5 0 16,-4 3 0-1,-6 5 0-15,-1 4 0 16,-5 6 0 0,1 3 0-16,1 2 0 0,2 6 0 15,1 7 0 1,4 5 0-16,-2 4 0 0,2 6 0 16,-2 0 0-16,0-3 0 15,-2 0 0 1,5-3-376-16,25-4-1463 0,-21-3 158 15,3-8 137 1,-1-4 117-16</inkml:trace>
  <inkml:trace contextRef="#ctx0" brushRef="#br0" timeOffset="159236.54">22175 18557 8191 0,'0'0'0'16,"0"0"0"-16,0 6 0 16,1 2 0-16,-4 5 0 0,-4 6 0 15,-12 6 0-15,-5 2-14 16,42 2-1925-1,-55-2 176-15,-2 0 148 0</inkml:trace>
  <inkml:trace contextRef="#ctx0" brushRef="#br0" timeOffset="162646.53">22479 18326 4206 0,'0'0'91'0,"0"0"32"15,0 0 15-15,0-2 15 16,0 4 22-16,2-2 34 16,-2 0 54-16,1 0 57 15,2 0 41-15,0-4-35 16,-1 4-31-16,1-6-18 15,0-3-12-15,-1 0-13 16,1-2-20-16,-2-2-34 16,-1-1-58-1,0 1-61-15,2 0-38 16,-2 1-9-16,0-1-20 16,0 3-9-16,0 1-3 15,-2 2 0-15,-1-2 0 16,0 1 0-1,-2 3 0-15,1-1 0 16,-1 2 0-16,1 2 0 16,-2 1 0-16,-1 1 0 0,0 0 0 15,-3 0 0 1,-1 0 0-16,-1 0 0 16,0 1 0-16,-2 4 0 15,3 0 0-15,0 6 0 16,-3 3 0-16,0 2 0 15,2 4 0-15,0 4 0 16,-1 2 0-16,6-1 0 16,-1 4 0-1,3 2 0-15,-1-5 0 0,4 2 0 16,1-3 0-16,1 2 0 16,0-7 0-16,0 0 0 15,1-2 0 1,2-4 0-16,0-5 0 31,7-2 0-31,2-4 0 16,4-2 0-16,1-5 0 0,2-4 0 15,1-6 0-15,2-4 0 16,-3-4 0-16,2 0 0 0,-2-1 0 16,-3 5 0-16,-4 0 0 15,-1 2 0-15,-5 3 0 16,-2 2 0-16,1 2 0 15,-3 3 0-15,1 4 0 16,-1-2 0 0,3 4 0-16,3 6 0 15,0 5 0-15,7 7 0 16,2 8 0 0,2 10 0-16,-2 3 0 0,8 2-376 15,35-5-1463-15,-35-3 158 16,-1-12 137-16,1-7 117 0</inkml:trace>
  <inkml:trace contextRef="#ctx0" brushRef="#br0" timeOffset="163946.54">22910 18093 4605 0,'0'-4'350'0,"0"-1"5"16,0 0 7-16,0 0 7 0,-2 1 8 16,1 1 5-16,1 2 10 15,0 1 7 1,0 0 8-16,1 4-214 0,-1 0-193 16,0 7 0-16,-1 9 0 15,1 7 0 1,-5 6 0-16,-3 3 0 15,1 5 0 1,-2 0 0-16,-1 2 0 0,1-7 0 16,5 0 0-16,2-4 0 15,1-7 0-15,2-5 0 16,10-2 0 15,9-7 0-31,9-4 0 0,11-1 0 0,9-3 0 16,-2-3 0-1,-3 0 0-15,-6-3-262 16,-6-2-220-16,-7-30-1258 0,-6 21 144 16,-7-5 122-16,-5 0 109 15</inkml:trace>
  <inkml:trace contextRef="#ctx0" brushRef="#br0" timeOffset="164566.53">23167 17648 3782 0,'0'-6'300'0,"0"-1"121"15,0-1 9-15,0 1 9 16,0 3 11-16,0 3 10 16,0 5 12-16,0 8 10 15,0 6 13-15,0 7-175 16,0 6-180 0,0 3-140-16,0-2 0 0,-2 2 0 15,1-7 0 1,-3-2 0-16,-2-8 0 0,0-2 0 15,3-4-395-15,16 0-507 16,-10-7-692 0,1-6 122-16,2-4 105 0</inkml:trace>
  <inkml:trace contextRef="#ctx0" brushRef="#br0" timeOffset="164906.53">23210 17489 4614 0,'10'-19'359'16,"6"0"6"-16,10 0 6 16,11 7 8-16,6 26 8 15,7 26 7-15,4 26 9 16,-4 29 8-16,-8 21 8 15,-12 18-330-15,-15 7-89 16,-11 0 0-16,-11-7 0 16,-13-11 0-16,-9-18 0 15,-4-18 0-15,-11-19 0 16,-2-20 0 0,0-13-53-16,4-14-620 15,1-15-1071-15,4-10 143 0,8-15 124 16,13-10 108-16</inkml:trace>
  <inkml:trace contextRef="#ctx0" brushRef="#br0" timeOffset="165676.54">23756 18257 6622 0,'0'0'169'0,"0"-1"0"0,0 1 3 0,0 0 0 16,13 0 2-16,10 0 1 16,12-1 3-16,11-1 0 15,10-2 4-15,-2 0-182 16,-8-2 0-16,-11 2 0 16,-9 0 0-1,-11 2 0-15,-10 2-341 16,-4-2-278-1,-10-49-1063-15,-6 48 134 16,-8 0 116-16,-5 4 103 0</inkml:trace>
  <inkml:trace contextRef="#ctx0" brushRef="#br0" timeOffset="166016.54">23730 18362 3655 0,'-10'8'320'0,"4"-1"112"16,-1 0 11-16,1 2 10 15,10-4 11-15,8-2 11 16,10 1 13-16,11-2 11 16,7 0 13-16,6-2-194 15,1 0-186-15,-6 0-132 16,-4 0 0 0,-7 0-260-16,-7 0-141 0,-4-2-179 15,-9-8-1028-15,-3 3 124 16,-4-3 107-16,-4 0 95 15</inkml:trace>
  <inkml:trace contextRef="#ctx0" brushRef="#br0" timeOffset="166326.53">23872 18055 4059 0,'0'-10'294'16,"0"0"101"-16,0 1 8 0,3-1 9 15,8 6 9-15,6 8 9 16,12 10 10-16,9 9 9 16,6 11 11-1,-6 12-148-15,-3 9-196 16,-11 6-116-16,-12 0 0 15,-6 3 0-15,-12-4 0 16,-9-6 0-16,-11-9 0 16,-4-8 0-16,-9-12 0 15,-1-5-263-15,2-7-256 16,8-54-1211-16,9 41 141 16,12-8 123-16,4-6 107 15</inkml:trace>
  <inkml:trace contextRef="#ctx0" brushRef="#br0" timeOffset="167746.54">24750 17888 4995 0,'-7'-4'311'16,"-7"3"6"-16,-9 5 5 0,-10 12 6 16,-10 18 5-1,-3 22 6-15,-1 16 7 0,4 17 4 16,11 2 7-1,13 4-164-15,8-5-193 16,10-7 0-16,10-9 0 16,2-10 0-16,5-13 0 15,4-13 0-15,12-9 0 16,5-9-491-16,5-54-1317 0,1 28 153 16,3-1 133-1,-8-12 114-15</inkml:trace>
  <inkml:trace contextRef="#ctx0" brushRef="#br0" timeOffset="169106.54">24857 18272 3862 0,'1'0'164'0,"0"0"70"16,-1-1 66-16,2 1 56 15,-1 0 70 1,1 0 9-16,0 0 11 16,0 0 9-16,2 0 12 15,-2 0-120-15,-1 0-61 16,1 0-79-16,-2 0-75 16,0 0-58-16,0 0-74 15,5 0 0-15,-5 0 0 16,3-3 0-16,3 0 0 15,-1-1 0 1,-2-2 0-16,0-2 0 16,2-2 0-16,-5 0 0 0,2 0 0 15,-2 1 0 1,0 1 0-16,0-2 0 16,0 3 0-1,0-3 0-15,-4 2 0 0,1-2 0 16,0 3 0-16,-1 1 0 15,-1 0 0-15,0 2 0 16,0 2 0-16,-3 1 0 16,-3 0 0-16,1 1 0 15,-2 0 0 1,-4 1 0 0,2 3 0-16,-2 3 0 0,2 5 0 0,-5 5 0 15,2 4 0 1,-1 4 0-16,-1 2 0 15,5 1 0-15,4 0 0 16,3 0 0-16,2-3 0 16,4-2 0-16,1-4 0 15,-2-5 0-15,4-1 0 16,2-7 0-16,0 1 0 16,6-4 0-16,5-1 0 15,4-7 0-15,0-2 0 16,4-4 0-1,-2-5 0-15,0-4 0 16,-1-4 0-16,-1 3 0 16,-5 2 0-16,-4 3 0 15,-3 4 0-15,-2 5 0 16,-3 3 0-16,-2 3 0 16,0 1 0-16,0 8 0 15,0 3 0-15,3 7 0 16,2 5 0-1,0 5 0-15,1 2 0 16,0-3 0-16,0-2 0 0,1-1-309 16,0-4-339-16,2-3-1035 15,0-6 135-15,1-5 116 16,0-2 102 0</inkml:trace>
  <inkml:trace contextRef="#ctx0" brushRef="#br0" timeOffset="169366.53">25093 18545 5796 0,'2'0'252'16,"-2"4"3"-16,1 4 4 15,-1 5 3-15,0 5 3 16,-3 3 5-16,-3 2 3 15,-4 0 4-15,-3-1 5 16,-3-2-677-16,1-30-1439 16,3 17 157-16,5 0 136 15,5-11 117-15</inkml:trace>
  <inkml:trace contextRef="#ctx0" brushRef="#br0" timeOffset="170246.53">25508 18332 4949 0,'0'-1'320'0,"1"0"6"16,3-3 5-16,-1 4 6 15,-3-4 5-15,2 4 7 16,1-3 7 0,1 0 4-16,0-1 9 0,1-1-217 15,-1-1-152 1,0-4 0-1,-2-1 0-15,-2-1 0 0,0-3 0 16,0 0 0-16,0-1 0 16,0 0 0-16,0 0 0 15,-2 3 0-15,-2 2 0 16,0 2 0-16,-5 0 0 16,0 5 0-16,-3 0 0 15,-1 2 0-15,-5 2 0 16,1 4 0-1,-2 3 0-15,-3 5 0 16,0 4 0-16,3 6 0 16,0 4 0-1,4 0 0-15,2 0 0 16,8-1 0-16,0-3 0 0,5-3 0 16,3-5 0-16,1-4 0 15,6-1 0-15,3-4 0 16,3-2 0-16,2-2 0 15,2-1 0-15,-3-2 0 16,0-4 0-16,-2-1 0 16,4-6 0-1,-6-2 0-15,0-1 0 16,-2 0 0-16,-1 4 0 16,-3 4 0-16,-1 2 0 15,-4 5 0-15,0-2 0 16,0 6 0-16,1 2 0 15,4 8 0-15,2 5 0 16,-3 5 0-16,1 5 0 16,-5 0 0-16,-2-2 0 15,2-3-282-15,1-3-162 16,28-3-492-16,-22-8-562 16,2-5 107-16,0-4 96 15</inkml:trace>
  <inkml:trace contextRef="#ctx0" brushRef="#br0" timeOffset="170736.53">25623 17798 5712 0,'13'-9'261'15,"3"-3"2"-15,9 6 5 16,9 6 3-16,2 22 5 16,4 15 2-16,3 22 5 15,-9 13 4-15,-5 14 5 16,-13 5-292-16,-10 8 0 15,-12-2 0-15,-10-3 0 32,-13-6 0-32,-11-7 0 0,-14-13 0 0,-7-13 0 15,-4-10-138 1,26-11-1767-16,-37-13 170 0,-3-10 144 16</inkml:trace>
  <inkml:trace contextRef="#ctx0" brushRef="#br0" timeOffset="180476.53">18758 16555 3267 0,'0'0'100'0,"0"0"40"15,0 0 20-15,0 0 16 16,0 0 14-16,0-1 17 16,0 1 24-1,0-1 30-15,0-4 64 16,1 1-28-16,1 0-28 16,4-4-28-16,2 2-14 15,4-2-12-15,6-1-9 16,4 1-15-16,4 2-16 15,6 1-27 1,4 2-70-16,3 2-28 16,0-1-18-16,2 2-12 15,0 0-4-15,3 2-2 16,-2-1 3-16,4 1-5 16,-3 2-4-1,2 1-7-15,-6 3 5 0,0-2-4 31,-3 0 2-31,0-2 1 0,2 2-1 0,1-3 1 32,3-2-5-32,2 1 0 0,1-2 5 15,1-2 2-15,2 0-4 0,-2-1 1 16,2-2-1 0,-1 1 1-16,-2-1-7 15,0 1 4-15,0 3-10 16,-2-1-18-16,1 2-25 15,-4 0-17-15,0 2-17 16,-1 2 0 0,-1 2 3-16,5 2-6 0,2 4 10 15,7-2-3-15,8 4 7 16,7-2 23-16,2 0 22 16,5 0 16-1,-3-3 25-15,-3-1 12 16,-5-2 7-16,-5-4 9 15,-3 0-4-15,-6-1-5 16,3-2 11-16,3 1-4 16,7 0-6-16,4 0 1 15,7 0-5-15,0 0-8 16,-1 0-15 0,-2 3-5-16,0 3 0 15,-2 0 8-15,-3 5-16 0,-3 0 11 16,-4 0-5-1,-3 4 3-15,-4-1 0 16,3-3-12-16,3 5 6 16,-1-4 2-16,-4 0 1 15,-1-1-1-15,-8-2 4 16,-3-2-12-16,-6-3 7 16,-4-2-14-16,0-2-6 15,-1 0 3-15,-2-2-3 16,4-2-4-1,2 1-7-15,8-1 3 0,6 2-4 16,7 1 5-16,8 1 1 16,7 2 6-1,5 5-20-15,-1 4-32 16,8 2-8 0,1 6-1-16,-2-1 3 0,-2 1-2 15,-3-2 3-15,-2-3-5 16,-2 1 2-16,-4-5 8 15,-4 0 22 1,-6-3 39-16,-8-1 8 0,-13-4 3 16,-10 2-2-1,-9-3-1-15,-4 2 0 0,-7 1-12 16,1 2-7 0,-1 1-9-16,1-1-5 15,5 3-10-15,2-1-10 16,9 0-1-16,8 0 3 15,6 1 4-15,6 0 0 16,-1-2 14-16,-1-3 8 16,-2 0 6-16,-8-3 7 15,-4-1 8-15,-4 1 11 16,-3-1 1-16,-4 0-1 16,-2 2 1-16,-1 1-1 15,4 2 0-15,0 0 1 16,4 4-2-1,6 1-5-15,1 4-5 16,4-3-3-16,2 4 0 16,2 0 1-16,2 1 1 15,5-2 0-15,1 1 1 16,3-2-1-16,3-2 3 16,0-2 5-16,-7-2 9 15,1-3 3-15,-3-2 15 16,-3 0 12-16,3-2 0 15,-3 0 5 1,5 0 0-16,0 1 3 0,-3 0 0 16,9 4-2-1,-2 0 2-15,0 2-2 16,2 1-14-16,2 2-11 16,-5-1-3-16,-1 1-2 15,-3 0-1-15,2-4-4 16,-2-2 1-1,-3-1 0-15,3-1-2 0,-3-2 1 16,-2-2 3-16,-7 0 8 16,1-2 6-16,-4-1 4 15,-2-1 4-15,2-1 2 16,-5-2 0 0,0 3-2-16,3 2 2 15,0-1 1-15,-1 1-5 16,6 3-4-16,4-1-2 15,4-1-4-15,-8 2-4 16,1 1 0-16,-4-1 5 16,-3 1 1-1,-6 0-2-15,1 0 12 0,-6 0 8 16,0 1 7 0,-2 2 5-16,-2 1 21 15,0 2 23-15,-1 1 40 0,0 2 47 16,-1 4 39-16,-3 1 11 15,0 4-10 1,2 4-8-16,0 1-8 16,-2 4-9-16,5-1-22 15,-4 2-23-15,2 2-45 16,-2-2-55-16,1-1-43 16,0 1-8-16,1-1 0 15,0-1 0 1,-2 1 0-16,3 3 0 15,-3-1 0-15,-1 0 0 0,-2 0 0 16,-2 3 0-16,0-2 0 16,0 5 0-1,0 1 0 1,0-1 0-16,-2 2 0 0,-4 0 0 16,3 0 0-1,-5-2 0-15,3-1 0 0,-2 0 0 16,3-2 0-1,-3-1 0-15,3-2 0 0,2-1 0 16,-1-1 0-16,3-1 0 16,0-1 0-16,0-1 0 15,0 0 0-15,0-1 0 16,0 0 0 0,0 1 0-16,0 1 0 0,0 2 0 31,0-1 0-31,0 2 0 0,-2-3 0 15,2-2 0-15,-2-2 0 16,0 0 0-16,2-3 0 16,-3 2 0-16,1-4 0 15,0 2 0-15,1 1 0 16,1 0 0-16,0 0 0 0,0 0 0 16,0 1 0-1,0 0 0-15,0-1 0 16,0-3 0-16,0 0 0 15,0 1 0-15,0-2 0 16,0 0 0 0,0-1 0-16,1 2 0 0,-1-3 0 0,0-2 0 15,2 2 0-15,-2-1 0 16,0 2 0-16,2 0 0 16</inkml:trace>
  <inkml:trace contextRef="#ctx0" brushRef="#br0" timeOffset="180746.53">26362 19038 5446 0,'-40'-28'-1517'15,"-12"-5"113"-15,-2-3 99 16</inkml:trace>
  <inkml:trace contextRef="#ctx0" brushRef="#br0" timeOffset="191506.54">476 3117 3613 0,'0'0'104'16,"0"0"54"-16,0 0 24 16,3 0 13-16,-2 0 11 15,1 0 35-15,-2-3 73 16,2 0 72-16,-2-2 56 16,0 0-29-16,2-4-56 15,-2 1-57-15,-4-1-20 16,-2-1-9-1,-4-2-10-15,-4 5-32 16,-2-1-81-16,-3 1-77 16,-2 4-51-16,0 2-20 15,-3 2 0-15,-2 9 0 16,-2 5 0-16,-1 14 0 16,2 13 0-16,0 12 0 15,4 12 0 1,8 4 0-16,3 1 0 0,8-1 0 15,4-8 0 1,6-8 0-16,4-11 0 16,3-8 0-16,1-13 0 15,8-9 0-15,-1-8 0 16,1-6 0 0,0-7 0-16,-1-11 0 0,-1-4 0 15,-2-7 0-15,-2-1 0 16,1 0 0-16,1 12 0 15,-1 3 0-15,2 12 0 16,4 11 0-16,4 10 0 16,-2 11 0-1,-3 8 0-15,-2 4 0 0,-9 0 0 16,-3-4 0 0,-2-4 0-1,-4-6-445-15,3-16-1376 16,-5-1 156-16,4-12 133 0</inkml:trace>
  <inkml:trace contextRef="#ctx0" brushRef="#br0" timeOffset="191846.54">762 3317 8191 0,'-2'-11'0'16,"-2"1"0"-1,0-1 0-15,0 0 0 0,2 3-4 16,2 8-488-16,-2-37-1315 16,2 39 154-16,2 2 132 15,-4 5 114-15</inkml:trace>
  <inkml:trace contextRef="#ctx0" brushRef="#br0" timeOffset="191906.54">843 3685 8191 0,'2'3'0'16,"-2"1"0"-1,3 2 0-15,-1-2 0 0,-4 0 0 16,2-4 0-16,0-4-162 16,2-3-416-16,2 0-1163 15,-2 3 143 1,-2 0 123-16,-6 3 109 0</inkml:trace>
  <inkml:trace contextRef="#ctx0" brushRef="#br0" timeOffset="192226.53">104 4309 8191 0,'2'4'0'0,"3"0"0"16,10-3 0-1,21-8 0-15,20-6 0 0,26-17 0 16,21-8 0 0,12-7 0-16,-1-2 0 0,-6 2 0 15,-12 2 0-15,-21 2 0 16,-13 4 0-1,-25 8-236-15,-20 10-185 16,-13 9-242-16,-22-29-924 0,-19 43 120 31,-20 10 105-31,-22 7 93 0</inkml:trace>
  <inkml:trace contextRef="#ctx0" brushRef="#br0" timeOffset="192526.53">145 4351 5281 0,'-19'23'295'0,"4"4"4"15,-1-1 6 1,5 0 4-16,28-13 5 0,19-15 5 16,21-10 6-1,21-13 6-15,17-10 3 16,8-9-255-16,-2-6-79 16,-14-1 0-16,-12 5 0 15,-14 4-287-15,-19 4-233 16,-11-14-1204-16,-10 15 141 15,-10 0 122-15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30T07:19:19.9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3487 4241 2384 0,'0'0'161'16,"0"0"61"0,0 0 43-16,0-2 44 0,0 0 68 15,2-4 126 1,-1 0 68-16,-1 0 18 15,0-1 18-15,2 0-106 16,-2 4-61-16,0-1-69 16,0 3-41-16,0 1-45 15,0 0-77-15,1 3-140 16,3 7-68-16,-1 14 0 16,0 11 0-16,1 13 0 15,-1 12 0-15,-1 7 0 16,-1-3 0-1,-1-3 0-15,2-6 0 16,-4-8 0-16,4-12 0 16,-2-10 0-16,0-6 0 15,0-12 0-15,0 0 0 16,0-7 0-16,0-8-423 16,0-33-1403-16,0 15 156 15,0-11 134-15,0-8 118 16</inkml:trace>
  <inkml:trace contextRef="#ctx0" brushRef="#br0" timeOffset="247.76">3498 4220 7604 0,'9'-12'64'16,"6"-3"0"-16,8 3 1 15,10 2 0-15,5 8 0 16,2 10 0-16,-1 7 1 16,-3 3-1-16,-7 3 3 15,-6 8-185-15,-4-2-282 16,1-1-335-16,-4-5-871 16,0-8 122-16,2-7 107 15,-1-9 95 1</inkml:trace>
  <inkml:trace contextRef="#ctx0" brushRef="#br0" timeOffset="472.56">4124 4059 6319 0,'0'-7'199'0,"-2"3"2"15,-8 4 3 1,-11 7 1-16,-7 12 3 0,-9 14 2 15,-8 6 2-15,4 8 2 16,5-1 5 0,7-2-219-16,6-6-223 15,9-4-223-15,56-11-1315 16,-36-9 147-16,6-10 126 16</inkml:trace>
  <inkml:trace contextRef="#ctx0" brushRef="#br0" timeOffset="721.32">4040 4140 7348 0,'5'10'92'0,"-1"14"1"16,3 16-2 0,0 11 3-16,1 7 0 15,-3 8-1-15,2-2 2 16,1-5 0-16,-1-5 1 15,-3-6-96-15,2-5 0 16,-4-7 0-16,-2-6 0 16,2-7 0-16,-2-8-23 15,0-7-641-15,2-11-1092 16,-1-13 146-16,5-17 125 16</inkml:trace>
  <inkml:trace contextRef="#ctx0" brushRef="#br0" timeOffset="937.12">4580 4241 8191 0,'0'-6'0'0,"0"-1"0"15,0-1 0-15,0 0 0 16,0 4 0-16,0 2-100 15,6 1-616-15,-6 1-1004 16,1 3 139-16,-4-2 122 16,-1 5 105-1</inkml:trace>
  <inkml:trace contextRef="#ctx0" brushRef="#br0" timeOffset="1113.96">4601 4568 8191 0,'4'8'0'15,"-3"0"0"1,0 0 0-16,1 1 0 16,-2-1 0-16,-2-7 0 15,4 0 0-15,-2-1-153 16,46 0-1747-16,-44 0 169 16,-9-1 143-16,-11 0 125 15</inkml:trace>
  <inkml:trace contextRef="#ctx0" brushRef="#br0" timeOffset="1778.45">3032 5363 8191 0,'0'0'0'0,"12"-2"0"16,25 0 0 0,36-4 0-16,41-1 0 15,43-5 0-15,31-3 0 16,9-2 0-16,-3 1 0 15,-9-3 0-15,-15 5 0 16,-19-1 0-16,-20 1 0 16,-26 1 0-16,-30 4 0 15,-31 2 0-15,-27 0 0 16,-26 6 0-16,-24 1-35 16,-30 2-348-16,-22 8-477 15,-38 2-738-15,-23 5 122 16,-13 5 106-1,-1-1 94-15</inkml:trace>
  <inkml:trace contextRef="#ctx0" brushRef="#br0" timeOffset="1980.26">2996 5559 8191 0,'-4'6'0'16,"5"0"0"-16,27 1 0 15,34-3 0-15,53-7 0 16,43-11 0-16,41-7 0 15,15-5 0-15,-1-4 0 16,-11 3 0-16,-18 5 0 16,-31 2 0-1,-26 6-446-15,-30-25-1374 16,-31 30 156-16,-31-3 133 16,-19-6 116-16</inkml:trace>
  <inkml:trace contextRef="#ctx0" brushRef="#br0" timeOffset="3016.23">5756 4359 5378 0,'0'-6'169'16,"-2"4"55"0,1-1 20-16,1 2 36 0,0 1 4 15,0 8 4 1,1 10 5-16,5 11 4 16,1 15 4-16,6 18-75 15,3 10-110-15,4 13-62 16,-2 13-17-16,-1 7-37 15,-2 10 0-15,-6 13 0 16,-1 9 0-16,-5 10 0 16,0 9 0-16,0 9 0 15,1 5 0-15,1 8 0 16,3 2 0 0,1 5 0-16,2 9 0 15,-5 5 0-15,4-2 0 16,-1 6 0-16,-2 6 0 15,-3-4 0-15,0 2 0 16,-2 5 0-16,-2 0 0 16,1-8 0-16,-1 1 0 15,0 2 0-15,0-5 0 16,0-3 0-16,0 3 0 16,0-1 0-16,3-8 0 15,-1-1 0-15,-1 0 0 16,1-6 0-1,1-3 0-15,-2 1 0 16,-1 3 0-16,0-5 0 16,1-3 0-16,-1 2 0 15,-1 2 0-15,0-7 0 16,-2-2 0-16,-3 0 0 16,-3-1 0-16,-2-8 0 15,-1-3 0-15,2-4 0 16,-2-11 0-16,4-4 0 15,-3-7 0-15,2-10 0 16,0-8 0-16,0-10 0 16,3-17 0-1,-2-19 0-15,2-15 0 16,0-17 0-16,-1-16 0 16,-3-16 0-16,6-22-449 15,2-39-1370-15,1-14 155 16,5-34 133-16,9-23 116 15</inkml:trace>
  <inkml:trace contextRef="#ctx0" brushRef="#br0" timeOffset="4315.77">3645 6589 3316 0,'-6'-3'107'16,"-2"-1"60"-16,1 0 34 16,-3-1 35-16,4 2 72 15,3 0 89-15,3 1 70 16,-1 2 21-16,2-2 12 16,-1 2-57-16,3 0-47 15,9 0-66-15,7 4-31 16,15-2-38-16,23 3-80 15,15 1-100-15,19-3-68 16,23 1-13-16,17-2 0 16,29-2 0 15,30-2 0-31,28-3 0 0,33-4 0 0,34-3 0 16,25-1 0-16,30-3 0 15,22-3 0-15,23 1 0 16,15-3 0-16,18 4 0 15,14-5 0-15,14 5 0 16,7-8 0-16,16 7 0 16,8-1 0-16,7 0 0 15,8 1 0-15,4 0 0 16,3 0 0-16,4 2 0 16,2-1 0-1,-2 1 0-15,5 7 0 16,-10-6 0-16,-6 1 0 15,-12 1 0-15,-12 2 0 16,-18-2 0-16,-18 5 0 16,-19-1 0-16,-23 2 0 15,-23-3 0 1,-22-1 0-16,-24 3 0 0,-27-2 0 16,-27 2 0-1,-33 0 0-15,-36 0 0 0,-36 0 0 16,-39 1-44-16,-40 3-274 15,-38 1-139-15,-10 3-399 16,-47 0-639 0,-22 0 108-16,-17 0 95 15,-14 1 84-15</inkml:trace>
  <inkml:trace contextRef="#ctx0" brushRef="#br0" timeOffset="5628.04">4063 8897 4297 0,'-3'-2'93'0,"0"-1"33"16,0 0 66-16,2 0 101 16,1-1 76-16,0 0 12 15,3 0 10-15,7 2 6 16,10-2 8-16,13 1-48 16,12 1-44-16,16-1-36 15,11 3-73-15,15-2-116 16,20 2-80-1,18 0-8-15,21-3 0 16,25-1 0-16,29-5 0 16,30-4 0-16,37-6 0 15,38-1 0-15,33-7 0 16,30 0 0-16,26-6 0 16,25 2 0-16,19-9 0 15,16 5 0-15,14-4 0 16,18 0 0-16,7 6 0 15,9 1 0-15,7 0 0 16,8 9 0 0,-5-3 0-16,2 2 0 15,1 7 0-15,-12-1 0 16,-5 3 0-16,-9 1 0 16,-14 2 0-16,-14 2 0 15,-19 1 0-15,-20 2 0 16,-22 2 0-16,-27-5 0 15,-19 0 0-15,-19 3 0 16,-20-2 0-16,-19 2 0 16,-22-1 0-16,-27 2 0 15,-32 2 0-15,-34-3-131 16,-35 3-215-16,-38 1-250 16,-40-1-1057-1,-36-2 130-15,-28 3 114 16,-34-4 98-16</inkml:trace>
  <inkml:trace contextRef="#ctx0" brushRef="#br0" timeOffset="7067.6">4511 11479 3823 0,'-9'0'101'16,"-1"0"46"-16,1 0 33 15,1 0 31-15,6 0 32 16,2 0 16-16,2 0 64 16,2 2 61-1,12 0 27-15,11 1-32 16,17-2-52-16,19 1-42 16,18-1-35-16,17-2-33 15,16-3-32-15,21-2-8 16,18 2-61-16,19-11-64 15,26-4-19-15,30-5-11 16,32-5-8-16,34-5-5 16,39-2 2-16,30 0 1 15,27 0 1 1,20-3-8-16,21 3-3 0,12-6-2 16,14 7 0-1,5-4 0-15,12 6 0 16,8 2 0-16,4 2 0 15,4-2 0-15,7 7 0 16,-5-2 0-16,-7 0 0 16,-9 1 0-16,-16 3 0 15,-17-5 0-15,-18 7 0 16,-19-4 0-16,-20 8 0 16,-20-4 0-16,-26 6 0 15,-29-1 0 1,-25 1 0-16,-29 1 0 15,-26 1 0-15,-22 1 0 16,-16-1 0-16,-16 2 0 16,-20 0 0-16,-15 2 0 15,-17 1 0-15,-16 0 0 16,-25 2 0-16,-19 0 0 16,-19 1 0-16,-19 1 0 15,-14 1 0-15,-7 1 0 16,-3 1 0-16,2-2 0 15,4 2 0 1,2-1 0-16,9 0 0 16,8-1 0-16,13 1 0 15,9 1 0-15,8-1 0 16,1 1 0-16,-6 0 0 16,-6 0 0-16,-11 0 0 15,-7 1 0-15,-13-1 0 16,-6 0 0-16,-7 0 0 15,-3 0-312-15,0-1-262 16,-2-29-1128-16,0 16 138 16,-3-9 118-1,-5-5 105-15</inkml:trace>
  <inkml:trace contextRef="#ctx0" brushRef="#br0" timeOffset="10988.92">4976 7381 5435 0,'4'-3'125'0,"2"-1"137"16,3 0 4-16,2-5 3 15,-1-1 4-15,-1-3 5 16,-5-2 4-16,-1-3 3 16,-7-3 4-16,-15 1-18 15,-20 3-115 1,-21 2-156-16,-24 5 0 15,-19 6 0-15,-4 11 0 16,2 7 0-16,15 11 0 16,23 7 0-16,28 11 0 15,27 3 0-15,34 4 0 16,36-2 0-16,24 2 0 16,19-4 0-16,7-3 0 15,-11-6 0-15,-25 1 0 16,-30-6 0-16,-35 3 0 15,-37-4 0-15,-37-1 0 16,-27-8 0-16,-15-1 0 16,-11-9 0-1,10-3 0-15,23-5-473 16,27-48-1340-16,28 38 154 16,25-5 133-16,24 0 116 15</inkml:trace>
  <inkml:trace contextRef="#ctx0" brushRef="#br0" timeOffset="12007.79">4434 9683 7292 0,'0'-9'98'0,"0"-1"0"15,0-1 1-15,2 0 0 16,-4 8 1-1,2 3 0-15,0-2 1 16,0 4 1-16,0 3 0 16,2 10-102-16,-2 12 0 15,1 15 0-15,-1 16 0 16,-1 7 0-16,1 6 0 16,0 1 0-16,0-5 0 15,-2-6 0-15,5-7 0 16,3-9 0-16,5-8 0 15,7-9 0-15,12-7 0 16,15-10 0-16,7-7 0 16,9-6 0-1,2-6 0-15,-6-3 0 16,-10 0 0-16,-12-2 0 16,-11 0 0-16,-11 5-317 15,32 1-1538-15,-38 3 160 16,-2 0 138-16</inkml:trace>
  <inkml:trace contextRef="#ctx0" brushRef="#br0" timeOffset="12931.64">4284 12378 6343 0,'0'-10'197'0,"-1"2"2"16,1 2 1-16,0-2 3 16,-2 5 3-16,2 10 0 15,0 10 4-15,0 10 2 16,2 12 3-16,-4 17-215 15,1 5 0 1,1 7 0-16,0 3 0 16,-2 0 0-16,2-4 0 15,5-7 0-15,4-11 0 16,8-10 0-16,13-11 0 16,15-13 0-16,11-10 0 15,9-6 0-15,4-10 0 16,-5-5 0-16,-9-2-109 15,-6-4-335-15,-8-3-1348 16,-7-1 152 0,-3-1 129-16,-7-1 114 15</inkml:trace>
  <inkml:trace contextRef="#ctx0" brushRef="#br0" timeOffset="13532.18">4762 11905 8191 0,'0'-10'0'15,"0"2"0"-15,0 2 0 16,0-3 0-16,0 8 0 15,0 11 0-15,1 9 0 16,7 7 0-16,-2 10 0 16,2 10 0-1,1 1 0-15,-5-1 0 16,-2-4 0-16,-1-4 0 16,-2-7 0-16,1-7 0 15,-5-7 0-15,1-7-617 16,-9-7-1157-16,-4-12 148 15,-5-12 128-15,2-11 112 16</inkml:trace>
  <inkml:trace contextRef="#ctx0" brushRef="#br0" timeOffset="16188.31">8479 4435 3604 0,'0'-4'153'16,"0"-2"69"-16,0-4 209 15,0-3 10-15,0 3 11 16,0 1 11-16,0 3 11 15,0 3 12-15,0 6 12 16,0 3-112-16,2 9-58 16,1 8-75-16,1 9-253 15,2 11 0 1,1 3 0-16,2 7 0 16,2 0 0-16,1 8 0 15,2 4 0-15,-4 3 0 16,2 5 0-16,-2 5 0 15,-3 3 0-15,2 2 0 16,1 0 0-16,3 4 0 16,3 5 0-16,3 3 0 15,1 4 0-15,0 4 0 16,3 5 0 0,-3 4 0-16,2 2 0 15,-2 9 0-15,3 1 0 16,0 4 0-16,-1 3 0 15,0 2 0-15,-1 3 0 16,-3 3 0-16,0 2 0 16,0 1 0-16,-2 2 0 15,-3 1 0-15,-2 5 0 16,-4-1 0-16,-1 2 0 16,-4 1 0-16,-1 0 0 15,1 0 0 1,-2 1 0-16,0-1 0 0,0 2 0 15,1-3 0 1,2 2 0-16,3-3 0 16,-1 0 0-16,0-4 0 15,-1-3 0-15,2-1 0 16,0-4 0-16,-2-1 0 16,2-5 0-16,-2 3 0 15,1-5 0-15,0-3 0 16,3-4 0-16,0-3 0 15,-1-6 0-15,-1 1 0 16,-3-4 0-16,-1-2 0 16,-1-3 0-16,1-3 0 15,3-6 0 1,-1-1 0-16,2-1 0 16,0 0 0-16,3-3 0 15,-1-3 0-15,1-2 0 16,-2-7 0-16,5-6 0 15,-2-4 0-15,0-1 0 16,-3-5 0-16,2-1 0 16,-3-2 0-16,-1-5 0 15,0-7 0-15,1-4 0 16,1-8 0-16,-4-7 0 16,1-4 0-16,-1-6 0 15,-2-5 0 1,-1-3 0-16,2-2 0 15,-2-5 0-15,-3-2 0 16,-2-1-470-16,-2-34-1344 16,2 4 154-16,0-19 133 15</inkml:trace>
  <inkml:trace contextRef="#ctx0" brushRef="#br0" timeOffset="17599.42">12464 4623 5475 0,'0'-5'191'16,"0"2"82"-16,0 2 5 16,0 2 2-16,0 14 6 15,0 8 4-15,4 15 4 16,3 15 5-16,4 15 4 15,3 12-173-15,6 10-38 16,0 9-92-16,3 7 0 16,-3 5 0-16,4 6 0 15,-6 6 0 1,1 0 0-16,-2 7 0 0,-3 4 0 16,-5 9 0-16,0 4 0 15,-3 6 0 1,0 4 0-16,2 9 0 15,-1 0 0-15,2-1 0 16,4 3 0-16,0 3 0 16,-4-1 0-16,5-2 0 15,-5 1 0-15,1 0 0 16,-2 4 0-16,1-2 0 16,0 2 0-16,0-1 0 15,-4 7 0-15,-1-5 0 16,0 1 0-16,-3-1 0 15,-1 1 0-15,4-7 0 16,-2-3 0 0,3 0 0-16,0-6 0 15,-1-3 0-15,0-7 0 16,1-1 0-16,1-6 0 16,-3-3 0-16,1-3 0 15,3-4 0-15,-5 0 0 16,-1-5 0-16,-1-5 0 15,2-5 0-15,-2 1 0 16,2-4 0-16,0-1 0 16,2-6 0-16,-2-5 0 15,5-8 0 1,-2-4 0-16,0-6 0 16,-3-2 0-16,2-5 0 15,-2-4 0-15,-1-2 0 16,1-6 0-16,-2-6 0 15,0-6 0-15,0-10 0 16,0-11 0-16,0-10 0 16,0-10 0-16,0-8 0 15,0-11-445-15,2-29-1376 16,6 5 156 0,4-20 133-16</inkml:trace>
  <inkml:trace contextRef="#ctx0" brushRef="#br0" timeOffset="19016.2">15997 4977 5005 0,'0'-2'234'16,"0"-3"74"-16,0 2 5 16,0-1 5-16,0 2 5 15,0 0 6-15,3 6 5 16,1 8 6-16,2 14 7 15,4 15-91-15,6 18-172 16,1 19-84-16,5 9 0 16,-2 13 0-1,-1 7 0-15,0 8 0 16,-2 4 0-16,2 5 0 16,1 1 0-16,-3 10 0 15,3 3 0-15,-2 5 0 16,-2 6 0-16,-6 4 0 15,0 2 0-15,-4 2 0 16,-3 2 0-16,-1-1 0 16,-2 3 0-16,2-3 0 15,-2 4 0-15,0 0 0 16,0 2 0 0,-3-1 0-16,-1-4 0 15,-1 2 0-15,-2-5 0 16,0 2 0-16,1-2 0 15,0-1 0-15,-1 1 0 16,0-1 0-16,-2-2 0 16,2-3 0-16,0-4 0 15,0-4 0-15,-1-2 0 16,4-3 0-16,1 1 0 16,-1-2 0-16,-1-2 0 15,1 0 0-15,1-2 0 16,0-3 0-1,1-3 0-15,0-6 0 0,1-1 0 16,-1-7 0 0,2-6 0-16,-1-3 0 15,-1-7 0-15,1-3 0 16,-1-6 0-16,1-3 0 16,1-7 0-16,0-2 0 15,0-1 0-15,0-6 0 16,0-1 0-16,-2-2 0 15,-1 0 0-15,0-5 0 16,2-6 0-16,-3-10 0 16,1-9 0-1,3-11 0-15,-1-10 0 16,-1-5 0-16,2-7 0 16,0-15 0-16,0-14-473 15,0-50-1340-15,-1 4 154 16,-2-22 133-16,0-10 116 15</inkml:trace>
  <inkml:trace contextRef="#ctx0" brushRef="#br0" timeOffset="20295.61">7515 4859 5019 0,'-2'-4'314'16,"-4"-2"6"-16,-8 3 5 15,-6 3 6-15,-9 15 4 16,-5 16 8-16,-3 17 5 16,6 14 6-16,2 15 6 15,11 7-218-15,9 0-142 16,4-2 0-16,12-2 0 16,7-5 0-16,11-2 0 15,10-11 0-15,13-10-121 16,19-11-758-16,-3-12-792 15,1-20 132-15,3-16 115 16,-3-13 101 0</inkml:trace>
  <inkml:trace contextRef="#ctx0" brushRef="#br0" timeOffset="21107.31">10378 4717 8191 0,'0'-7'0'16,"8"3"0"-16,10 0 0 16,13 8 0-16,9 15 0 15,10 17 0-15,-2 22 0 16,-7 18 0-16,-8 11 0 15,-13 10 0-15,-10 4 0 16,-7-6 0-16,-13-4 0 16,-15-8 0-16,-15-13 0 15,-9-10-37-15,6-12-841 16,-19-18-816-16,8-16 135 16,11-14 118-1</inkml:trace>
  <inkml:trace contextRef="#ctx0" brushRef="#br0" timeOffset="22659.56">14258 5142 4838 0,'0'0'323'0,"0"0"6"16,2 0 5 0,-2 0 7-16,1 0 5 15,1 0 7-15,2-1 6 16,-1-3 7-16,1-2 6 15,1-1-142-15,-1-6-230 16,-1-2 0-16,-2-4 0 16,-1-1 0-16,0 0 0 15,-1 4 0-15,-4 1 0 16,-5 4 0-16,-5 2 0 16,-7 8 0-16,-10 2 0 31,-8 11 0-31,-5 8 0 0,-2 8 0 15,3 11 0-15,6 9 0 16,7-1 0-16,12 2 0 16,7-3 0-16,5-4 0 15,7-7 0-15,4-6 0 16,5-8 0-16,10-7 0 16,8-9 0-16,8-3 0 15,4-7 0-15,2-11 0 16,-3-7 0-16,1-6 0 15,-7-4 0 1,-5-1 0-16,-4 6 0 16,-12 7 0-16,-4 8 0 15,-3 6 0-15,1 4 0 16,2 10 0-16,4 7 0 16,5 5 0-16,3 7 0 15,0 8 0-15,5-1 0 16,5 0-347-16,9-6-1501 15,2-3 161-15,6-9 136 16</inkml:trace>
  <inkml:trace contextRef="#ctx0" brushRef="#br0" timeOffset="23903.6">17770 5196 5075 0,'0'-5'314'0,"0"0"6"16,0-1 4-16,0 1 6 16,0 2 6-16,0 3 5 15,0 0 6-15,-1 3 7 16,1 1 6 0,0 1-270-16,-2 0-90 15,2 1 0-15,2-2 0 16,-2-1 0-16,1-3 0 15,2 0 0-15,2 0 0 16,-1-3 0-16,0-1 0 16,-1-5 0-16,-3 0 0 15,0 1 0-15,-2 2 0 16,-5 2 0-16,-6 2 0 16,-5 4 0-16,-3 0 0 15,-2 5 0 1,5 1 0-16,6 3 0 15,6 1 0-15,3 0 0 16,2-2 0-16,6-2 0 16,7-3 0-16,7-1 0 15,-2-2 0-15,5-2 0 16,-5 0 0-16,-8-2 0 16,-6 2 0-16,-2-2 0 15,-1-2 0-15,0 0 0 16,0 1 0-16,0 2 0 15,0 1 0 1,0 0 0-16,0 0 0 16,0 0 0-16,0 0 0 15,0 0 0-15,0 0 0 16,0 0 0-16,0 0 0 16,0 0 0-16,0 0 0 15,0 0 0-15,0 0 0 16,0 0 0-16,0 0 0 15,2 0 0-15,-1 0 0 16,5 1 0-16,5 8 0 16,2 7 0-1,2 8 0-15,-7 9 0 32,-2 6 0-32,-12 3 0 0,-19-1 0 15,-18 0 0-15,-16-5-167 0,-11-4-412 16,-11-13-1161-16,-3-9 144 15,7-7 122-15,7-8 109 16</inkml:trace>
  <inkml:trace contextRef="#ctx0" brushRef="#br0" timeOffset="25243.29">19516 4882 6940 0,'0'-2'135'0,"0"2"1"15,0-1 1-15,1 7 1 16,-1 11 0-16,2 15 2 16,2 16 1-16,5 12 1 15,4 14 2-15,3 9-144 16,4 4 0-16,-1 9 0 16,-3 10 0-16,0 7 0 15,-2 6 0-15,-2 7 0 16,-1 7 0-1,-2 6 0-15,1 6 0 16,-2 5 0-16,0 7 0 16,1 5 0-16,-2 2 0 15,-3 1 0-15,3-1 0 16,2 1 0-16,-5-4 0 16,2 1 0-16,4 2 0 15,-6 0 0-15,-4 1 0 16,2-2 0-16,-2-1 0 15,-2 2 0-15,1-1 0 16,-2-3 0-16,0-1 0 16,-1-4 0-1,1-4 0-15,0-2 0 16,3-3 0-16,-4-6 0 16,2-4 0-16,1-5 0 15,-5-4 0-15,0-6 0 16,-1 1 0-16,0-2 0 15,1-3 0-15,0-2 0 16,0-4 0-16,0 3 0 16,-2-3 0-16,1-5 0 15,1-3 0-15,3-4 0 16,-2-4 0 0,3-4 0-16,1-2 0 15,-1-3 0-15,-1-4 0 16,3-8 0-16,-1-3 0 15,1-9 0-15,-2-6 0 16,1-9 0-16,0-7 0 16,1-9 0-16,-2-8 0 15,1-10 0-15,1-10 0 16,4-16-262-16,8-17-319 16,2-42-1133-1,5-6 139-15,8-20 120 0</inkml:trace>
  <inkml:trace contextRef="#ctx0" brushRef="#br0" timeOffset="26331.41">19666 6067 3501 0,'-5'0'149'0,"2"-2"56"16,0 1 45-16,0-3 18 15,16 0 51 1,20-3 106-16,24 0 44 15,29-3 12-15,33 1 11 16,22-1-101-16,16 1-57 16,7 2-60-16,3-1-48 15,1 2-17-15,-8 1-51 16,-7-2-118-16,-10 0-40 16,-15-1 0-16,-15 2 0 15,-25 0 0-15,-17 0 0 16,-26 1 0-16,-18 3 0 15,-13 0 0 1,-6 1 0-16,-7 1 0 0,-1 4-333 16,0 4-409-1,-7 2-910-15,-9 1 129 16,-10 3 114-16</inkml:trace>
  <inkml:trace contextRef="#ctx0" brushRef="#br0" timeOffset="27255.54">19069 8299 3939 0,'-6'0'136'0,"-2"0"74"16,0-2 160 0,1 0 39-16,2 0 7 15,4 0 11-15,1-1 10 16,0 1 8-16,4-3 12 15,15 0-85-15,14-1-62 16,22-1-85-16,27-1-187 16,27 2-38-16,24-4 0 15,30 2 0-15,30-3 0 16,27-2 0-16,25 1 0 16,21-2 0-16,10 0 0 15,4 1 0 1,-10 4 0-16,-13-1 0 15,-20 0 0-15,-25 4 0 16,-31 0 0-16,-31 0 0 16,-36 2 0-16,-38 1 0 15,-31-1 0-15,-27 0 0 16,-18 1 0-16,-15 1-291 16,-11 2-235-16,-7-26-1194 15,-7 26 139-15,-8 0 122 16,-3 0 105-16</inkml:trace>
  <inkml:trace contextRef="#ctx0" brushRef="#br0" timeOffset="28379.39">18611 10556 1543 0,'-3'4'25'16,"0"1"50"-16,0 1 47 15,0 1 54-15,3-3 51 16,0-3 59-16,0-1 52 16,2 0 51-16,-4 0 63 15,2-1 86-15,-1 1 62 16,-1 0-12-16,1 0-43 16,-1 0-50-16,2 0-49 15,0 0-63 1,0 0-55-16,0 0-50 15,2 0-65-15,9 0-103 16,15 0-76-16,19 0-34 16,23 0 0-16,24 0 0 15,26 0 0-15,27 0 0 16,30-3 0-16,30-1 0 16,26 0 0-16,22-5 0 15,15-2 0-15,8 1 0 16,1 1 0-16,-5-4 0 15,-9 5 0 1,-13 0 0-16,-12-1 0 16,-17 2 0-16,-15 0 0 15,-16-1 0-15,-14 1 0 16,-16 0 0-16,-14-1 0 16,-16 1 0-16,-10 1 0 15,-15 1 0-15,-9-1 0 16,-11 2 0-16,-10-1 0 15,-16 1 0-15,-16 0 0 16,-12-1 0-16,-13 0 0 16,-11 0 0-1,-4 0 0-15,-1-6 0 16,-7 0 0-16,-6-6-323 16,1-4-371-16,-12-7-972 15,-2-5 131-15,-5-4 114 16,3-4 102-16</inkml:trace>
  <inkml:trace contextRef="#ctx0" brushRef="#br0" timeOffset="29505.28">21473 4663 3345 0,'10'-2'193'15,"3"-3"110"-15,4-3 155 16,-1-6 13-16,-5 1 10 16,-3-6 13-16,-5 0 13 15,-6 1 14-15,-13 3 12 16,-21 3-148-16,-24 4-70 15,-18 5-130-15,-18 6-185 16,-9 8 0 0,8 8 0-16,13 6 0 15,17 10 0-15,20 2 0 16,31 7 0-16,26 1 0 16,33 5 0-16,33 3 0 15,20 0 0-15,10 1 0 16,-3 0 0-16,-22-8 0 15,-32-3 0-15,-41-8 0 16,-37-5 0-16,-38-10 0 16,-27-3 0-16,-18-8 0 15,-2-4 0 1,12-5 0-16,27 0-285 16,51-1-619-16,9-3-717 15,33-7 124-15,24-9 110 16,18-8 97-16</inkml:trace>
  <inkml:trace contextRef="#ctx0" brushRef="#br0" timeOffset="30075.75">21070 4289 5032 0,'0'-17'327'15,"0"-2"5"-15,0 1 7 16,0-1 4-16,0 17 8 15,3 23 5-15,4 20 8 16,6 23 5-16,0 25 9 16,4 23-378-16,-2 10 0 15,-2 10 0 1,-3-3 0-16,0-7 0 16,-1-9 0-16,-5-19 0 15,-1-15 0-15,-2-19 0 16,-1-15 0-16,0-17 0 15,-1-10 0-15,-3-12 0 16,21-6-948-16,-24-14-737 16,2-15 134-16,2-10 117 15,8-7 102 1</inkml:trace>
  <inkml:trace contextRef="#ctx0" brushRef="#br0" timeOffset="31042.85">21584 5996 4393 0,'-6'-7'236'0,"-2"1"128"15,5-2 7-15,3 0 7 16,21 0 8-16,21 1 7 16,26 0 9-16,22 2 7 15,22-2 10 1,14 3-126-16,3 0-146 16,-4 0-147-16,-5 1 0 15,-12 0 0-15,-14-3 0 16,-17-2 0-16,-11-1 0 15,-12 3 0-15,-10-3 0 16,-5 2 0-16,-2 2 0 16,-7 1 0-16,-4 0 0 15,-6 4 0-15,-7 0 0 16,-7 0 0-16,-3-2 0 16,-3 2 0-16,0 0 0 15,-2 0-84 1,-6 2-280-16,-3 4-284 15,-9-2-998-15,-6 2 128 16,-3 0 113-16,2-2 99 16</inkml:trace>
  <inkml:trace contextRef="#ctx0" brushRef="#br0" timeOffset="33175.08">5370 13909 5521 0,'0'0'147'16,"0"0"81"-16,0-2 34 15,0 2 3-15,0 0 4 16,0 0 4-16,6 0 3 15,5 2 4-15,11-2 3 16,10 0-54-16,13 0-106 16,12 0-88-16,8 0-35 15,13-4 0-15,9 1 0 16,17-4 0-16,14-3 0 16,17-6 0-1,19-1 0-15,13-6 0 16,20-3 0-16,20-2 0 15,15-6 0-15,19-3 0 16,22-1 0-16,10-5 0 16,7-1 0-16,13 1 0 15,6 0 0-15,4 0 0 16,5 6 0-16,5 0 0 16,1 4 0-16,1-2 0 15,1 2 0 1,-3 2 0-16,-4 2 0 15,-4 2 0-15,-10 2 0 16,-8 5 0-16,-9-2 0 16,-16 5 0-16,-3-5 0 15,-7 6 0-15,-8-1 0 16,-8-2 0-16,2-2 0 16,-6 3 0-16,-5 2 0 15,-3-3 0-15,-5 3 0 16,-7 2 0-1,-7-1 0-15,-6-5 0 16,1 5 0-16,-5-2 0 16,1-3 0-16,1 2 0 15,-1 4 0-15,-4-3 0 16,-3 0 0-16,0 2 0 16,1 2 0-16,2-3 0 15,4 1 0-15,4 4 0 16,1-3 0-16,5 4 0 15,-4-4 0-15,-1 3 0 16,-1 1 0 0,-3 2 0-16,-8-2 0 15,-2 2 0-15,-6 1 0 16,-2 3 0-16,-7-4 0 16,-3 3 0-16,0-2 0 15,-4 0 0-15,-2 2 0 16,1-2 0-16,-2-2 0 15,-3 3 0-15,0-3 0 16,-3 1 0-16,-3-1 0 16,-6-1 0-1,-1 1 0-15,-6-1 0 16,3 1 0-16,0-2 0 16,0-1 0-16,1 3 0 15,2-3 0-15,-7 0 0 16,2 2 0-16,-5 1 0 15,1-1 0-15,-5 1 0 16,1 0 0-16,-6-1 0 16,3 1 0-16,-8 1 0 15,-7-1 0-15,-15 2 0 16,-15 0 0-16,-23-2 0 16,-18 1 0-1,-18 0 0-15,-11-3 0 16,-9-2-144-16,-5-3-229 15,1-4-269-15,0-17-988 16,-2 1 127-16,0-3 111 16,0-11 96-16</inkml:trace>
  <inkml:trace contextRef="#ctx0" brushRef="#br0" timeOffset="34538.81">23203 4620 5323 0,'0'4'13'0,"4"8"33"16,2 9 77-16,4 15 96 15,2 12 54-15,6 15 6 16,1 13 2 0,0 11 5-16,-2 10 4 15,1 8 7-15,0 8-12 0,1 2-35 16,-3 9-85 0,4 5-104-16,-2 4-61 15,0 3 0-15,0 5 0 16,-4 1 0-16,-2 6 0 15,1 2 0-15,-3 2 0 16,-1 2 0-16,1-1 0 16,-2-2 0-16,1 2 0 15,2-2 0-15,-2-1 0 16,-3 1 0-16,-2-1 0 16,-1 2 0-1,-3 4 0-15,0-1 0 16,0 1 0-16,-3 2 0 15,-1 0 0-15,-2-7 0 16,2-1 0-16,-1-1 0 16,4-3 0-16,1-3 0 15,1 3 0-15,-2-5 0 16,1-3 0-16,-2-3 0 16,-2-1 0-16,3-5 0 15,-5 3 0-15,2-6 0 16,-1-3 0-16,1-6 0 15,0-8 0 1,-2-6 0-16,0 0 0 16,0-6 0-16,1-1 0 15,-1-5 0-15,1-4 0 16,1-3 0-16,1-3 0 16,1-3 0-16,0 1 0 15,1 0 0-15,1-3 0 16,-2-1 0-16,2-4 0 15,-1-5 0-15,1-6 0 16,0-5 0-16,1-7 0 16,-1-7 0-16,0-5 0 15,2-4 0 1,-2-8 0-16,0-2 0 16,1-6 0-16,-1-4 0 15,0-4 0-15,0-3 0 16,0-10-333-16,59-8-1518 15,-56-14 161-15,-3-21 137 16,3-20 119-16</inkml:trace>
  <inkml:trace contextRef="#ctx0" brushRef="#br0" timeOffset="35503.79">22553 8120 2995 0,'-4'5'79'0,"1"3"39"16,-2-2 46-16,3 0 40 15,2-3 35-15,0-3 19 16,7 0 35-16,10 0 64 16,15 0 58-16,14 0-6 15,19-1 9-15,12-1-13 16,12 1-44-16,5-2-43 15,0-1-32-15,-5-1-16 16,-7 1-33-16,-16-2-68 16,-13 3-59-16,-14-1-49 15,-13 2-36 1,-10-1-25-16,-10 2-275 16,-5-1-187-16,-1-4-1279 15,-1 1 143-15,-1-5 123 16,-3-6 108-16</inkml:trace>
  <inkml:trace contextRef="#ctx0" brushRef="#br0" timeOffset="36258.75">23177 5782 3333 0,'39'-2'79'16,"10"-1"36"-16,12 1 23 15,6-3 14-15,-19 4 12 16,-10-3 6-16,-11 0 6 16,-11 2 8-16,-9 0 4 15,-4 2-33-15,-3 0-48 16,-4 0-43-16,-3 0-140 16,32 2-1023-16,-40 0 59 15,-4 0 55 1,2-1 50-16</inkml:trace>
  <inkml:trace contextRef="#ctx0" brushRef="#br0" timeOffset="41083.71">29380 4983 7542 0,'0'-6'72'0,"0"-4"-2"15,2-1 0-15,-2-1 2 16,-3 4-1 0,-4 3 1-16,-14 2-1 15,-12 3 2-15,-10 4 0 16,-11 8-68-16,-2 7-5 15,7 7 0-15,10 8 0 16,12 6 0-16,17 2 0 16,15 4 0-16,23 5 0 15,17 2 0-15,15 3 0 16,6 2 0-16,-3-4 0 16,-16-5 0-16,-16-7 0 15,-19-9 0-15,-20-9 0 16,-18-9 0-16,-14-6 0 15,-14-6 0 1,-2-6 0-16,1-4 0 16,13-3-382-16,23-1-1455 15,19-8 157-15,21 2 137 16,22-3 117-16</inkml:trace>
  <inkml:trace contextRef="#ctx0" brushRef="#br0" timeOffset="41467.3">29643 5381 7686 0,'0'-4'56'16,"1"1"-1"-16,4-1 1 16,18 0 0-16,25 1 0 15,27 0 0-15,29 2 0 16,16-1 0-16,4 1 2 16,-13 1-58-16,-13-2 0 15,-23 2 0-15,-18-2 0 16,-21 0 0-16,-13-2 0 15,-14 2 0-15,-7-2 0 16,-2 0-94-16,-4 0-301 16,-2-1-394-16,-9-3-809 15,-10-1 122 1,-4-2 106-16,-5-2 94 16</inkml:trace>
  <inkml:trace contextRef="#ctx0" brushRef="#br0" timeOffset="41721.5">30159 5128 5355 0,'16'-9'276'0,"8"-2"4"15,14 2 5-15,12-1 3 16,5 21 4 0,3 12 6-16,-2 15 3 15,-11 12 5-15,-15 13 5 0,-14 3-112 16,-11-2-199-1,-17-7 0-15,-13-9 0 16,-8-9 0-16,-5-10 0 16,-3-11-281-16,6-8-159 15,12-10-1306-15,14-12 144 16,17-10 124-16,18-6 108 16</inkml:trace>
  <inkml:trace contextRef="#ctx0" brushRef="#br0" timeOffset="42207.63">31314 4714 8191 0,'-2'-9'0'0,"-9"2"0"15,-14 4 0-15,-19 14 0 16,-11 25 0-16,-14 28 0 16,1 19 0-16,13 20 0 15,23 6 0-15,17-4 0 16,18-4 0-16,15-8 0 15,9-13 0-15,8-14 0 16,7-13 0-16,7-16-477 16,1-60-1334-1,4 21 153-15,-6-16 133 16,2-18 116-16</inkml:trace>
  <inkml:trace contextRef="#ctx0" brushRef="#br0" timeOffset="42823.56">31542 4906 5570 0,'2'-10'274'0,"-1"1"5"15,-1-1 3-15,2-1 5 16,-1 8 3-16,-1 1 6 16,0 2 3-1,2 0 6-15,-1 5 4 16,4 9-309-16,0 13 0 15,-2 12 0-15,0 11 0 16,-3 7 0-16,0 2 0 16,0-5 0-16,0-7 0 15,0-7 0-15,1-10 0 16,4-7 0-16,9-10 0 16,9-5 0-16,14-4 0 15,8-3 0-15,10-1 0 16,-2-1 0-16,-5 1 0 15,-6 0 0-15,-6 0-206 16,-6 0-276 0,-9-21-1273-16,-4 13 146 15,-7-8 125-15,-1-5 109 16</inkml:trace>
  <inkml:trace contextRef="#ctx0" brushRef="#br0" timeOffset="43188.8">32053 4469 8191 0,'35'1'0'0,"18"14"0"15,17 23 0-15,12 22 0 16,-10 26 0-16,-15 26 0 16,-18 10 0-16,-22 2 0 15,-17-1 0 1,-20-8 0-16,-18-14 0 15,-23-11 0-15,-10-12-490 16,-17-34-1318-16,-4-1 153 16,3-22 133-16,1-11 114 15</inkml:trace>
  <inkml:trace contextRef="#ctx0" brushRef="#br0" timeOffset="86058.65">29286 6177 7695 0,'0'-4'54'0,"2"1"1"15,-1 0-1 1,1 1 1-16,-4 4 1 16,-2 8-2-16,-5 9 2 15,-6 10 0-15,-6 12 0 16,-2 8-56-16,-4 1 0 16,4-3 0-16,4-5 0 15,3-10 0-15,7-4 0 16,6-11 0-16,1-8 0 15,2-4 0-15,5-8 0 16,0-7 0 0,6-13 0-16,8-15 0 0,5-6 0 15,3-11 0 1,4-2 0-16,1 5 0 16,-3 6 0-16,-3 7 0 15,-3 8 0-15,-4 8 0 16,-5 8 0-16,2 6 0 15,2 5 0-15,2 8 0 16,6 7 0-16,2 6 0 16,-1 5 0-16,-3 6 0 15,-1 3 0-15,-3-2 0 16,-5 0 0-16,-2-3 0 16,-3 0 0-1,-3-3 0-15,-2-2 0 16,-2-5 0-16,-1-3-102 15,1 1-287-15,1-7-375 16,-1-2-841-16,-6-2 124 16,-4-3 106-16,0-7 95 15</inkml:trace>
  <inkml:trace contextRef="#ctx0" brushRef="#br0" timeOffset="86302.42">29236 6345 6449 0,'-1'-3'186'16,"-1"-2"2"0,1 0 2-16,4-2 1 15,15 1 2-15,13-1 3 16,18 1 1-16,18 1-306 15,12 1-205-15,4-11-1405 16,1 12 140-16,-7-2 121 16,-8-2 106-16</inkml:trace>
  <inkml:trace contextRef="#ctx0" brushRef="#br0" timeOffset="86695.07">30098 6301 4833 0,'-4'0'300'0,"-1"-1"26"15,1 1 6-15,0-1 5 16,7 2 6-16,18-1 6 16,17-1 7-16,18 1 5 15,18-3 8-15,12 0-109 16,-4-1-235-16,-9 1-25 16,-12-1 0-16,-15-1 0 15,-13 1 0-15,-14 1 0 16,-10 0 0-16,-6 2-39 15,-3-1-328 1,-2 1-333-16,-4-2-944 16,-1-3 129-16,-7-2 112 15,-4-2 99-15</inkml:trace>
  <inkml:trace contextRef="#ctx0" brushRef="#br0" timeOffset="86949.82">30478 6106 5253 0,'20'0'202'0,"11"3"81"16,5 6 3-16,7 8 5 16,-10 9 5-16,-9 9 3 15,-10 9 6-15,-7 2 4 16,-8-3 6-16,-8-2-52 15,-6-5-174-15,-2-6-359 16,2-5-228-16,0-37-1235 16,9 20 141-16,12-8 124 15,12-7 106-15</inkml:trace>
  <inkml:trace contextRef="#ctx0" brushRef="#br0" timeOffset="87787.08">30950 6031 5452 0,'0'-4'286'0,"-1"-2"5"15,1 0 3-15,0-4 5 16,-2 1 5-16,8-2 5 15,6-1 4-15,6-2 6 16,10 0 5-16,9 1-324 16,4 0 0-16,5 4 0 15,3 1 0-15,0 5 0 16,2 1 0 0,-4 2 0-16,2 4 0 15,-5 1 0-15,-3 0 0 16,-1 5 0-16,-4 0 0 15,0-1 0-15,3-1 0 16,1-2 0-16,5-4 0 16,6-1 0-16,0-1 0 15,-1-1 0-15,0-3 0 16,-6-2 0-16,-3 0 0 16,-3-2 0-16,0-3 0 15,-4 5 0-15,2-3 0 16,0 5 0-16,-3-1 0 15,-1 3 0 1,0-1 0-16,-3 0 0 16,-2 0 0-16,-5-1 0 15,-2-1 0-15,-5-1 0 16,-7 0 0-16,-2-2 0 16,-4 2 0-16,-2 2 0 15,0 0 0-15,-6 3-294 16,0 1-535-16,-14 6-810 15,-5 3 128-15,-5 4 112 16,1 8 97-16</inkml:trace>
  <inkml:trace contextRef="#ctx0" brushRef="#br0" timeOffset="88342.79">32115 6241 8191 0,'0'-3'0'15,"0"3"0"-15,-7 2 0 16,-10 8 0-16,-12 11 0 16,-14 12 0-16,-15 9 0 15,-6 4 0-15,-2 2 0 16,-2-2 0-16,5-4 0 16,4-9 0-1,11-5 0-15,6-8 0 16,13-10 0-16,4-6 0 15,8-9 0-15,7-11 0 16,5-9 0-16,3-6 0 16,9-9 0-16,8 1 0 15,8 3 0-15,5 4 0 16,12 5 0-16,4 11 0 16,1 7 0-16,2 9 0 15,3 12 0-15,-4 9 0 16,-3 6 0-16,-1 8 0 15,-6 2 0 1,-3-2 0-16,1-4 0 16,-3-2-210-16,7-4-425 15,-3-9-1078-15,1-8 139 16,0-6 120-16,-3-7 106 16</inkml:trace>
  <inkml:trace contextRef="#ctx0" brushRef="#br0" timeOffset="93771.09">28839 7706 7990 0,'-1'-3'22'16,"1"3"0"-16,-3-2 0 16,3 4 1-16,0 9-1 15,-2 8 0-15,-1 9 1 16,-1 11-1-16,0 6 1 16,0 2-23-1,-1-1 0-15,-1-3 0 16,0-4 0-16,2-9 0 15,0-8 0-15,4-8 0 16,-3-7 0-16,1-4 0 16,-2-6 0-16,-2-8 0 15,-2-10 0-15,2-12 0 16,1-15 0-16,3-9 0 16,2-3 0-16,7 3 0 15,-1 4 0-15,8 9 0 16,8 5 0-16,7 7 0 15,9 5 0 1,6 3 0-16,5 7 0 16,0 4 0-16,0 6 0 15,-6 4 0-15,-9 1 0 16,-11 1 0-16,-9 2 0 16,-4 2-52-16,-7 3-289 15,-1 5-242-15,-9-15-1095 16,-11 24 134-16,-9 0 115 15,-7 3 103-15</inkml:trace>
  <inkml:trace contextRef="#ctx0" brushRef="#br0" timeOffset="93950.93">28822 7846 3551 0,'-8'11'173'16,"-3"3"110"0,2-5 155-16,2 4 12 0,17-7 9 15,14-6 12 1,13-2 11-16,10 4 14 15,5-4 11-15,3 0-125 16,-5 0-351-16,-3 2-359 16,-8-50-1398-16,-3 39 141 15,-7 0 122-15,-9-10 107 16</inkml:trace>
  <inkml:trace contextRef="#ctx0" brushRef="#br0" timeOffset="94203.69">29360 7718 8191 0,'0'0'0'15,"2"1"0"-15,-1 9 0 16,2 10 0-16,-3 9 0 16,0 8 0-1,1 9 0-15,-2 1 0 16,1-4 0-16,0-1 0 15,-3-4 0-15,3-8 0 16,0-5-334-16,42-8-603 16,-35-10-663-16,3-10 123 15,3-11 105-15,3-11 96 16</inkml:trace>
  <inkml:trace contextRef="#ctx0" brushRef="#br0" timeOffset="94718.21">29607 7764 7691 0,'2'-4'55'16,"-1"3"0"-16,2 9 0 0,-2 3 0 15,1 14 0 1,-2 10 1-16,0 5-1 16,1 0 1-16,-1-1 2 15,0-7-58-15,0-7 0 16,-1-4 0-16,1-8 0 15,-2-6 0-15,-2-5 0 16,-2-7 0-16,3-12 0 16,0-13 0-1,2-17 0-15,5-12 0 0,15-15 0 16,8 0 0 0,8 5 0-16,9 9 0 15,2 13 0-15,-7 16 0 16,-3 16 0-16,-7 8 0 15,-8 13 0-15,-8 8 0 16,-7 8 0-16,-9 5 0 16,-10 9 0-16,-8 1 0 15,-7 2 0-15,1-4 0 16,3-2 0-16,6-1 0 16,10-8 0-16,6-2 0 15,2-4 0-15,4-2 0 16,6-4 0-1,4-1 0-15,5-4 0 16,9-1 0-16,1-3 0 16,1-1-336-16,28-2-601 15,-28-5-663-15,0-8 123 16,-2-7 106-16,-4-6 94 16</inkml:trace>
  <inkml:trace contextRef="#ctx0" brushRef="#br0" timeOffset="95090.86">30348 7587 5598 0,'-1'-8'264'0,"-2"-1"4"15,-6 0 4-15,-4 2 3 16,-3 4 5-16,-3 7 3 15,-1 8 4-15,3 6 5 16,4 3 4-16,4 8-220 16,5 6-76-16,2 4 0 15,8 2 0 1,1 1 0-16,3 1 0 0,1-5 0 16,0-5 0-16,-7-3 0 15,-1-5 0 1,-4-6 0-16,-8-4 0 15,-7-4 0-15,-1-4 0 16,-8-3 0-16,-1-3 0 16,5-1-257-16,8-1-219 15,8-9-1267-15,8-2 144 16,10-5 123-16,12-7 109 16</inkml:trace>
  <inkml:trace contextRef="#ctx0" brushRef="#br0" timeOffset="95411.56">30537 7695 5554 0,'1'-5'277'0,"-1"-1"2"15,0 0 6-15,2 2 2 16,-1 4 6-16,-1 9 4 16,0 7 5-16,2 4 3 15,-2 11 7-15,0 3-312 16,0-1 0-16,-3-1 0 16,-4-2 0-16,-3-3 0 15,-2-5-89 1,-4-1-381-16,0-15-1320 15,2 2 151-15,5-7 129 16,0-8 114-16</inkml:trace>
  <inkml:trace contextRef="#ctx0" brushRef="#br0" timeOffset="95615.37">30404 7703 5971 0,'12'-17'235'16,"10"-5"2"-16,9-4 4 15,14-1 1-15,8 4 5 16,1 5 2-16,-2 5 4 16,-2 3 3-16,-9 2 4 15,-8 5-585-15,-6 2-272 16,-4 1-1095-16,-5 0 136 16,-2 0 117-1,-2 0 103-15</inkml:trace>
  <inkml:trace contextRef="#ctx0" brushRef="#br0" timeOffset="96550.37">31256 7306 5601 0,'-7'-6'272'15,"-9"5"3"-15,-11 6 4 16,-9 10 4-16,-6 17 5 16,0 19 2-16,4 11 7 15,10 10 3-15,10 6 6 16,11-2-306 0,7 1 0-16,13-12 0 15,6-4 0-15,10-9 0 16,6-15 0-16,6-12-309 15,4-10-358-15,-5-11-1011 16,-5-13 134-16,-8-9 115 16,-5-10 103-16</inkml:trace>
  <inkml:trace contextRef="#ctx0" brushRef="#br0" timeOffset="97074.88">31718 7501 5704 0,'2'-6'261'0,"-2"-3"3"15,1 4 6-15,-2 2 1 16,-9 10 5-16,-9 11 4 16,-10 4 4-16,-9 8 3 15,-8 5 7-15,-1-3-294 16,-1 0 0-16,3-5 0 16,6-5 0-16,5-7 0 15,9-8 0-15,8-4 0 16,6-9 0-16,7-7 0 15,3-9 0 1,5-4 0-16,6-4 0 16,7-1 0-16,-1 5 0 15,10 7 0-15,2 11 0 16,-1 2 0-16,2 7 0 16,1 7 0-16,-2 6 0 15,-3 3 0-15,-2 3 0 16,-3 3 0-16,-6 2 0 15,2-2-27-15,-4-2-320 16,2 1-309-16,-1-8-1007 16,-1-5 131-16,-1-3 114 15,-1-10 100-15</inkml:trace>
  <inkml:trace contextRef="#ctx0" brushRef="#br0" timeOffset="97359.62">31797 7241 8191 0,'8'0'0'16,"4"6"0"-16,6 12 0 16,6 16 0-16,-1 13 0 15,-3 17 0-15,-4 9 0 16,-8 4 0-16,-5-1 0 15,-7-2 0-15,-9-6 0 16,-9-6 0 0,-7-9 0-16,-8-11 0 0,1-13-305 15,7-11-331 1,4-10-1051-16,18-17 135 16,10-14 116-16,17-13 104 15</inkml:trace>
  <inkml:trace contextRef="#ctx0" brushRef="#br0" timeOffset="97550.44">32205 7657 8191 0,'29'-7'0'0,"10"-5"0"16,9 2-18-16,11-2-321 15,3 7-480-15,-19 0-805 16,-17 4 124-16,-10-1 111 16,-19 2 96-16</inkml:trace>
  <inkml:trace contextRef="#ctx0" brushRef="#br0" timeOffset="97714.28">32089 7802 7560 0,'0'1'69'15,"0"2"0"-15,12 2 1 16,14-1-1-16,12-1 1 16,15-2 0-16,15-3-476 15,4-15-1367-15,-3 3 147 16,-1-7 128-16,0-8 112 16</inkml:trace>
  <inkml:trace contextRef="#ctx0" brushRef="#br0" timeOffset="98458.59">33077 7420 4942 0,'2'-10'326'16,"1"-3"5"-16,0-3 6 15,-2-4 6-15,1 5 6 16,-2 1 7-16,0 2 6 16,-2 2 6-16,-2 4 7 15,-5 1-273 1,-5 5-102-16,-4 0 0 16,-6 4 0-16,-5 7 0 15,0 7 0-15,-3 11 0 16,0 7 0-16,2 8 0 15,0 0 0-15,1 2 0 16,1-1 0-16,5-3 0 16,-1-3 0-16,2-6 0 15,3-5 0-15,5-8 0 16,1-4 0-16,1-9 0 16,6-3 0-16,2-5 0 15,3-8 0-15,2-2 0 16,5-4 0-1,6-1 0-15,5 2 0 16,3 2 0-16,0 3 0 16,-1 6 0-16,-6 11 0 15,-3 8 0-15,-7 14 0 16,-2 10 0-16,-7 12 0 16,-5 5 0-16,1 0 0 15,1-3 0-15,1-6 0 16,5-5 0-16,3-10 0 15,8-8 0-15,8-6 0 16,7-8 0-16,9-5-274 16,10-4-337-16,1-3-1092 15,-2-7 138 1,-4-7 118-16</inkml:trace>
  <inkml:trace contextRef="#ctx0" brushRef="#br0" timeOffset="99094">33271 7582 5231 0,'0'-7'308'16,"0"-1"5"-16,1 1 4 16,-1 0 6-16,-1 4 5 15,-8 3 5-15,-6 9 7 16,-8 2 6-16,-5 11 6 16,-7 10-352-1,8 11 0-15,4 3 0 16,5 6 0-16,8-2 0 15,7 0 0-15,2-2 0 16,5-6 0-16,10-7 0 16,4-10-122-16,6-5-332 15,8-14-1331-15,1-5 150 16,-1-8 129-16,0-10 112 16</inkml:trace>
  <inkml:trace contextRef="#ctx0" brushRef="#br0" timeOffset="99875.12">33418 7223 3999 0,'5'-5'216'0,"0"-4"150"16,5 0 39-16,2-1 9 15,-2 6 9-15,3 2 9 16,-3 2 10-16,1 6 11 0,-2 8 9 16,-1 6-135-16,-4 8-114 15,-1 6-174-15,1 0-39 16,3 0 0-16,0-2 0 16,5-4 0-16,2-5 0 15,4-3 0-15,-1-4 0 16,2-6 0-1,-5-5 0-15,0-3 0 0,-3-6 0 16,-4-4 0-16,-4-3 0 16,-3-2 0-16,-1 0 0 15,-4 1 0-15,-1 5 0 16,-6 3 0-16,-3 8 0 16,-1 9 0-16,2 9 0 15,-2 14 0-15,6 15 0 16,2 11 0-16,4 13 0 15,1 5 0-15,1 4 0 16,0 2 0-16,-1-3 0 16,-1-8 0-16,-5-7 0 15,-10-9 0-15,-11-12 0 16,-8-13-334-16,-7-9-360 16,-11-18-970-16,-4-1 132 15,0-13 113-15,-3-10 102 16</inkml:trace>
  <inkml:trace contextRef="#ctx0" brushRef="#br0" timeOffset="105958.75">31097 8473 4797 0,'0'-2'285'15,"0"2"42"-15,-1 0 7 16,1 0 4-16,0 0 8 15,1 0 4-15,5 0 8 16,10-3 6 0,9 2 7-16,9-2-95 15,9-1-231-15,2 0-45 16,3 0 0-16,-5-2 0 16,-1 1 0-16,-7 0 0 15,-8 0 0-15,-6-1 0 16,-6 2 0-16,-6 0 0 15,-6 2 0-15,-2 1 0 16,-1 1-332-16,0 0-229 16,0-39-1139-16,-4 38 137 15,-5-1 118-15,-8 1 105 16</inkml:trace>
  <inkml:trace contextRef="#ctx0" brushRef="#br0" timeOffset="106218.51">30991 8636 4510 0,'0'1'214'15,"0"-1"135"-15,7 0 7 16,9 2 7-16,12 0 7 16,13-2 5-16,12 1 10 15,7-1 6 1,-3 0 9-16,-3 0-79 15,-8 0-164-15,-8 0-157 0,-11 0 0 16,-8 0 0 0,-11 0 0-16,-6 0-69 15,-1 0-313-15,48-3-1437 16,-47-1 155-16,1-9 133 16</inkml:trace>
  <inkml:trace contextRef="#ctx0" brushRef="#br0" timeOffset="110216.62">33434 8645 3488 0,'0'0'130'16,"0"0"41"-16,0-3 18 15,0 3 21-15,-6 0 96 16,-10 0 146-16,-16 5 11 0,-18 0 10 16,-16 4 13-1,-13 2-61-15,0 1-72 16,7-3-43-16,11 1-17 16,15-2-16-16,17 0-112 15,13-3-165-15,9 0 0 16,6-2 0-1,14 0 0-15,12-3 0 0,15 0 0 16,14 0 0-16,17 0 0 16,2 0 0-16,-1 0 0 15,-9 1 0-15,-11 2 0 16,-10-1 0-16,-16 4 0 16,-16-4 0-16,-7 3 0 15,-19 0 0 1,-20 3 0-16,-15 2 0 15,-12 0 0-15,-13 0 0 16,6-1 0-16,14-1 0 16,15-4 0-16,17 0 0 15,12-2 0-15,7-1 0 16,5-1 0-16,14 0 0 16,9 0 0-16,10 0 0 15,8 0 0-15,5-1 0 16,-10 1 0-16,-9 0 0 15,-14-1 0-15,-7 0 0 16,-4-1 0 0,-7 1-35-16,-5 0-487 15,-8-5-1268-15,-7 4 151 16,-7-4 129-16,1-4 114 16</inkml:trace>
  <inkml:trace contextRef="#ctx0" brushRef="#br0" timeOffset="111952.19">4303 8000 7086 0,'0'2'62'0,"1"-2"50"15,1 0 0-15,-1 1 0 16,1-1 2-16,-1-1-1 15,1 1 1-15,3 0-190 16,7 0-286-16,2-48-1361 16,6 39 139-1,5-1 122-15,1-6 107 0</inkml:trace>
  <inkml:trace contextRef="#ctx0" brushRef="#br0" timeOffset="114478.14">6687 7286 4661 0,'2'-2'195'0,"-1"0"143"15,2-4 5-15,1 1 7 16,2-3 7-16,-2-1 5 15,2 0 9 1,-1 0 6-16,0-2 8 0,-3 3-100 16,-1-5-118-1,1 1-167-15,-4 0 0 16,-6-1 0-16,-6 2 0 16,-10 4 0-16,-8 3 0 15,-8 1 0-15,-5 6 0 16,0 2 0-16,2 5 0 15,2 5 0-15,8 9 0 16,9 6 0-16,9 4 0 16,8 2 0-1,16 3 0-15,10 0 0 16,14 1 0-16,13 0 0 16,10-2 0-16,3-2 0 15,-8 0 0-15,-9-4 0 16,-20-4 0-16,-11 0 0 15,-24 0 0-15,-19-1 0 16,-16-2 0-16,-11-6 0 16,-11-4 0-16,5-6 0 15,11-6-23-15,15-3-424 16,20-52-1367-16,15 42 154 16,16-6 133-1</inkml:trace>
  <inkml:trace contextRef="#ctx0" brushRef="#br0" timeOffset="115034.62">6774 7579 6473 0,'0'0'184'0,"0"0"1"16,1 0 2-16,-1 0 2 15,8 0 2-15,13-1 1 16,17-2 3-16,17 2 1 15,14-3 3-15,6 2-199 16,-7-1 0-16,-5 1 0 16,-9-2 0-16,-12-2 0 15,-8 2 0-15,-8 0 0 16,-10 0 0 0,-6-1 0-16,-7 4 0 0,-1 1 0 15,-2-2 0 1,-2 0-334-16,-1 2-318 15,-7-6-1024-15,-1 1 134 16,-2 0 115-16</inkml:trace>
  <inkml:trace contextRef="#ctx0" brushRef="#br0" timeOffset="115493.93">7060 7407 3754 0,'-2'-2'270'0,"-2"-3"152"16,1 1 10-1,0 0 8-15,0 1 12 16,3 0 11-16,0 3 9 16,0-1 14-16,8 1 12 15,15 0-176-15,11 4-142 16,14 4-180-16,11 8 0 15,0 6 0-15,-8 4 0 16,-15 6 0-16,-16 3 0 16,-11 0 0-16,-15 1 0 15,-15 0 0-15,-11-6 0 16,-6-2 0-16,-3-3-286 16,47-7-1578-16,-32-5 162 15,16-7 140 1</inkml:trace>
  <inkml:trace contextRef="#ctx0" brushRef="#br0" timeOffset="117994.33">7818 7016 3428 0,'0'-4'166'0,"0"-2"57"16,1-1 99-16,-1-1 133 16,2 1 9-16,-2-1 14 15,0 2 10-15,0 4 14 16,0-1 12 0,-3 2-115-16,-10 7-68 15,-9 15-63-15,-11 22-115 16,-9 22-153-16,2 22 0 15,8 16 0-15,16 5 0 16,13-4 0 15,20-8 0-31,17-9 0 0,12-10 0 0,9-11 0 0,10-13-53 16,-3-10-493 0,-1-15-1233-16,-11-16 149 0,-9-10 129 15,-10-13 111-15</inkml:trace>
  <inkml:trace contextRef="#ctx0" brushRef="#br0" timeOffset="119298.32">7995 7209 3608 0,'0'-6'192'0,"0"-4"112"16,0-2 133-16,0 0 9 16,0 0 12-16,0 1 10 15,0 6 12-15,-1 0 11 16,1 1 14-16,0 3-143 16,-3 1-76-16,6 1-132 15,-3 8-154-15,0 7 0 16,-3 13 0-1,2 9 0-15,-2 11 0 16,-1 1 0-16,1-2 0 16,1-1 0-16,1-4 0 15,2-9 0-15,2-5 0 16,3-9 0-16,8-7 0 16,9-6 0-16,9-4 0 15,4-3 0-15,5-3 0 16,-1-2-47-16,-1-3-340 15,52-1-1436-15,-61-2 156 16,-5-6 134-16,-2-2 116 16</inkml:trace>
  <inkml:trace contextRef="#ctx0" brushRef="#br0" timeOffset="119786.86">8139 6822 6015 0,'20'-11'230'0,"14"5"3"16,21 3 3-16,18 18 2 16,10 25 3-16,2 28 4 15,-11 20 2-15,-13 18 4 16,-22 10 4-16,-18 3-255 16,-19-6 0-16,-21 1 0 15,-21-8 0-15,-18-3-507 16,-16-15-1296-16,-10-16 152 15,2-22 132-15,6-24 114 16</inkml:trace>
  <inkml:trace contextRef="#ctx0" brushRef="#br0" timeOffset="127442.62">29915 9892 4110 0,'3'-5'115'0,"-1"-4"46"16,1 0 72-16,0-5 93 15,-3 1 40-15,-1-3 36 16,-11 3 9-16,-7-1 8 16,-12 2 10-16,-17 2-61 15,-11 0-61-15,-12 4-48 16,-7 4-80-16,-4 4-107 16,-1 6-38-16,10 9-34 15,15 7 0-15,16 9 0 16,28 8 0-1,18 7 0-15,26 3 0 16,22 7 0-16,16-2 0 16,6 5 0-16,1-4 0 15,-17-1 0-15,-21-5 0 16,-22-5 0-16,-18-6 0 16,-24-8 0-16,-17-8 0 15,-17-8 0-15,-7-8 0 16,-5-5 0-16,10-4 0 15,13-6-276-15,27-4-355 16,17-4-1066-16,27-7 137 16,26-1 118-1,18 0 103-15</inkml:trace>
  <inkml:trace contextRef="#ctx0" brushRef="#br0" timeOffset="127798.29">30047 10308 7656 0,'0'0'58'16,"2"0"1"-16,12 0 1 15,26 0-2-15,27 0 1 16,26 2 2 0,22 0-2-16,8 2 1 15,-5 2 1-15,-9-1-61 16,-17-1 0-16,-17-2 0 16,-16 0 0-16,-21-2 0 15,-16 0 0-15,-14-2 0 16,-8 0 0-16,-5 0-379 15,5-5-1459-15,-22-1 158 16,-3-3 137-16,-7-3 117 16</inkml:trace>
  <inkml:trace contextRef="#ctx0" brushRef="#br0" timeOffset="128108">30492 10085 5368 0,'25'-7'277'15,"12"7"4"-15,18-1 3 16,15 9 6-16,4 12 3 16,-6 17 5-16,-8 5 4 15,-17 11 6-15,-18 4 3 16,-17-2-132-1,-16-3-179-15,-14-4 0 16,-11-7 0-16,-5-8 0 16,-6-7 0-16,5-4 0 15,5-8-292-15,13-5-260 16,12-6-1161-16,10-6 139 16,18-12 120-16,10-4 106 15</inkml:trace>
  <inkml:trace contextRef="#ctx0" brushRef="#br0" timeOffset="128714.36">31588 10378 5337 0,'0'-7'292'0,"2"-5"4"15,-1 2 5-15,1-4 5 16,-1 3 4-16,1 2 7 16,-2 1 4-16,0-2 5 15,0 0 5-15,0-2-277 16,0 0-54-16,-5-5 0 15,-2 0 0-15,-4 1 0 16,-7-1 0 0,-5 4 0-16,-4 3 0 15,-4 2 0-15,-3 4 0 16,-6 8 0-16,-1 7 0 16,2 8 0-16,3 7 0 15,7 5 0-15,9 2 0 16,8-2 0-16,8-2 0 15,4-5 0-15,5-3 0 16,12-6 0-16,4-6 0 16,6-5 0-16,7-4 0 15,-1-5 0 1,-4-7 0-16,0-4 0 16,-5-4 0-16,-5 1 0 15,-5 4 0-15,-5 4 0 16,-2 7 0-16,3 6 0 15,3 7 0-15,5 10 0 16,1 10 0-16,1 9 0 16,0 10-313-16,46 5-1543 15,-47 1 161-15,0-2 138 16,1-5 120-16</inkml:trace>
  <inkml:trace contextRef="#ctx0" brushRef="#br0" timeOffset="129558.35">29107 11164 8191 0,'0'0'0'0,"0"3"0"15,-4 9 0-15,-6 10 0 16,-6 10 0-16,-3 10 0 15,-5 4 0-15,2-2 0 16,4-4 0-16,4-5 0 16,7-12 0-16,3-8 0 15,1-7 0 1,3-7 0-16,3-12 0 16,2-14 0-16,9-13 0 15,4-14 0-15,8-14 0 16,6 0 0-16,0 1 0 15,0 9 0-15,-4 10 0 16,-3 13 0-16,0 14 0 16,2 10 0-16,2 17 0 15,3 9 0-15,3 10 0 16,-5 9 0 0,-4 7 0-16,-5 0 0 15,-8 0 0-15,-4-6 0 0,-5-1 0 16,-2-6-140-1,-4-5-253-15,23-6-491 16,-27-7-678-16,0-7 117 16,-7-3 102-16,-9-6 91 15</inkml:trace>
  <inkml:trace contextRef="#ctx0" brushRef="#br0" timeOffset="129753.17">29025 11290 6515 0,'0'-5'179'0,"10"-2"2"16,15-2 2-1,15 0 1-15,19 2 2 16,21 3-321-16,16 2-268 16,3 0-1189-16,-3 0 121 15,-6-4 105-15,-10 0 94 16</inkml:trace>
  <inkml:trace contextRef="#ctx0" brushRef="#br0" timeOffset="130022.31">29906 11241 7004 0,'1'-2'128'15,"1"2"1"-15,12-2 1 16,18-2 1-16,14 4 0 15,24-4 2 1,16 1 1-16,5 2 0 16,-4-1 3-16,-9 2-137 15,-15 0 0-15,-13 0 0 16,-14 0 0-16,-13 0 0 16,-9 0-204-16,-10 0-180 15,-2-1-282-15,-7-7-939 16,-7-1 124-16,-6-7 106 15,-11-6 95-15</inkml:trace>
  <inkml:trace contextRef="#ctx0" brushRef="#br0" timeOffset="130278.07">30308 11022 4385 0,'24'-2'106'0,"12"0"37"16,15 2 84-16,9 8 70 15,2 9 73-15,-5 12 7 16,-11 7 8-16,-13 12 7 16,-13 3 9-16,-15 2-70 15,-16 0-42-15,-13-4-37 16,-9-3-96-16,-3-6-76 16,0-9-97-16,11-7-304 15,11-6-295-15,8-13-1068 16,15-5 135-16,15-10 116 15,12-12 102-15</inkml:trace>
  <inkml:trace contextRef="#ctx0" brushRef="#br0" timeOffset="130726.43">31593 11127 8191 0,'0'6'0'0,"-6"4"0"15,-8 6 0-15,-11 8 0 16,-13 3 0-16,-15 8 0 16,-7-2 0-1,-4 2 0-15,-1-3 0 16,9-8 0-16,5-5 0 15,13-8 0-15,8-6 0 16,11-13 0-16,12-10 0 16,5-11 0-16,11-8 0 15,13-10 0-15,4 2 0 16,0 6 0-16,7 9 0 16,0 8 0-16,-4 12 0 15,4 10 0-15,2 14 0 16,1 11 0-16,3 11 0 15,0 7 0 1,-1 7 0-16,-2-1 0 16,-4-4 0-16,-1-7 0 15,0-5-388-15,0-10-1448 16,-2-12 158-16,-4-6 136 16,-8-10 117-16</inkml:trace>
  <inkml:trace contextRef="#ctx0" brushRef="#br0" timeOffset="132991.22">28878 12261 5955 0,'0'-3'236'0,"0"0"3"16,0 1 3-16,0 0 3 15,0 10 3-15,0 11 3 16,0 7 3-16,-5 10 4 16,0 5 5-1,-2 3-263-15,-1-5 0 16,-2-3 0-16,2-8 0 15,2-5 0-15,3-9 0 16,-2-6 0-16,4-6 0 16,-3-5 0-16,-2-8 0 15,2-13 0-15,2-8 0 16,1-13 0-16,6-11 0 16,8-2 0-16,5-1 0 15,5 4 0-15,10 5 0 16,3 11 0-16,5 7 0 15,-1 6 0 1,1 9 0-16,-3 7 0 16,-1 6 0-16,-4 4 0 15,-4 5 0-15,-5 4-357 16,6 5-512-16,-19 4-743 16,-11 3 123-16,-16-1 109 15,-13-1 96-15</inkml:trace>
  <inkml:trace contextRef="#ctx0" brushRef="#br0" timeOffset="133178.04">28803 12362 5550 0,'0'-2'276'16,"1"1"5"-16,8 0 3 16,11-3 5-1,9 2 4-15,20-4 4 16,10 1 5-16,5 0-356 15,2 2-291-15,-7 0-1322 16,-9 2 133-16,-9-6 113 16,-9-2 102-16</inkml:trace>
  <inkml:trace contextRef="#ctx0" brushRef="#br0" timeOffset="133397.83">29389 12165 6847 0,'3'-1'145'15,"-1"-1"1"1,-1 6 1-16,1 8 1 0,0 10 1 16,-2 8 1-16,0 8 2 15,0 5 1 1,-4 0 1-16,0-6-154 16,-1-2 0-16,2-5-369 15,14-8-475-15,-8-9-772 16,3-7 125-16,3-9 109 15,1-10 95-15</inkml:trace>
  <inkml:trace contextRef="#ctx0" brushRef="#br0" timeOffset="133930.34">29551 12226 6818 0,'0'0'148'16,"0"7"1"-16,1 7 1 15,-1 10 1-15,0 6 2 16,0 12-1-16,-4 0 4 16,3 0 0-16,-4-4 2 15,2-5-158-15,-1-7 0 16,1-6 0-16,0-7 0 16,2-7 0-16,-5-6 0 15,2-6 0-15,-1-15 0 16,4-14 0-16,5-12 0 15,12-17 0-15,11-12 0 16,8-3 0 0,9 2 0-16,2 13 0 15,-3 14 0-15,-7 19 0 16,-5 17 0-16,-8 10 0 16,-8 9 0-16,-9 12 0 15,-4 6 0-15,-11 8 0 16,-10 8 0-16,-5 1 0 15,-2 1 0-15,-3-2 0 16,5-4 0-16,6-4 0 16,8-5 0-16,5-5 0 15,5-5 0-15,3-3 0 16,6-3 0 0,4-2 0-16,6-3 0 15,8-2 0-15,3 0 0 16,2-3 0-16,0 0-273 15,0 0-216-15,-3-11-1246 16,-2 7 142-16,-3-1 123 16,-2-7 108-16</inkml:trace>
  <inkml:trace contextRef="#ctx0" brushRef="#br0" timeOffset="134418.88">30247 12105 3870 0,'0'-7'323'15,"0"-6"90"-15,0-1 11 16,-2-1 8 0,-5 5 11-16,-7 4 9 15,-5 3 12-15,-6 2 10 16,-3 5 13-16,0 6-183 16,4 5-199-16,6 5-105 15,4 7 0-15,9 4 0 16,4-1 0-16,5 5 0 15,11-2 0-15,2 3 0 16,3-2 0-16,3 1 0 16,-5-5 0-16,-7-1 0 15,-8-4 0 1,-1-4 0-16,-8-6 0 16,-4-2 0-16,-5-3 0 15,-3-6 0-15,-1-3 0 16,-3-2-198-16,9-5-227 15,64-6-1347-15,-44-7 147 16,7-6 128-16,12-6 112 16</inkml:trace>
  <inkml:trace contextRef="#ctx0" brushRef="#br0" timeOffset="134653.66">30409 12195 5291 0,'1'0'296'16,"3"2"4"-16,-1 5 4 16,1 6 6-16,-1 6 5 15,-1 8 4-15,-2 8 5 16,1-1 7-16,-2-1 5 16,-5 0-271-16,-4-4-234 15,-2-3-223-15,7-6-422 16,-13-7-759-16,7-8 119 15,-1-7 103-15,1-6 92 16</inkml:trace>
  <inkml:trace contextRef="#ctx0" brushRef="#br0" timeOffset="134858.47">30328 12209 4555 0,'22'-12'352'0,"10"-4"7"15,9-3 5-15,7 2 8 16,-2 2 7-16,-6 7 8 16,-2 4 6-16,-4 0 10 15,-6 2-267-15,-5 1-366 16,56 1-1516-16,-61 0 144 16,-1-1 124-16,1-4 108 15</inkml:trace>
  <inkml:trace contextRef="#ctx0" brushRef="#br0" timeOffset="135156.2">31065 11922 5983 0,'-5'0'233'0,"-13"4"3"16,-7 13 4-16,-9 11 1 15,-8 18 4-15,1 15 4 16,5 15 2-16,4 5 3 16,12 3 5-16,11-3-259 15,4-3 0-15,10-9 0 16,6-8 0-16,8-11 0 16,6-13 0-16,12-11-292 15,12-14-303 1,-1-12-1107-16,5-11 138 15,-4-13 118-15,-2-11 105 16</inkml:trace>
  <inkml:trace contextRef="#ctx0" brushRef="#br0" timeOffset="135627.27">31525 12218 6540 0,'0'-6'177'0,"1"2"1"15,-1 1 2-15,-1 2 1 16,-14 11 3 0,-8 9 0-16,-10 6 4 15,-12 5 0-15,-8 4 3 16,0-1-191-16,3-6 0 15,6-4 0-15,9-7 0 16,9-6 0-16,10-8 0 16,6-6 0-16,4-11 0 15,12-8 0-15,3-4 0 16,7-7 0-16,5 2 0 16,5 6 0-16,0 5 0 15,3 7 0 1,-4 9 0-16,2 8 0 15,1 11 0-15,-1 9 0 16,-1 6 0-16,-5 7 0 16,-2 2 0-16,-3-5 0 15,-1-4 0-15,-3-4 0 16,-1-5-332-16,4-7-258 16,0-7-1102-16,1-3 136 15,-2-10 117-15,1-9 103 16</inkml:trace>
  <inkml:trace contextRef="#ctx0" brushRef="#br0" timeOffset="135870.04">31633 11905 6970 0,'14'0'131'0,"7"11"2"16,8 18 1-16,4 18 1 15,-3 19 0-15,-4 19 2 16,-10 4 0-16,-10 1 1 16,-8-7 3-1,-10-6-141-15,-16-6 0 0,-12-13 0 16,-17-14 0 0,-6-12-372-16,-5-19-1469 15,3-9 159-15,10-17 137 16</inkml:trace>
  <inkml:trace contextRef="#ctx0" brushRef="#br0" timeOffset="136362.1">31902 12198 8191 0,'17'-9'0'15,"9"1"0"-15,10-4 0 16,10 1 0-16,-4 3 0 16,3 3 0-1,-4-1 0-15,-4 4 0 0,-7 0-373 16,67 2-1467-16,-75 0 159 16,-12 0 136-1,-7 0 119-15</inkml:trace>
  <inkml:trace contextRef="#ctx0" brushRef="#br0" timeOffset="136567.42">31929 12348 7893 0,'-1'4'33'0,"1"0"0"16,0 2-1-16,8-1 1 15,18-1 1-15,11-3-2 16,10-1 1-1,11-1 1-15,4-2-373 16,12 0-553-16,-21-4-709 16,-1-7 122-16,-4-3 106 15,-3-2 95-15</inkml:trace>
  <inkml:trace contextRef="#ctx0" brushRef="#br0" timeOffset="137218.33">32911 12104 4621 0,'7'-10'348'0,"2"-5"9"16,0-4 5-16,2-2 8 15,-6 1 5-15,-2 1 10 16,-2 3 6-16,-2 0 9 16,-2 3 7-16,-6 3-232 15,-7 4-175-15,-5 3 0 16,-6 2 0-16,-5 5 0 16,2 6 0-16,-2 6 0 15,2 8 0-15,3 10 0 16,-1 6 0-16,2 5 0 15,0 1 0 1,3 0 0-16,0-5 0 16,0-4 0-16,0-4 0 15,3-8 0-15,2-6 0 16,4-7 0-16,4-4 0 16,3-5 0-16,4-5 0 15,1-5 0-15,2-3 0 16,7-3 0-16,7-1 0 15,3-1 0-15,3 5 0 16,2 1 0-16,-5 5 0 16,-4 6 0-16,-3 6 0 15,-7 10 0 1,-6 10 0-16,-7 11 0 16,-4 9 0-16,-8 6 0 15,-2 5 0-15,3 2 0 16,5-4 0-16,10-4 0 15,5-8 0-15,10-10 0 16,8-9 0-16,13-9 0 16,11-7-314-16,21-7-454 15,-4-7-881-15,1-6 128 16,-4-6 114-16,-9-4 98 16</inkml:trace>
  <inkml:trace contextRef="#ctx0" brushRef="#br0" timeOffset="137882.22">33183 12525 5190 0,'4'-7'311'0,"2"1"6"16,-2-2 4-16,3-2 7 15,-1 3 4-15,1 1 7 16,-2-2 5-16,-1 0 7 16,2-3 7-16,-3-2-358 15,1-2 0 1,-2-3 0-16,-1-1 0 15,-1-1 0-15,-1 1 0 16,-7 2 0-16,-3 3 0 16,-10 6 0-16,-6 0 0 15,-6 5 0-15,-3 4 0 16,-2 5 0-16,2 8 0 16,0 5 0-16,6 6 0 15,5 5 0-15,6 4 0 16,9-1 0-16,5-5 0 15,3-2 0 1,10-6 0-16,6-6 0 16,6-7 0-16,7-5 0 15,6-2 0-15,4-6 0 16,-3-7 0-16,0-2 0 16,-4-2 0-16,-4-2 0 15,-8 3 0-15,-7 5 0 16,-6 5 0-16,-2 3 0 15,-3 3 0-15,-1 5 0 16,2 6 0-16,1 6 0 16,-1 4 0-16,1 3 0 15,1 0 0 1,1 0 0-16,3-4 0 16,0-4-404-16,57-5-1427 15,-50-7 157-15,4-1 135 16,-1-9 117-16</inkml:trace>
  <inkml:trace contextRef="#ctx0" brushRef="#br0" timeOffset="138470.18">33408 11987 4051 0,'9'-14'216'0,"1"-4"175"16,3-2 9-16,0-2 8 16,-6 6 9-16,0 8 10 15,-3 1 8-15,1 6 10 16,-2 1 11-16,0 8-120 15,0 4-127-15,-2 11-209 16,-1 6 0-16,0 6 0 16,0 2 0-16,3 2 0 15,2-5 0-15,4-3 0 16,3-7 0-16,5-2 0 16,4-10 0-16,-1-4 0 15,0-3 0-15,-3-5-43 16,-4-7-29-16,-6-4-11 15,-2 0-10-15,-4-2 1 16,-4 0 25-16,-4 5 67 16,-7 4 0-16,-5 6 0 15,-6 8 0-15,-5 11 41 16,0 11 30-16,-1 11 12 16,5 12 10-16,3 8 0 15,9 7-24-15,6 2-69 16,4 0 0-16,3 1 0 15,-3-5 0-15,-2-1 0 16,-5-11 0-16,-6-5 0 16,-12-12-258-16,-5-6-206 15,-5-21-1282-15,-6-1 144 16,-1-8 124 0,4-8 108-16</inkml:trace>
  <inkml:trace contextRef="#ctx0" brushRef="#br0" timeOffset="141329.8">13877 6859 4377 0,'2'0'255'0,"0"-2"112"16,1 2 7-16,1 0 8 15,2-5 7-15,-1-2 7 16,4-1 9-16,-4-1 9 15,-3-4 8 1,0 0-140-16,-6-3-154 16,-8 1-128-16,-8 1 0 15,-13 1 0-15,-13 5 0 16,-6 4 0-16,-7 4 0 16,-2 4 0-16,2 6 0 15,5 7 0-15,7 6 0 16,17 8 0-16,15 4 0 15,11 6 0-15,21 5 0 16,22 2 0 0,16 3 0-16,14 0 0 15,9 0 0-15,-3-2 0 16,-13-2 0-16,-20-7 0 16,-23-1 0-16,-19-4 0 15,-27-5 0-15,-21-3 0 16,-17-5 0-16,-14-7 0 15,-5-5 0-15,7-7 0 16,14-3 0-16,21-7-369 16,59-2-1472-16,-9-7 158 15,23-4 137 1,18-4 119-16</inkml:trace>
  <inkml:trace contextRef="#ctx0" brushRef="#br0" timeOffset="141681.75">13989 7217 8191 0,'0'-2'0'15,"4"-1"0"-15,17 2 0 16,18-2 0-16,23 1 0 16,21-4 0-16,11 2 0 15,2-3 0-15,-6 0 0 16,-18 0 0-16,-14 1 0 16,-17 1 0-16,-17 0 0 15,-11 1 0-15,-11 0 0 16,-3 2 0-16,-5-5-236 15,-4 1-235-15,-1-27-1278 16,-7 23 144 0,-1-4 124-16,2 2 110 15</inkml:trace>
  <inkml:trace contextRef="#ctx0" brushRef="#br0" timeOffset="141994.4">14267 6992 4918 0,'0'-4'338'0,"6"-1"5"0,11 1 7 16,18 0 6 0,15 7 8-16,15 5 5 15,7 9 8-15,-5 11 6 16,-11 6 10-16,-18 10-393 15,-19 3 0-15,-15 3 0 16,-21 1 0-16,-14-3 0 16,-13-4 0-16,-3-7 0 15,-2-6 0-15,13-7-319 16,22-11-506-16,5-7-809 16,18-9 127-16,12-12 111 15,14-7 98 1</inkml:trace>
  <inkml:trace contextRef="#ctx0" brushRef="#br0" timeOffset="142633.78">15190 7189 5413 0,'1'-3'290'0,"1"-3"4"15,-2 1 5-15,1-1 4 16,-1 2 6-16,2 0 4 16,-2 0 5-16,1-4 5 15,2-1 6-15,1-3-329 16,-4-2 0-16,1-5 0 15,-1-2 0-15,-3 0 0 16,-2-1 0-16,-2-3 0 16,-5 7 0-16,-5 2 0 15,-2 3 0 1,-6 5 0-16,-2 4 0 16,-3 6 0-16,-7 9 0 15,0 8 0-15,-2 9 0 16,6 11 0-16,3 3 0 15,11 5 0-15,3-2 0 16,11-6 0-16,4-4 0 16,4-7 0-16,7-7 0 15,12-10 0-15,4-3 0 16,7-7 0-16,5-6 0 16,-2-8 0-16,-6-6 0 15,-4-3 0 1,0-4 0-16,-9 3 0 15,-8 4 0-15,-2 7 0 16,-1 6 0-16,4 6 0 16,2 8 0-16,6 9 0 15,4 4 0-15,3 9 0 16,-4 5 0-16,2-1 0 16,-2-3-368-16,0-15-1473 15,2 3 158-15,-5-11 137 16,-1-5 119-16</inkml:trace>
  <inkml:trace contextRef="#ctx0" brushRef="#br0" timeOffset="147459.22">28444 14122 5803 0,'0'-7'251'15,"1"-1"4"-15,1 0 3 16,0-1 3-16,-2 4 4 16,1 5 4-16,-1-2 3 15,0 2 4-15,0 2 5 16,2 8-281-16,-2 7 0 16,1 15 0-16,-1 11 0 15,-1 13 0 1,-4 3 0-16,2 5 0 15,-2-2 0-15,-2-5 0 16,1-5 0-16,2-4 0 16,0-10 0-16,3-8 0 15,1-8 0-15,0-7 0 16,1-6 0-16,5-3 0 16,9-3 0-16,12-2 0 15,15-1 0-15,13 0 0 16,7-4 0-16,3 1 0 15,-2-1 0-15,-6-3 0 16,-8-3 0 0,-1 1-347-16,18-4-568 15,-28-3-688-15,-4 0 123 16,-3-4 106-16</inkml:trace>
  <inkml:trace contextRef="#ctx0" brushRef="#br0" timeOffset="147841.86">29175 14444 6116 0,'2'-5'220'0,"-1"2"2"16,12-1 3-16,14 0 3 15,18 4 2-15,22 0 3 16,15 0 2-16,6 2 4 16,-4-2 4-16,-9 4-243 15,-11-2 0-15,-11-1 0 16,-15 1 0-16,-12-1 0 15,-15-1 0-15,-6 0 0 16,-5-1-20-16,-5-1-360 16,7-1-486-16,-11-4-735 15,-6-5 122 1,-6-1 106-16,-2-5 96 16</inkml:trace>
  <inkml:trace contextRef="#ctx0" brushRef="#br0" timeOffset="148093.64">29545 14198 5625 0,'7'-6'269'15,"11"3"3"-15,13 4 6 16,17 8 2-16,8 18 4 16,8 13 6-16,-8 7 3 15,-10 6 4 1,-14 0 6-16,-17-5-303 15,-13-2 0-15,-16-9 0 16,-18-6 0-16,-10-4 0 16,-8-7 0-16,-2-4-389 15,10-12-1447-15,16 1 158 16,16-4 136-16,19-2 117 16</inkml:trace>
  <inkml:trace contextRef="#ctx0" brushRef="#br0" timeOffset="149441.5">30876 14237 4954 0,'0'-10'304'16,"-1"-5"20"-16,-9-2 5 16,-6-1 4-16,-9 3 8 15,-9 3 5-15,-8 6 5 16,0 2 8-16,-1 3 7 16,1 7-199-16,7 8-150 15,9 8-17 1,12 6 0-16,6 11 0 15,14 4 0-15,15 6 0 16,9-1 0-16,7 1 0 16,1-2 0-16,-6-4 0 15,-12-5 0-15,-11-9 0 16,-12-5 0-16,-15-8 0 16,-10-6 0-16,-7-4 0 15,-6-4 0-15,-2-2 0 16,7-5 0-16,7 2 0 15,13-1-363-15,12 1-416 16,4-4-855 0,10-1 127-16,11-2 111 15,3-2 98-15</inkml:trace>
  <inkml:trace contextRef="#ctx0" brushRef="#br0" timeOffset="149890.23">31041 14275 4204 0,'4'-9'380'16,"1"-4"9"-16,1-1 7 15,1 0 8 1,-5 6 10-16,0 2 8 16,-1 4 9-16,-1 2 11 15,3 2 9-15,0 9-193 16,-1 6-258-16,-1 10 0 16,-2 11 0-16,-2 8 0 15,-3 4 0-15,2 0 0 16,-3 2 0-16,5-2 0 15,-1-5 0-15,6-6 0 16,6-8 0-16,8-7 0 16,11-7 0-16,8-7 0 15,8-5 0 1,1-4 0-16,0-2 0 16,-8-5-105-16,-2 0-328 15,0-3-1361-15,-14-3 150 16,-5-3 131-16,-3-5 113 15</inkml:trace>
  <inkml:trace contextRef="#ctx0" brushRef="#br0" timeOffset="150396.28">31473 13813 5386 0,'1'-13'293'16,"1"-1"4"-16,-1 3 4 15,1-1 5-15,-2 7 6 16,0 15 3-16,0 8 6 16,0 9 6-16,0 8 6 15,-2 8-333-15,-2 3 0 16,-4-1 0 0,-4-2 0-16,-1-2 0 15,-3-2-278-15,17-5-636 16,-17-6-707-16,2-9 124 15,2-7 111-15</inkml:trace>
  <inkml:trace contextRef="#ctx0" brushRef="#br0" timeOffset="153107.02">28479 15222 7079 0,'0'0'120'16,"0"0"1"-16,-1 0 1 15,-3 11 1-15,-1 4 1 16,-6 10 0-16,0 4 1 16,-1 4 1-16,-1-3 1 15,5-3-127-15,0-4 0 16,3-8 0 0,4-4 0-16,-1-4 0 15,1-6 0-15,2-2 0 16,-1-7 0-16,0-10 0 15,3-9 0-15,4-10 0 16,5-6 0-16,3 1 0 16,5 4 0-16,-1 7 0 15,1 7 0-15,-2 5 0 16,0 8 0-16,2 6 0 16,4 7 0-16,1 7 0 15,-2 8 0-15,0 7 0 16,-1 5 0-1,-6 1 0-15,1-2 0 16,-7 0 0-16,-1-5 0 16,-5-3 0-16,-1-3-40 15,-1-3-332-15,9-6-413 16,-9-4-835-16,1-4 125 16,-5-8 110-16,-4-3 95 15</inkml:trace>
  <inkml:trace contextRef="#ctx0" brushRef="#br0" timeOffset="153285.85">28449 15324 4787 0,'0'0'323'16,"0"0"8"-16,7 0 6 16,16 0 5-1,13 0 8-15,16 0-315 16,18 0-302-16,6 0-1155 15,-1-2 97-15,-4 0 87 16,-4-3 78-16</inkml:trace>
  <inkml:trace contextRef="#ctx0" brushRef="#br0" timeOffset="153613.55">29266 15291 5811 0,'0'0'251'0,"0"0"2"16,0 0 5-16,10 0 2 15,17 0 5 1,19 0 2-16,16 0 5 16,18 2 2-16,6-1 6 15,2 1-280-15,-7 2 0 16,-9 0 0-16,-8 0 0 15,-14-3 0-15,-12 2 0 16,-14-2 0-16,-8-1 0 16,-7 0 0-16,-7-4-302 15,-3 2-182-15,2-9-396 16,-13-2-617-16,-6-3 107 16,-9-4 96-16,-8 1 84 15</inkml:trace>
  <inkml:trace contextRef="#ctx0" brushRef="#br0" timeOffset="153834.34">29712 15161 3545 0,'0'-5'246'16,"0"-1"42"-16,11-3 76 15,13 5 90-15,15 1 11 16,10 9 13-16,10 8 11 16,-2 9 12-16,-12 13 13 15,-14 9-180-15,-12 6-105 16,-13 3-46-16,-19-2-82 15,-10-2-101-15,-11-6 0 16,-9-2 0-16,-2-7-297 16,37-6-1564-16,-17-9 162 15,14-11 139 1,17-9 120-16</inkml:trace>
  <inkml:trace contextRef="#ctx0" brushRef="#br0" timeOffset="154525.75">31148 15330 7809 0,'0'0'42'16,"-4"4"0"-16,-9 3 1 15,-12 10-2-15,-10 5 1 16,-12 7 2-16,-5 3-2 15,-3-3 0-15,-1-1 2 16,2-3-44 0,5-8 0-16,7-6 0 0,8-7 0 15,8-6 0 1,8-11 0-16,9-7 0 0,5-8 0 16,10-7 0-1,7-4 0-15,8 4 0 16,7 2 0-16,7 11 0 15,2 9 0-15,2 6 0 16,3 12 0-16,0 11 0 16,0 9 0-16,-3 7 0 15,1 7 0-15,-2 1 0 16,-2-2 0-16,0-1 0 16,0-5 0-16,-1-6-30 15,1-3-401 1,-1-18-1385-16,-4-1 155 15,0-12 132-15,-8-9 117 16</inkml:trace>
  <inkml:trace contextRef="#ctx0" brushRef="#br0" timeOffset="155243.27">30512 14986 4239 0,'0'0'375'0,"0"0"9"16,2 0 6-16,7-3 10 16,15-1 6-16,18-2 11 15,19-1 7-15,22 1 11 16,8-1 8 0,5 4-165-16,-5 1-278 15,-6-2 0-15,-13 1 0 16,-10 3 0-16,-14-1 0 15,-14 1 0-15,-13 0 0 16,-8 0 0-16,-9 0 0 16,-4 0 0-16,-1 0 0 15,-7 0-109-15,-7 1-234 16,-7 5-171-16,-10-6-1166 16,-10 4 133-16,-7 2 116 15,-3-2 103 1</inkml:trace>
  <inkml:trace contextRef="#ctx0" brushRef="#br0" timeOffset="155538">30550 15021 3777 0,'-17'-2'189'16,"1"1"162"-16,-1 0 71 16,3-1 11-16,17 2 9 15,19-2 12-15,14 1 9 16,17 1 12-16,14 0 11 15,14 0-137-15,1 0-78 16,0 0-192-16,-5 1-79 16,-12-1 0-16,-9 3 0 15,-14-3 0-15,-17 1 0 16,-8-2 0 0,-10 1 0-16,-4 0 0 15,-3 0-177-15,0 2-170 16,0 2-271-16,0 1-1016 15,0 2 127-15,-1-3 111 16,-5 2 98-16</inkml:trace>
  <inkml:trace contextRef="#ctx0" brushRef="#br0" timeOffset="156953.85">26917 16520 6669 0,'0'-2'163'16,"0"2"1"-16,0 6 3 15,-2 9 0-15,2 9 2 16,-4 12 1-1,1 5 2-15,-1 0 1 16,-6-3 4-16,2-4-177 16,-1-7 0-16,-1-4 0 15,2-6 0-15,3-7 0 16,1-5 0-16,0-4 0 16,-1-2 0-16,-2-7 0 15,-2-7 0-15,4-10 0 16,-1-10 0-16,2-10 0 15,4-4 0-15,4-4 0 16,3 2 0-16,8 3 0 16,5 6 0-1,9 3 0-15,5 7 0 16,4 5 0-16,3 5 0 16,4 5 0-16,-3 9 0 15,1 2 0-15,-7 2 0 16,-5 4 0-16,-6 0 0 15,-9 0 0-15,-7 8-20 16,-5 2-329-16,-8 6-182 16,-8-5-1167-16,-11 15 136 15,-10-4 119-15,-7 3 103 16</inkml:trace>
  <inkml:trace contextRef="#ctx0" brushRef="#br0" timeOffset="157133.68">26873 16613 4219 0,'-8'8'298'0,"-1"0"84"16,3 1 7-16,-1-2 10 16,16-3 6-16,11-4 10 15,14 0 9-15,10 0 8 16,11 0-260-16,10-2-338 16,9-1-618-16,-18-3-729 15,-4-2 111-15,-6-3 96 16,-9-2 87-16</inkml:trace>
  <inkml:trace contextRef="#ctx0" brushRef="#br0" timeOffset="157370.46">27449 16509 5305 0,'0'-7'301'16,"0"3"4"-16,2 0 4 15,0 4 6-15,-2 9 5 16,0 14 5-16,1 5 6 15,-2 8 5-15,-1 3 8 16,-2 3-344-16,-1-4 0 16,-1-2 0-16,-1-6 0 15,2-4 0-15,3-8-257 16,0-6-172 0,29-7-1327-16,-17-6 146 15,3-8 125-15,5-11 110 16</inkml:trace>
  <inkml:trace contextRef="#ctx0" brushRef="#br0" timeOffset="157945.92">27624 16566 4499 0,'0'-7'363'16,"2"1"8"-16,-1 0 7 16,1 3 8-16,-2 13 7 15,0 9 9 1,2 9 8-16,-2 5 9 15,0 4 8-15,0 0-284 16,-2-1-143-16,0-5 0 16,-1-4 0-16,-1-3 0 15,2-7 0-15,0-5 0 16,-1-5 0-16,1-3 0 16,0-3 0-16,-1-2 0 15,1-4 0-15,0-5 0 16,0-10 0-16,2-8 0 15,0-10 0-15,6-8 0 16,4-8 0-16,9-5 0 16,4-3 0-1,11 7 0-15,4 9 0 16,1 10 0-16,-2 13 0 16,-5 12 0-16,-3 7 0 15,-11 8 0-15,-6 7 0 16,-8 7 0-16,-6 5 0 15,-15 6 0-15,-5 3 0 16,-6 1 0-16,-2-1 0 16,-1-2 0-16,10-2 0 15,6-5 0-15,7-3 0 16,4-2 0-16,8-2 0 16,9 0 0-1,4-3 0-15,3 1 0 16,9-3 0-16,-1-3 0 15,1-2 0-15,-2-2 0 16,-5 1-349-16,5-4-252 16,-7-1-1085-16,3-4 136 15,-2-7 116-15</inkml:trace>
  <inkml:trace contextRef="#ctx0" brushRef="#br0" timeOffset="158361.56">28300 16494 4614 0,'0'-11'351'16,"2"-1"7"-16,-2-3 6 15,-3 2 8-15,-8 3 6 16,-7 7 8-16,-5 4 7 15,-6 5 8-15,-1 5 9 16,1 4-246 0,7 5-164-16,5 5 0 15,7 3 0-15,8 3 0 16,6 3 0-16,10-1 0 16,6 0 0-16,3 0 0 15,2-2 0-15,-4-4 0 16,-1-2 0-16,-10-7 0 15,-5-1 0-15,-4-5 0 16,-1-3 0-16,-4-3 0 16,-5 2 0-16,0-3 0 15,-5 0-284-15,4-1-207 16,2-20-1241 0,5 12 142-16,7-8 123 15,11-8 106-15</inkml:trace>
  <inkml:trace contextRef="#ctx0" brushRef="#br0" timeOffset="158589.35">28509 16586 4980 0,'3'0'331'0,"0"9"6"15,0 5 7-15,2 9 4 16,-5 6 8-16,0 3 7 15,0 2 5-15,-5-1 8 16,-5-2-46-16,-3-2-715 16,3-5-422-1,-7-6-798-15,1-7 122 16,-1-5 107-16,2-11 95 16</inkml:trace>
  <inkml:trace contextRef="#ctx0" brushRef="#br0" timeOffset="158778.17">28361 16663 5004 0,'14'-11'323'0,"9"-3"5"15,12-2 4-15,13-3 8 16,4 6 5-16,1 3 6 16,-2 4-248-16,-4 3-149 15,-2 2-360-15,-15 1-1130 16,-5-3 113-1,-6-1 100-15,-2-1 88 16</inkml:trace>
  <inkml:trace contextRef="#ctx0" brushRef="#br0" timeOffset="159080.9">29217 16275 5220 0,'-3'-8'308'0,"-10"7"6"15,-11 2 5 1,-12 15 5-16,-14 18 5 0,-10 19 7 16,1 14 4-1,5 14 7-15,14 4 7 16,14 2-354-16,13-1 0 15,9-1 0-15,9-2 0 16,14-8 0-16,17-7-391 16,16-35-1444-16,18 8 158 15,18-18 136-15,7-12 117 16</inkml:trace>
  <inkml:trace contextRef="#ctx0" brushRef="#br0" timeOffset="159930.23">29694 16626 7232 0,'0'-1'105'16,"-5"1"-1"-16,-6 7 2 15,-12 6-1-15,-12 9 2 16,-14 8 0-16,-7 6 1 15,-5-2-1-15,2-2 3 16,7-3-110-16,6-9 0 16,11-6 0-1,11-9 0-15,7-5 0 16,9-9 0-16,4-9 0 16,5-9 0-16,7-6 0 15,10-4 0-15,5 1 0 16,7 5 0-16,2 9 0 15,3 11 0-15,0 6 0 16,-2 14 0-16,0 11 0 16,1 11 0-16,-2 5 0 15,-2 7 0-15,-1 2 0 16,-5-6 0-16,-1-5 0 16,-3-6 0-1,-6-6 0-15,2-9 0 16,-3-5-117-16,2-5-290 15,15-9-485-15,-21-8-670 16,-2-12 117-16,0-7 102 16,-4-14 91-16</inkml:trace>
  <inkml:trace contextRef="#ctx0" brushRef="#br0" timeOffset="160166.07">29752 16376 4869 0,'5'-7'328'15,"8"5"5"-15,5 8 7 16,6 19 5-16,2 21 6 16,-3 19 7-16,-5 16 6 15,-11 5 9-15,-3-1 5 16,-11-2-226-16,-9-6-152 16,-9-9 0-16,-3-8 0 15,-9-15 0-15,1-12-305 16,9-9-357-16,2-16-1019 15,15-12 135 1,9-12 115-16,14-12 103 0</inkml:trace>
  <inkml:trace contextRef="#ctx0" brushRef="#br0" timeOffset="160433.89">30271 16828 8191 0,'20'-6'0'0,"5"-4"0"16,11-1 0-16,9-1 0 15,-4 3 0-15,2 2 0 16,-1 4 0-16,-5 0 0 15,-9 1-406 1,28 2-1425-16,-47 0 157 16,-14 0 135-16,-12 3 117 15</inkml:trace>
  <inkml:trace contextRef="#ctx0" brushRef="#br0" timeOffset="160624.7">30194 16934 4514 0,'-6'4'367'0,"3"-4"8"15,1 5 6-15,10-1 8 16,18-3 8-16,11-1 10 16,11 0 6-16,11 0 10 15,-1-1 10 1,-9-1-685-16,-5 1-270 0,-10-24-1185 16,-11 13 137-1,-12-5 120-15,-5-8 105 16</inkml:trace>
  <inkml:trace contextRef="#ctx0" brushRef="#br0" timeOffset="164829.39">30940 16700 5139 0,'0'-10'316'0,"0"0"6"15,1-1 6-15,-1 0 4 16,0 7 6-16,2 4 7 16,-2 3 5-16,1 6 6 15,1 9 9-15,-2 9-365 16,1 10 0-1,-1 2 0-15,-1 2 0 16,-1-2 0-16,-1-5 0 16,0-9 0-16,2-3 0 15,-2-9 0-15,3-7 0 16,-1-3 0-16,-2-3 0 16,-1-7 0-16,-2-7 0 15,-2-10 0-15,3-11 0 16,-1-12 0-16,5-5 0 15,5-4 0-15,7 2 0 16,4 3 0 0,7 7 0-16,8 5 0 15,6 5 0-15,3 10 0 16,4 2 0-16,-1 7 0 16,1 6 0-16,-2 4 0 15,-5 2 0-15,-4 3 0 16,-6 5 0-16,-6-1 0 15,-10 3 0-15,-6 3-115 16,-4 8-271-16,-4 2-257 16,-9 1-991-16,-9 0 127 15,-6 1 111-15,-10 1 98 16</inkml:trace>
  <inkml:trace contextRef="#ctx0" brushRef="#br0" timeOffset="165018.76">31005 16713 3555 0,'-13'8'216'15,"0"-2"188"-15,3 1 42 16,-2-1 10-16,14-3 9 16,9-3 14-16,11 1 11 15,7 0 13-15,7 1 13 16,10-1-161-16,1-1-132 16,-3 0-541-16,-2 1-230 15,-2-10-1137 1,-4 7 134-16,-5-3 117 15,-4-5 102-15</inkml:trace>
  <inkml:trace contextRef="#ctx0" brushRef="#br0" timeOffset="165261.68">31474 16615 4766 0,'0'-6'345'16,"0"0"7"-16,0 2 7 15,0 0 7-15,0 11 6 16,0 10 8-16,0 11 8 15,0 6 7-15,0 8 8 16,0 0-338-16,-1-1-65 16,-2-4 0-16,0-4 0 15,0-8 0 1,2-7 0-16,-1-3-5 16,2-9-377-16,9-5-418 15,-2-4-822-15,5-13 125 16,5-5 110-16,8-10 97 15</inkml:trace>
  <inkml:trace contextRef="#ctx0" brushRef="#br0" timeOffset="165747.1">31626 16722 3898 0,'1'-6'259'16,"1"2"149"-16,-2 1 8 16,1 3 9-16,-1 10 10 15,2 11 10-15,-4 6 10 16,1 5 12-16,-2 5 10 15,0-3-148-15,-3-3-152 16,1-10-177-16,0-3 0 16,2-9 0-16,0-4 0 15,3-5 0-15,0-5 0 16,-1-8 0-16,0-8 0 16,3-11 0-16,7-13 0 15,8-7 0 1,14-8 0-16,8 0 0 15,5 3 0-15,4 14 0 16,-2 9 0-16,-7 20 0 16,-10 7 0-16,-7 14 0 15,-15 6 0-15,-7 9 0 16,-10 4 0-16,-13 4 0 16,-8 2 0-16,-2 0 0 15,-3-1 0-15,0 0 0 16,13-3 0-16,6-4 0 15,8-3 0-15,6-7 0 16,7-2 0-16,8-3 0 16,10-4 0-1,4 1 0-15,4-3 0 16,5-1-319-16,-2-2-188 16,-3-5-1211-16,-4 2 140 15,1-8 121-15,-6-2 105 16</inkml:trace>
  <inkml:trace contextRef="#ctx0" brushRef="#br0" timeOffset="166169.71">32294 16601 4245 0,'0'-11'366'16,"0"0"17"-16,2-3 8 16,-2 0 7-16,-6 4 10 15,-4 8 7-15,-6 1 11 16,-7 4 7-16,-6 4 12 16,2 7-177-16,2 5-255 15,6 7-13-15,7 3 0 16,4 4 0-16,7 0 0 15,5 2 0-15,6-1 0 16,3-2 0-16,0 0 0 16,3-4 0-16,-6-5 0 15,-5-2 0 1,-2-5 0-16,-5-3 0 16,-4-4 0-16,-3-2 0 15,-2-2 0-15,-3-4 0 16,0-1-328-16,5-1-230 15,4-41-1144-15,8 29 138 16,11-9 118-16,10-7 105 16</inkml:trace>
  <inkml:trace contextRef="#ctx0" brushRef="#br0" timeOffset="166385.51">32439 16712 4892 0,'0'1'335'16,"0"5"5"-16,0 6 7 16,0 6 7-16,0 5 5 15,0 4 7-15,-3 4 7 16,-3-4 7 0,0-1-275-16,-5-3-538 15,2-10-1298-15,-2-3 140 16,-4-5 124-16,1-3 106 15</inkml:trace>
  <inkml:trace contextRef="#ctx0" brushRef="#br0" timeOffset="166565.43">32315 16756 4672 0,'16'-12'333'0,"9"-2"15"15,13-3 6-15,10 0 7 16,2 5 7-1,1 5-79-15,-3 3-196 16,-7 2-137-16,13 2-468 16,-29 0-917-16,-5-1 98 15,-6-3 88-15</inkml:trace>
  <inkml:trace contextRef="#ctx0" brushRef="#br0" timeOffset="166858.22">32998 16464 4264 0,'-12'-1'381'16,"-6"2"7"-16,-10 8 8 16,-11 15 9-1,0 14 8-15,0 17 10 16,1 12 8-16,7 5 10 15,8 0 9-15,10-2-251 16,7 0-199-16,6-7 0 16,7-7 0-16,8-10 0 15,2-9 0-15,9-10 0 16,9-13-378-16,59-8-1461 16,-54-9 158-16,-4-13 137 15</inkml:trace>
  <inkml:trace contextRef="#ctx0" brushRef="#br0" timeOffset="167477.67">33323 16727 4739 0,'4'-9'345'16,"1"-3"6"-16,-1-1 6 15,1 0 7-15,-3 3 7 16,-2 3 7-16,-2 2 8 16,-5 1 8-16,-7-1 7 15,-9 3-296-15,-9-1-105 16,-6 2 0-16,-1-1 0 15,2 4 0-15,5 3 0 16,6 5 0-16,7 3 0 16,9 8 0-16,5 5 0 15,9 1 0 1,9 4 0-16,5 4 0 16,6-3 0-16,3 4 0 15,-2-4 0-15,-7 0 0 16,-10-4 0-16,-4-2 0 15,-7-2 0-15,-7-7 0 16,-6-3 0-16,-5-5 0 16,-8-5 0-16,-3-2-194 15,2-1-268-15,3-24-1302 16,7 9 147-16,13-6 126 16,5-7 111-16</inkml:trace>
  <inkml:trace contextRef="#ctx0" brushRef="#br0" timeOffset="168721.44">33405 16753 3503 0,'0'0'214'15,"0"0"125"-15,0-1 110 16,1 0 10-16,-1-1 12 16,0 0 11-16,2 0 13 15,-2 1 12-15,0 0 13 16,0 1-167-16,0 0-80 15,0 0-147-15,0 2-126 16,-5 6 0-16,-1 6 0 16,-6 6 0-16,-1 8 0 15,-3 2 0-15,4 4 0 16,0-2 0-16,4 0 0 16,7-6 0-16,-1-5 0 15,2-4 0 1,6-6 0-16,7-2 0 15,2-3 0-15,6-2 0 16,4-2 0-16,-2 2-43 16,-3-2-283-16,0-2-116 15,-2 2-275-15,-4-2-816 16,-5-2 112-16,-2-4 100 16,-3-2 88-16</inkml:trace>
  <inkml:trace contextRef="#ctx0" brushRef="#br0" timeOffset="169089.45">33544 16471 4158 0,'0'-4'140'16,"0"0"52"-16,3 2 159 15,-2 1 39-15,2 11 10 16,1 4 7-16,-1 8 8 15,-2 6 9-15,1 3 11 16,-2-1-101-16,0-2-95 16,0-2-322-16,-2-4-317 15,16-4-530-15,-19-5-553 16,-1-7 105-16,2-5 93 16</inkml:trace>
  <inkml:trace contextRef="#ctx0" brushRef="#br0" timeOffset="169438.16">33599 16115 3952 0,'10'-6'155'15,"5"5"154"-15,8 11 94 16,5 13 7-16,3 26 10 16,-5 23 9-1,-5 20 10-15,-9 8 9 0,-5 5 11 16,-16 1-83-16,-5-6-90 16,-14-4-181-1,-9-5-105-15,-12-8 0 16,-10-7 0-16,-12-11 0 0,-6-11-39 15,12-11-812-15,-8-16-850 16,6-8 137 0,11-12 118-16,7-6 105 15</inkml:trace>
  <inkml:trace contextRef="#ctx0" brushRef="#br0" timeOffset="170529.26">27079 17929 7486 0,'0'-3'77'16,"0"0"0"-16,1 0 1 16,16-2 0-16,16-1 0 15,12 3 1 1,16-3 0-16,9 2 0 16,-3 1 1-16,-6 3-434 15,1 1-509-15,-28-1-751 16,-15 2 124-16,-27-2 109 15,-19 3 95-15</inkml:trace>
  <inkml:trace contextRef="#ctx0" brushRef="#br0" timeOffset="170714.92">27028 18140 8191 0,'2'2'0'15,"6"1"0"-15,15 0 0 16,19 0 0-16,17 0 0 15,17-3 0 1,13-2 0-16,-1 2-330 16,6 0-505-16,-16-3-793 15,-11-2 126-15,-13-5 111 16,-8-4 96 0</inkml:trace>
  <inkml:trace contextRef="#ctx0" brushRef="#br0" timeOffset="177661.55">28650 17597 6042 0,'1'-3'216'16,"1"-1"3"-16,-2-2 3 16,5-1 2-16,-5 1 1 15,2 1 5-15,-1 2 2 16,-1 1 2-1,0-1 3-15,0 3-127 0,0-4-110 16,-1 1 0-16,-6-3 0 16,1 1 0-16,-6-1 0 15,-2 1 0-15,-1 0 0 16,1 2 0-16,1 1 0 16,0 2 0-16,-3 2 0 15,-1 10 0 1,-4 9 0-16,-2 10 0 15,-3 10 0-15,1 10 0 16,-5 4 0-16,-1-3 0 16,1-3 0-16,2-5 0 15,1-8 0-15,6-10 0 16,8-8 0-16,3-7 0 16,2-7 0-16,8-9 0 15,2-5 0 1,6-6 0-16,9 0 0 0,4-2 0 15,5 7 0 1,3 5 0-16,-2 10 0 16,-9 15 0-16,-5 17 0 15,-8 12 0-15,0 12 0 16,-5 8 0-16,0 4 0 16,2-5 0-16,3-3 0 15,9-5 0-15,10-8 0 16,15-8-456-16,15-51-1362 15,16 29 156-15,11-9 132 16,13-11 117-16</inkml:trace>
  <inkml:trace contextRef="#ctx0" brushRef="#br0" timeOffset="178485.61">29240 17623 4955 0,'4'-10'329'0,"-1"0"6"16,0-3 5-16,0 0 7 16,-3 9 6-16,0 1 7 15,-1 2 6-15,-7 3 7 16,-10 11 7-16,-11 9-327 16,-7 16-53-16,-9 11 0 15,2 13 0 1,8 5 0-16,8 1 0 15,11-3 0-15,9-4 0 16,13-7 0-16,11-7 0 16,7-7 0-16,6-9 0 15,8-8 0-15,3-5-23 16,0-6-411-16,-2-59-1384 16,-1 47 156-16,-8-4 132 15</inkml:trace>
  <inkml:trace contextRef="#ctx0" brushRef="#br0" timeOffset="178701.41">29597 18204 8191 0,'1'7'0'0,"1"4"0"15,-1 6 0-15,-2 7 0 16,-6 3 0-1,-4 2 0-15,-1-3 0 16,0-1-68-16,5-5-393 16,1-36-1337-16,8 23 152 15,6-11 131-15,7-3 113 16</inkml:trace>
  <inkml:trace contextRef="#ctx0" brushRef="#br0" timeOffset="179429.82">30264 18045 5559 0,'1'-6'275'0,"2"-2"5"16,-1-1 3-16,2-3 5 15,-1 7 4-15,0 1 4 16,0-2 5-16,0 2 4 15,1 0 7 1,-1-3-312-16,-3 1 0 16,1-5 0-16,-1-1 0 15,0-4 0-15,-1 0 0 16,-2-2 0-16,-5 2 0 16,-4 1 0-16,-5 4 0 15,-4 1 0-15,-3 6 0 16,-7 4 0-16,0 3 0 15,-6 8 0-15,3 7 0 16,0 5 0-16,3 8 0 16,6 6 0-1,5 0 0-15,7 0 0 16,6-5 0-16,6-3 0 16,5-7 0-16,7-5 0 15,7-7 0-15,3-5 0 16,10-4 0-16,2-7 0 15,3-4 0-15,-1-7 0 16,-3-2 0-16,-3-3 0 16,-6 3 0-16,-8 5 0 15,-6 8 0-15,-3 3 0 16,-2 4 0-16,1 9 0 16,4 4 0-1,2 8 0-15,-1 2 0 16,3 3 0-16,-3-2 0 15,4-3-387-15,1-19-1449 16,3 10 158-16,3-9 136 16,2-4 117-16</inkml:trace>
  <inkml:trace contextRef="#ctx0" brushRef="#br0" timeOffset="180065.53">30479 17453 5104 0,'7'-13'317'15,"1"-1"6"-15,-1 0 4 16,3-1 7-16,-6 8 5 16,2 6 6-16,2 10 6 15,3 9 7 1,1 7 6-16,1 11-335 15,4 6-29-15,3 1 0 16,0-1 0-16,6-5 0 16,3-4 0-16,0-8 0 15,3-7 0-15,-3-5 0 16,-3-9 0-16,-7-3 0 16,-5-6 0-16,-8-3 0 15,-6-3 0-15,-9-1 0 16,-13 3 0-16,-6 6 0 15,-7 6 0-15,-7 16 0 16,-1 16 0 0,8 19 0-16,6 14 0 15,13 14 0-15,8 5 0 16,8 2 0-16,7-4 0 16,0-3 0-16,-3-8 0 15,-2-9 0-15,-4-10 0 16,-9-13 0-16,-11-8 0 15,-8-8 0-15,-11-7-341 16,14-8-524-16,-25-4-752 16,-1-5 124-16,-3-9 110 15,-3-14 95-15</inkml:trace>
  <inkml:trace contextRef="#ctx0" brushRef="#br0" timeOffset="181357.93">28723 14811 4961 0,'0'0'242'16,"2"0"71"-16,-1-4 5 15,2-1 5-15,-2 1 6 16,1 1 5-16,1-1 6 16,-3 3-156-16,0 1-182 15,0 2-463-15,-5 4-1129 16,3 1 120 0,-1 0 105-16,0 6 94 15</inkml:trace>
  <inkml:trace contextRef="#ctx0" brushRef="#br0" timeOffset="182037.19">28772 18076 7047 0,'5'0'120'0,"0"0"1"16,0-2 1-16,1 2 2 15,-2 0-1-15,-4 0 1 16,4 0 2-16,-2 0 0 16,-1 0 0-16,-1 0-94 15,2 0-32-15,-2 0 0 16,0 0 0-16,0 0-445 15,1-35-1376-15,5 24 156 16,-1-11 133-16</inkml:trace>
  <inkml:trace contextRef="#ctx0" brushRef="#br0" timeOffset="183093.65">28787 14929 1934 0,'0'2'52'16,"0"1"46"-16,0-2 22 15,0 1 14-15,0 1 21 16,0-3 23-16,0 0 24 16,0 0 19-16,0-3 8 15,0 3 1-15,0 3-47 16,0-3-41-16,0 0-17 16,0 1-11-16,0 2-20 15,0-2-20 1,0 2-24-16,0-1-15 15,0-1-5-15,0 1-1 16,0-2-6-16,0 0-25 16,0 0-81-16,7-2-332 15,-6 2-446-15,1 0 39 16,-2-3 34-16,6-1 33 16</inkml:trace>
  <inkml:trace contextRef="#ctx0" brushRef="#br0" timeOffset="184041.44">30140 18425 4883 0,'1'0'279'16,"2"-1"42"-16,2-1 4 16,-1 1 6-16,-3 2 6 15,2-3 6-15,0 1 5 16,0-1 8-16,1 0 5 16,-2 0-97-16,-1 2-221 15,-1-2-43-15,0 0-289 16,3-2-339-16,-1-7-1065 15,-2-12 135-15,4-9 118 16,3-17 103 0</inkml:trace>
  <inkml:trace contextRef="#ctx0" brushRef="#br0" timeOffset="188378.12">6325 9667 4549 0,'0'0'221'0,"0"0"126"16,0-2 7-16,0 2 6 15,0 0 7-15,0 0 7 16,0 0 7-1,0 0 8-15,0 0 8 16,0 0-92-16,0 0-158 16,0 0-147-16,0 0 0 15,0 0 0-15,0 2 0 16,0 3 0-16,-2 6 0 16,-1 6 0-16,1 9 0 15,-1 6 0-15,0 9 0 16,-2 7 0-16,4 6 0 15,-1 4 0-15,2 1 0 16,0-3 0-16,0-4 0 16,3-5 0-16,0-6 0 15,2-6 0 1,-1-7 0-16,0-8 0 16,1-7 0-16,-1-4 0 15,-3-5 0-15,1-1 0 16,8-3 0-16,6 0 0 15,8-2 0-15,14 0 0 16,5-4 0-16,4 0 0 16,2-3 0-16,-3-1 0 15,-1 1 0-15,-5-1 0 16,0-1-255-16,-1 1-368 16,-7-4-1081-1,-5-2 137-15,-7-5 119 16,-3-1 105-16</inkml:trace>
  <inkml:trace contextRef="#ctx0" brushRef="#br0" timeOffset="188845.69">6931 9949 4860 0,'-6'0'335'0,"2"-1"7"16,0-1 6-1,0 1 5-15,12 2 8 16,18-1 7-16,14-2 6 16,18-2 8-16,15-3 7 15,6 0-310-15,-5-1-79 16,-8 0 0-16,-11 1 0 15,-8 0 0-15,-12 2 0 16,-11 1 0-16,-12 1 0 16,-6 2-281-16,-3-1-242 15,-4-43-1200-15,-2 35 139 16,-5-2 122-16,-6-3 107 16</inkml:trace>
  <inkml:trace contextRef="#ctx0" brushRef="#br0" timeOffset="189113.51">7209 9729 4736 0,'15'-7'170'0,"15"-1"108"16,14 4 40-16,14 1 22 15,7 12 6 1,-2 16 6-16,-6 12 6 0,-14 11 7 15,-20 16 7-15,-14 1-78 16,-16 0-111 0,-15-3-123-16,-5-9-41 15,-1-12-19-15,-4-8-88 16,6-9-308-16,10-15-1414 16,11-6 154-16,6-12 133 15,8-9 114-15</inkml:trace>
  <inkml:trace contextRef="#ctx0" brushRef="#br0" timeOffset="190297.26">8120 9718 4894 0,'0'-12'324'0,"-7"-3"6"16,-4-1 6-16,-5 0 5 15,-7 6 7-15,-8 5 5 16,-4 3 8-16,0 6 5 16,1 8 9-16,6 9-212 15,9 10-163-15,11 9 0 16,9 7 0-16,11 3 0 15,12 2 0-15,9-3 0 16,7-3 0-16,1-3 0 16,-5-3 0-1,-11-7 0-15,-15-1 0 16,-11-5 0-16,-18-2 0 16,-14-6 0-16,-9-3 0 15,-4-6 0-15,-2-4 0 16,6-5 0-16,17 1-429 15,14-15-1396-15,14-1 157 16,19-8 134-16,12-8 116 16</inkml:trace>
  <inkml:trace contextRef="#ctx0" brushRef="#br0" timeOffset="190713.88">8298 9735 5039 0,'1'-11'323'0,"1"1"6"0,0-1 5 15,-2 2 6 1,1 2 5-16,-1 7 7 16,2 4 7-16,-1 11 6 15,-1 8 7-15,2 15-339 16,-5 13-33-16,-4 12 0 16,0 2 0-16,-1 3 0 15,4-8 0 1,1-6 0-16,9-10 0 0,7-10 0 15,10-8 0 1,7-12 0-16,11-5 0 0,6-8 0 16,0-2-422-16,-1-10-1404 15,-10-4 156 1,-12-1 134-16,-9-9 118 16</inkml:trace>
  <inkml:trace contextRef="#ctx0" brushRef="#br0" timeOffset="191245.38">8465 9167 6383 0,'0'-12'193'16,"0"4"2"-16,0 0 1 16,0 1 3-16,0 16 2 15,0 14 1-15,0 10 3 16,0 8 2-16,1 8 3 15,-1 0-210-15,0-4 0 16,2-6 0-16,-2-4 0 16,0-4 0-1,0-7 0-15,-2-6 0 16,1-4-329-16,30-5-648 16,-34-6-613-16,-2-6 120 15,-3-6 105-15,0-7 94 16</inkml:trace>
  <inkml:trace contextRef="#ctx0" brushRef="#br0" timeOffset="196094.13">13448 9284 4798 0,'-2'-7'325'0,"0"-2"7"16,-2-1 5-16,0-2 6 15,4 7 7-15,0 0 5 16,0 4 7-16,0 1 7 16,0 0 7-16,0 0-132 15,0 0-244-15,-2 0 0 16,-2 1 0 0,-1 8 0-16,-1 3 0 15,-2 8 0-15,-1 10 0 16,-1 11 0-16,1 8 0 15,1 8 0-15,2 6 0 16,2 1 0-16,4 0 0 16,-1-3 0-16,4-8 0 15,3-5 0-15,-1-10 0 16,4-9 0-16,6-7 0 16,2-8 0-16,4-5 0 15,7-6 0 1,5 0 0-16,4-7 0 15,5 0 0-15,3-3 0 16,5 0 0-16,-1-4 0 16,-6 0 0-16,-4-1-322 15,-5 1-312-15,-9-4-1050 16,-4 1 135-16,-8 1 116 16</inkml:trace>
  <inkml:trace contextRef="#ctx0" brushRef="#br0" timeOffset="197865.76">14043 9644 2895 0,'0'0'153'16,"0"-2"54"-16,0 2 49 16,-2 0 65-16,2 0 141 15,-1 0 52-15,0-1 16 16,-2 0 14-16,-1 0 15 15,-2-2-97-15,0 2-64 16,0-1-58-16,-1 1-53 16,3 1-74-1,3 0-163-15,0 0-50 16,7 0 0-16,23 0 0 16,13-1 0-16,15-1 0 15,10 1 0-15,4-2 0 16,-9-1 0-16,-13 1 0 15,-11 0 0-15,-11 1 0 16,-7-1 0-16,-13 2 0 16,-4 1 0-16,-3-2 0 15,0 2-228 1,0 0-247-16,0-6-1276 16,0 1 145-16,-5-3 124 15,0-2 110-15</inkml:trace>
  <inkml:trace contextRef="#ctx0" brushRef="#br0" timeOffset="198141.5">14227 9481 3973 0,'0'-7'179'16,"8"0"87"-16,9-2 77 15,15 5 51-15,10 4 29 16,12 9 11-16,5 9 8 15,-9 8 10 1,-8 6 13 0,-13 9-169-16,-16 4-36 0,-11 1-97 15,-11-3-87-15,-11-4-51 16,-8-5-25-16,-1-8 0 16,-2-7-255-16,9-8-206 15,10-17-1287-15,6 2 145 16,12-7 124-16,13-10 108 15</inkml:trace>
  <inkml:trace contextRef="#ctx0" brushRef="#br0" timeOffset="198561.11">15113 9437 5791 0,'-3'-17'253'0,"-4"-3"2"15,-10-5 5-15,-9-1 2 16,-6 8 5-16,-12 9 2 16,-6 6 6-1,3 9 2-15,4 9 5 16,8 9-282-16,12 9 0 15,16 7 0-15,9 5 0 16,18 2 0-16,10 2 0 16,11 2 0-16,4-1 0 15,-2-3 0-15,-12-2 0 16,-13-6 0-16,-15-7 0 16,-15-6 0-16,-13-4 0 15,-13-8 0-15,-7-4 0 16,-4-5 0-16,3-2-111 15,17-6-336 1,13-25-1343-16,15 11 151 16,14-6 129-16,14-8 114 15</inkml:trace>
  <inkml:trace contextRef="#ctx0" brushRef="#br0" timeOffset="198945.75">15262 9468 5301 0,'0'-10'301'0,"0"-2"4"16,0 1 6-16,0 2 4 15,0 6 6-15,0 8 4 16,0 9 7-16,0 8 4 16,-4 9 8-16,1 12-344 15,-3 7 0-15,-1 2 0 16,-1 2 0-16,5-6 0 16,2-3 0-16,4-6 0 15,7-8 0 1,10-8 0-16,6-7 0 15,13-11 0-15,1-2 0 16,7-7-405-16,-4-13-1426 16,-5-1 157-16,-1-4 135 15,-6-5 117-15</inkml:trace>
  <inkml:trace contextRef="#ctx0" brushRef="#br0" timeOffset="199489.24">15572 8967 5866 0,'0'-16'245'16,"-1"1"4"-16,-1 3 2 15,-2 0 4-15,0 12 3 16,-2 14 3 0,2 11 4-16,-2 11 3 0,1 6 5 15,1 7-273 1,4 1 0-16,-1 0 0 15,1-2 0-15,-2-6 0 16,2-7 0-16,-1-6 0 16,-2-9 0-16,2-7 0 15,-2-4 0-15,-2-6-251 16,44-2-1621-16,-37-8 163 16,1-6 140-16,2-10 122 15</inkml:trace>
  <inkml:trace contextRef="#ctx0" brushRef="#br0" timeOffset="-206047.25">16719 15784 6565 0,'0'-11'174'15,"0"-1"2"-15,0-1 1 16,0 1 1-16,0 5 3 16,0 4 1-16,0 3 2 15,1 0 1 1,2 4 4-16,2 10-189 15,0 5 0-15,-2 10 0 16,1 10 0-16,-2 6 0 16,-2 5 0-16,-6 3 0 15,5 0 0-15,-2-2 0 16,2-7 0-16,2-4 0 16,9-9 0-16,6-7 0 15,19-6 0-15,15-5 0 16,14-8 0-1,5-1 0-15,0-4 0 16,-5 0 0-16,-14 0-508 16,-7-22-1295-16,-12 12 152 15,-14-8 132-15,-6-8 115 16</inkml:trace>
  <inkml:trace contextRef="#ctx0" brushRef="#br0" timeOffset="-205547.72">17249 15177 6540 0,'0'-7'177'16,"0"-1"1"-16,0 5 2 15,0 4 1-15,0 12 3 16,0 16 0-16,0 6 4 16,0 8 0-16,0 2 3 15,0 0-191-15,0-6 0 16,-2-1 0-16,0-6 0 15,-1-6 0-15,1-1-327 16,28-3-553 0,-17-2-737-16,4-6 124 15,4-3 110-15,5 0 95 16</inkml:trace>
  <inkml:trace contextRef="#ctx0" brushRef="#br0" timeOffset="-205279.97">17474 15922 8191 0,'7'2'0'0,"12"-2"0"16,16-2 0-16,20 2 0 16,20 2 0-16,16-4 0 15,4 0 0 1,-1 0 0-16,-6 0 0 15,-13 1 0-15,-16-1 0 16,-17 1 0-16,-14-2 0 16,-16 2 0-16,-9-4-367 15,-6 1-1474-15,-12-5 159 16,-13-8 135-16,-5-2 119 16</inkml:trace>
  <inkml:trace contextRef="#ctx0" brushRef="#br0" timeOffset="-205060.17">17910 15613 5452 0,'25'-1'277'15,"15"1"5"-15,14 8 3 16,13 13 5-16,-2 14 4 16,-8 11 4-16,-18 13 4 15,-19 4 5-15,-13-2 6 16,-21 0-222-16,-13 0-330 15,-2-3-545-15,-6-5-881 16,8-11 132-16,16-13 113 16,36-16 102-1</inkml:trace>
  <inkml:trace contextRef="#ctx0" brushRef="#br0" timeOffset="-204159.23">18868 16002 8191 0,'-3'-8'0'16,"0"0"0"-16,2-1 0 15,-1-1 0-15,2 6 0 16,6 0 0 0,1 0 0-16,0-1 0 15,1-1 0-15,0 1 0 16,-5 0 0-16,-3 0 0 16,-6 0 0-16,-4-1 0 15,-3 1 0-15,-9 4 0 16,0-2 0-16,1 3 0 15,4 3 0-15,5 2 0 16,9 0 0-16,1 4 0 16,2 0 0-16,5-1 0 15,7 1 0 1,4-5 0-16,3-3 0 16,2 0 0-16,-3-2 0 15,-4-4 0-15,-8-1 0 16,-5-1 0-16,1-2 0 15,-4 2 0-15,-5 5 0 16,-3-2 0-16,-5 4 0 16,1 2 0-16,0 2 0 15,3 0 0-15,8 3 0 16,2 1 0 0,1-2 0-16,4-1 0 15,4-2 0-15,0-2 0 16,5-1 0-16,2 0 0 15,-1-3 0-15,-5 2 0 16,-3-2 0-16,-3 1 0 16,-2-1 0-16,-1 1 0 15,4 2 0-15,5 6 0 16,1 10 0-16,2 8 0 16,-1 9 0-16,-2 10 0 15,-6 3 0 1,-6-2 0-16,-6-3 0 15,-10-3 0-15,-9-7 0 16,-10-6 0-16,-4-9 0 16,-1-5-412-16,7-47-1418 15,11 26 158-15,15-15 134 16,14-9 118-16</inkml:trace>
  <inkml:trace contextRef="#ctx0" brushRef="#br0" timeOffset="-203563.77">19890 15622 8191 0,'-7'-14'0'0,"-13"1"0"16,-11 0 0-16,-15 1 0 16,-4 9 0-1,-11 11 0-15,0 9 0 16,8 9 0-16,8 7 0 15,12 8 0-15,16 4 0 16,12 2 0-16,20 0 0 16,21-1 0-16,10 1 0 15,6-5 0-15,-1-3 0 16,-13-4 0-16,-19-3 0 16,-17-4 0-1,-23-3 0-15,-20-3 0 0,-10-6 0 16,-7-3 0-1,1-3 0-15,14-7-393 16,20-9-1441-16,21-4 157 16,22-10 136-16,22-8 117 15</inkml:trace>
  <inkml:trace contextRef="#ctx0" brushRef="#br0" timeOffset="-203142.64">20094 15672 5906 0,'0'-2'241'0,"2"-2"3"16,-2 1 4-16,0 7 2 15,0 12 3-15,0 9 4 16,-2 12 4-16,-1 12 2 16,2 5 5-1,1 3-268-15,3-1 0 16,8-2 0-16,3-8 0 15,9-9 0-15,8-8 0 16,3-8 0-16,6-8 0 16,1-6 0-16,0-5 0 15,1-8-117-15,2-5-333 16,-3-9-1338 0,-5 0 151-16,-6-3 128 15</inkml:trace>
  <inkml:trace contextRef="#ctx0" brushRef="#br0" timeOffset="-202661.64">20478 15185 6614 0,'0'-14'169'0,"0"2"1"16,0 0 3 0,0 2 0-16,1 17 2 15,2 14 2-15,3 11 1 0,0 8 1 16,4 7 4-16,-3 0-183 15,-1 1 0 1,-3-5 0-16,-2-3 0 0,1-4-302 16,48-3-1557-1,-56-5 161-15,-5-12 139 16,2-6 120-16</inkml:trace>
  <inkml:trace contextRef="#ctx0" brushRef="#br0" timeOffset="-200880.28">16759 16777 5582 0,'0'-5'273'0,"0"1"5"15,2 1 2-15,-2-1 6 16,0 11 3-16,0 9 4 16,0 8 6-16,0 6 4 15,-3 8 5-15,-1-1-308 16,1-2 0 0,-3-3 0-16,1-9 0 0,1-7 0 15,4-5 0 1,-1-6 0-16,1-3 0 15,0-9 0-15,0-10 0 16,1-9 0 0,6-14 0-16,5-10 0 0,5-4 0 15,7 1 0-15,3 4 0 16,3 6 0-16,-2 10 0 16,-1 8 0-16,0 10 0 15,4 9 0-15,-2 6 0 16,4 10 0-16,0 8 0 15,-3 4 0 1,-5 3 0-16,-5 7 0 16,-5-2 0-16,-10 0 0 15,-2-3 0-15,-1-1-387 16,11-2-567-16,-20-4-627 16,-4-8 119-16,-3-4 104 15,-6-5 93-15</inkml:trace>
  <inkml:trace contextRef="#ctx0" brushRef="#br0" timeOffset="-200723.42">16884 16909 5209 0,'0'-3'309'16,"0"-4"6"-16,3-4 5 16,14-1 5-16,16-2 2 15,17 3-340-15,21-1-335 16,14 1-1129-16,8 1 106 15,-2-2 92-15</inkml:trace>
  <inkml:trace contextRef="#ctx0" brushRef="#br0" timeOffset="-200471.65">17734 16859 7607 0,'1'-1'65'0,"4"1"-1"16,15 0 0-16,18-1 0 16,16 2 1-16,22-2-1 15,10 1 2-15,1 0 0 16,-9 0 0-16,-11 0-66 16,-16 0-115-16,-16 0-238 15,-16 0-203-15,-15-18-1109 16,-13 15 132-16,-17-5 113 15,-11-2 102-15</inkml:trace>
  <inkml:trace contextRef="#ctx0" brushRef="#br0" timeOffset="-200263.85">18058 16688 3131 0,'14'-5'142'15,"13"-1"41"-15,11 2 45 0,8 8 66 16,0 11 133-16,1 11 65 15,-10 7 13-15,-12 5 14 16,-12 4 14-16,-10-2-104 16,-14 0-45-1,-10 0-224-15,-7-3-294 16,1-25-1564-16,-6 11 136 16,11-12 118-16,18-10 105 15</inkml:trace>
  <inkml:trace contextRef="#ctx0" brushRef="#br0" timeOffset="-199285">18647 16670 3941 0,'-3'0'193'0,"-1"0"163"0,-1-3 53 15,1-1 8 1,4-1 11-16,-2-4 8 0,4-2 10 15,4-4 11 1,3-1 11-16,8 2-131 16,6-2-89-16,7 2-193 0,5 2-55 15,5 5 0 1,3 3 0-16,4 3 0 16,3 1 0-16,-2 5 0 15,1 2 0-15,0 1 0 16,-1 3 0-16,1 0 0 15,-1-2 0 1,3-1 0-16,0-7 0 16,3 1 0-1,-3-4 0-15,-3-3 0 16,-2-3 0-16,-5-1 0 0,-5-5 0 0,-4 2 0 16,-3 0 0-1,-5 1 0-15,-1 5 0 16,0 3 0-16,-1 2 0 15,4 2 0-15,4 4 0 16,5 3 0-16,5 1 0 16,4 3 0-16,3-2 0 15,5-2 0 1,2-3 0-16,1-4 0 16,-5-1 0-16,-1-4 0 0,-5-6 0 15,-4-2 0 1,-8-1 0-16,-5-5 0 0,-6 1 0 15,-6 3 0-15,-7 2 0 16,-4 5 0 0,-3 2 0-16,-3 7-421 15,-4-2-1406-15,-9 10 156 16,-9 4 134-16</inkml:trace>
  <inkml:trace contextRef="#ctx0" brushRef="#br0">20008 16853 7139 0,'0'-2'114'0,"-4"-1"0"15,-12 6 2-15,-10 5 0 16,-16 10 0-16,-14 8 3 15,-10 7-1 1,-8 4 0-16,3-2 3 16,5 0-121-16,8-7 0 15,10-6 0-15,10-10 0 16,10-6 0-16,12-14 0 16,9-8 0-16,1-7 0 15,15-6 0-15,5-3 0 16,11 2 0-16,4 2 0 15,7 11 0-15,3 8 0 16,4 5 0-16,-1 12 0 16,3 12 0-16,0 8 0 15,2 8 0-15</inkml:trace>
  <inkml:trace contextRef="#ctx0" brushRef="#br0" timeOffset="-196740.08">16187 18138 7004 0,'0'-2'128'16,"0"-2"1"-16,0 2 1 15,2 6 1-15,-1 11 0 16,2 12 2-16,-1 5 1 16,-1 9 0-1,1 0 3-15,-2 0-137 16,0-6 0-16,0-4 0 15,0-8 0-15,-2-7 0 16,1-7 0-16,-7-6 0 16,-3-7 0-16,-4-10 0 15,-2-11 0-15,0-14 0 16,1-12 0-16,7-8 0 16,6-3 0-16,5 0 0 15,11 4 0-15,11 6 0 16,11 7 0-1,13 6 0-15,9 8 0 16,4 9 0-16,-1 6 0 16,-6 6 0-16,-6 6 0 15,-14 6 0-15,-8 0 0 16,-11 6 0-16,-8 5-298 16,-3 4-192-16,-4 6-1238 15,-12 5 140-15,-9 0 123 16,-6 2 107-16</inkml:trace>
  <inkml:trace contextRef="#ctx0" brushRef="#br0" timeOffset="-196568.24">16234 18211 4285 0,'-8'6'247'16,"3"0"126"-16,0-2 8 16,-2 2 6-16,19-5 10 15,8-4 8-15,17-1-248 16,11-1-170-16,63-6-502 15,-41-3-874-15,-4-6 95 16,-4 0 82-16,-11-3 75 16</inkml:trace>
  <inkml:trace contextRef="#ctx0" brushRef="#br0" timeOffset="-196379.41">16778 18070 5547 0,'0'0'276'16,"0"0"5"-16,0 4 4 15,-1 5 4-15,2 9 4 16,-1 5 5-16,0 8 4 16,0 1 5-16,0-2 6 15,0-2-313-15,0-3 0 16,0-7-265-16,3 0-187 16,6-9-1296-16,2-4 145 15,5-9 124-15</inkml:trace>
  <inkml:trace contextRef="#ctx0" brushRef="#br0" timeOffset="-195887.56">16967 18080 5574 0,'2'0'275'16,"-2"1"2"-16,0 8 5 15,1 7 4-15,-1 8 5 16,0 8 3-16,0 2 5 15,0 0 5-15,0-4 5 16,0-6-309-16,0-5 0 16,0-6 0-1,0-7 0-15,-4-4 0 16,-2-6 0-16,-1-9 0 16,1-7 0-16,2-11 0 15,5-13 0-15,11-6 0 16,7-6 0-16,9 5 0 15,7 3 0-15,10 12 0 16,-3 12-30-16,-3 14-60 16,-9 7-18-16,-8 11-18 15,-14 10 8-15,-10 5 43 16,-16 3 75-16,-11 8 0 16,-3 0 0-16,-2-2 0 15,1-3 29 1,12-5 58-16,9-5 21 15,7-4 17-15,8-4-5 16,10-3-42-16,7-3-78 16,8 1 0-16,5-3 0 15,6-1-274-15,-2 1-190 16,4-2-1277-16,-5-1 143 16,-3-4 123-16,-1-5 109 15</inkml:trace>
  <inkml:trace contextRef="#ctx0" brushRef="#br0" timeOffset="-195527.67">17620 17964 4692 0,'-4'-11'348'15,"-4"-3"7"-15,-4 1 6 16,-6 2 7-16,-3 5 7 15,-2 8 7-15,1 6 7 16,-1 6 9-16,5 5 8 16,10 6-289-16,3 8-117 15,8 2 0-15,7 1 0 16,6 2 0-16,2-2 0 16,2-2 0-16,-3-4 0 15,-7-4 0-15,-5-6 0 16,-4-2 0-16,-1-8 0 15,-3-4 0 1,-3-3 0-16,-3-2 0 16,-2-1-115-16,4-1-281 15,14-7-1407-15,2-3 153 16,10-8 131-16,8-6 115 16</inkml:trace>
  <inkml:trace contextRef="#ctx0" brushRef="#br0" timeOffset="-195323.86">17824 18074 4876 0,'1'0'327'15,"-1"3"8"-15,1 5 4 16,1 6 8-16,-2 7 4 16,0 4 8-16,0 7 6 15,0-1 8-15,-4 0 5 16,-1 0-572-16,-2-3-466 15,-4-6-1013-15,-3-7 133 16,3-8 115-16,-1-9 101 16</inkml:trace>
  <inkml:trace contextRef="#ctx0" brushRef="#br0" timeOffset="-195141.72">17718 18093 4560 0,'12'-14'350'0,"8"-6"9"15,9 0 6-15,7-3 6 16,7 6 9-16,2 7 6 16,0 5-24-1,0 4-282-15,-1-2-181 0,-3 0-1550 16,-2 3 129-16,-3-2 114 16,1-3 98-16</inkml:trace>
  <inkml:trace contextRef="#ctx0" brushRef="#br0" timeOffset="-194878.97">18482 17731 4413 0,'-12'-1'361'16,"-8"-1"7"-16,-8 12 6 16,-7 13 8-16,0 13 8 15,3 16 8-15,5 16 8 16,7 8 8-16,11 1 8 15,6 1-159 1,5-3-263-16,9-4 0 16,8-8 0-16,2-13 0 15,10-9 0-15,8-12 0 16,3-14-422-16,62-13-1404 16,-55-8 156-16,4-16 134 15,-1-11 118-15</inkml:trace>
  <inkml:trace contextRef="#ctx0" brushRef="#br0" timeOffset="-194491.33">18993 18016 7092 0,'0'-1'119'16,"-1"-1"1"-16,-8 6 0 15,-5 7 1 1,-11 6 2-16,-14 9-1 0,-13 6 1 15,-7-1 2-15,-3 0 1 16,-1-6-126-16,9-4 0 16,9-7 0-1,11-9 0-15,9-6 0 16,15-13 0-16,4-9 0 16,12-7 0-16,8-3 0 15,9-2 0-15,5 8 0 16,5 9 0-16,5 9 0 15,-2 12 0-15,3 9 0 16,-3 10 0-16,-4 6 0 16,-4 3 0-16,-4 2 0 15,-4-1 0-15,-4-4 0 16,-3-5 0 0,2-5-308-16,19-5-512 15,-18-9-818-15,4-4 127 16,-4-13 112-16</inkml:trace>
  <inkml:trace contextRef="#ctx0" brushRef="#br0" timeOffset="-194263.54">19064 17790 6693 0,'16'8'161'15,"1"13"1"-15,5 15 1 16,2 15 2-16,-8 10 2 15,-3 12 0-15,-8 2 2 16,-8 0 2-16,-13-2 2 16,-11-6-173-16,-12-9-305 15,20-8-585-15,-36-14-730 16,0-17 125-16,6-15 109 16,10-20 97-1</inkml:trace>
  <inkml:trace contextRef="#ctx0" brushRef="#br0" timeOffset="-193299.16">19775 17006 3971 0,'0'-4'194'16,"0"-2"147"-16,1-1 67 15,-1 2 8-15,2 2 9 16,5 2 10-16,7 4 10 16,6 4 11-16,5 5 9 15,4 2-146-15,0 5-76 16,-5 3-170-16,-1 0-73 15,-7-2 0-15,-4 1 0 16,-5-2-286-16,-1 0-175 16,34-6-1279-16,-34 2 144 15,-3-11 122-15</inkml:trace>
  <inkml:trace contextRef="#ctx0" brushRef="#br0" timeOffset="-192166.68">19552 18142 5586 0,'0'0'273'16,"0"0"3"-16,0 0 5 16,6-4 4-1,14 0 3-15,12-2 7 0,14-3 2 16,16-4 5-1,3 1 6-15,-2 3-308 16,-9 4-301-16,-2 2-445 16,-20 2-913-16,-16 1 131 15,-9 1 113-15,-20-1 100 16</inkml:trace>
  <inkml:trace contextRef="#ctx0" brushRef="#br0" timeOffset="-191975.33">19582 18256 5811 0,'0'2'251'0,"0"0"2"16,2 1 5-16,11-2 2 15,17 0 5-15,15-1 2 16,16-1 5-16,15-2-270 16,9 2-361-1,-5-3-1336-15,-6-4 136 16,-5-5 118-16,-8-2 103 15</inkml:trace>
  <inkml:trace contextRef="#ctx0" brushRef="#br0" timeOffset="-190751.42">21008 17801 4891 0,'1'-7'322'31,"1"-1"6"-31,1-2 5 0,0 0 7 0,-2 3 4 15,2 3 8 1,-3 0 5 0,1 0 8-16,-1-2 5 0,0 1-181 15,-1 0-189-15,-6-2 0 16,-2-1 0 0,-6-1 0-16,-6 3 0 0,-4-2 0 15,-1 4 0-15,2 2 0 16,3-1 0-16,3 3 0 15,5 5 0-15,0 3 0 16,1 8 0 0,2 10 0-16,-4 11 0 15,-1 8 0-15,-2 5 0 16,-5 2 0-16,-1 2 0 16,-1-3 0-16,-2-5 0 15,1-5 0-15,1-7 0 16,3-9 0-16,3-9 0 15,4-6 0-15,5-6 0 16,1-7 0-16,7-5 0 16,2-5 0-16,8-4 0 15,7-2 0 1,7 0 0-16,0 7 0 16,5 6 0-16,-2 8 0 15,-5 11 0-15,-5 12 0 16,-2 13 0-16,-5 12 0 15,-2 10 0-15,2 4 0 16,3 2 0-16,3-10 0 16,3-8 0-16,5-12 0 15,6-10 0-15,8-10 0 16,7-6-383-16,13-29-1454 16,6 14 157-16,0-13 137 15,-2-8 117-15</inkml:trace>
  <inkml:trace contextRef="#ctx0" brushRef="#br0" timeOffset="-189778.55">21479 18058 5739 0,'0'-5'258'0,"0"1"4"16,0-2 2-16,0 1 4 15,0 3 4-15,0 2 3 16,0 0 5-16,0 0 4 15,0 0 5-15,1 0-289 16,2 0 0-16,-2 0 0 16,2 0 0-16,-1-2 0 15,-2-4 0-15,1 0 0 16,-1-4 0 0,-3 0 0-16,-5 3 0 15,-5 3 0-15,-7 2 0 16,-4 3 0-16,0 3 0 15,2 4 0-15,8 2 0 16,5 2 0-16,5 2 0 16,7-3 0-16,4-1 0 15,3-3 0-15,5-3 0 16,0-3 0-16,3 2 0 16,-4-7 0-1,-5 0 0-15,-6-3 0 16,0 1 0-16,-6-2 0 15,-2-1 0 1,-4 3 0-16,2 2 0 16,-4 2 0-16,4 0 0 0,1 2 0 15,4 0 0-15,2 2 0 16,0 0 0-16,2 2 0 16,-2-2 0-16,0 2 0 15,0-1 0 1,0-3 0-16,0 0 0 15,0 0 0-15,0 0 0 16,0 0 0-16,1 0 0 16,-1 0 0-16,2 0 0 15,2 0 0-15,-1 0 0 16,0 0 0-16,1 0 0 16,2 3 0-16,-5 4 0 15,-1 6 0-15,-1 6 0 16,-6 7 0-16,-9 3 0 15,-10 2 0-15,-9 1 0 16,-4-4 0 0,0-2-418-16,9-35-1410 15,11 18 157 1,9-9 134-16,7-6 118 0</inkml:trace>
  <inkml:trace contextRef="#ctx0" brushRef="#br0" timeOffset="-188922.8">21597 17538 4038 0,'5'-8'192'16,"0"-1"186"-16,1-1 23 15,0 0 8-15,0 4 9 16,-1 4 9-16,2 4 10 16,-2 8 10-16,1 4 10 15,-1 9-127-15,3 6-92 16,3 4-219-1,1 0-19-15,5 0 0 16,0-4 0-16,5-2 0 16,2-6 0-16,2-3 0 15,-1-6 0-15,-2-5 0 16,-3-4 0 0,-5-1 0-16,-9-5 0 0,-2-3 0 15,-8 0 0-15,-3-1 0 16,-7 2 0-16,-1 1 0 15,-4 8 0 1,-4 11 0-16,4 14 0 0,4 14 0 16,8 14 0-1,3 12 0-15,8 5 0 0,3 2 0 32,2 0 0-32,-4-2 0 0,-1-6 0 15,-1-6 0-15,-7-8 0 16,-8-9 0-16,-8-8 0 15,-6-7 0-15,-7-6-346 16,16-13-1502-16,-17-4 161 16,0-4 136-16,3-13 119 15</inkml:trace>
  <inkml:trace contextRef="#ctx0" brushRef="#br0" timeOffset="-184344.9">16472 11501 4862 0,'0'-4'326'0,"0"-2"8"16,0 1 4-1,0-2 5-15,0 3 8 0,0 0 6 16,0 2 6 0,0 1 7-16,0 1 8 15,0 0-209-15,0-1-169 0,0 2 0 16,0-1 0-16,0 1 0 15,0 5 0 1,0 4 0-16,0 2 0 16,0 5 0-16,0 4 0 15,0 2 0-15,-2 5 0 16,-2 3 0-16,0 1 0 16,-5 0 0-1,3 0 0-15,-1-2 0 0,0-1 0 16,3 0 0-16,4-5 0 15,-2-4 0 1,4-3 0-16,-2-6 0 16,7-2 0-16,7-4 0 15,14-2 0 1,9-3 0-16,12 1 0 0,-1-1 0 16,1 0 0-16,-7 0 0 15,-6 0-63-15,-10 0-380 16,-4-9-1361-16,-8 3 152 15,-7-5 132-15</inkml:trace>
  <inkml:trace contextRef="#ctx0" brushRef="#br0" timeOffset="-183703.14">16827 11042 3577 0,'0'-12'211'15,"0"-2"197"-15,0-5 35 16,0 0 13-16,0 3 9 16,0 7 11-16,-1 1 14 15,-1 4 11-15,0 2 13 16,-3 8-169-16,2 7-73 15,-1 12-239-15,-1 9-33 16,-1 11 0-16,1 6 0 16,1-1 0-16,1-3 0 15,0-3 0-15,1-5 0 16,1-8 0 0,2-9 0-16,-2-6 0 15,-1-6 0-15,2-6 0 16,0-2-5-16,0-2-444 15,2-16-1369-15,4 12 156 16,4 0 132-16,3 0 116 16</inkml:trace>
  <inkml:trace contextRef="#ctx0" brushRef="#br0" timeOffset="-183327.49">17014 11655 4960 0,'-5'0'334'0,"-1"-1"5"16,2 1 6-16,1-1 7 15,3 3 6-15,5-2 7 16,16 0 6-16,18 0 8 16,16 0 9-16,19 0-388 15,9 0 0 1,-4 0 0-16,-9 3 0 16,-14 0 0-16,-15-1 0 15,-15 3 0-15,-13-2 0 16,-7-3-53-16,-6 1-434 15,-7-22-1308-15,-4 13 152 16,-6-5 130-16,-7-4 113 16</inkml:trace>
  <inkml:trace contextRef="#ctx0" brushRef="#br0" timeOffset="-183079.72">17205 11463 4502 0,'14'-9'268'16,"10"1"89"-16,14 2 6 16,12 6 8-16,5 18 6 15,-1 14 7-15,-4 13 9 16,-15 14 8-16,-15 6 8 16,-13 5-144-16,-11-4-164 15,-13 1-101-15,-2-9 0 16,-3-6-289-16,5-11-241 15,5-25-1190-15,8-5 139 16,8-11 122 0</inkml:trace>
  <inkml:trace contextRef="#ctx0" brushRef="#br0" timeOffset="-182231.97">17943 11684 7249 0,'0'-6'102'16,"0"3"1"0,0-3 1-16,0 2 0 0,0 4 1 15,0 0 0-15,0 0 0 16,0 0 2-16,2 0 0 16,-1-2-107-1,2 0 0-15,0-1 0 16,0-1 0-16,-1-4 0 15,-1 1 0-15,-1-2 0 16,0 3 0-16,-4 2 0 16,-5 2 0-16,-5 1 0 15,-5 5 0-15,-2 3 0 16,3 2 0-16,8 4 0 16,4 2 0-16,4-2 0 15,4 0 0-15,7-3 0 16,6-4 0-1,4-2 0-15,7-2 0 16,-1-4 0-16,-4-4 0 16,-9-2 0-16,-5-2 0 15,-5-4 0-15,-1 0 0 16,-5 2 0-16,-5 2 0 16,-4 3 0-16,2 5 0 15,-4 0 0-15,2 2 0 16,7 2 0-16,3 0 0 15,2 3 0-15,1 0 0 16,1 2 0 0,-1-1 0-16,0-1 0 15,0-1 0-15,2-1 0 16,-2 0 0-16,0-2 0 16,0-1 0-16,1 0 0 15,-1 2 0-15,3 2 0 16,3 2 0-1,4 8 0-15,-1 6 0 0,-2 5 0 16,-3 4 0-16,-2 5 0 16,-7-4 0-16,-3 1 0 15,-11-2 0 1,-3-6 0-16,-11-6 0 16,0-3-81-16,1-6-343 15,42-8-1380-15,-27-2 152 16,11-11 132-16,10-9 115 15</inkml:trace>
  <inkml:trace contextRef="#ctx0" brushRef="#br0" timeOffset="-181659.12">18572 11487 5684 0,'1'-12'263'16,"-1"-5"4"0,2-2 4-16,-5-1 3 15,-9 8 3-15,-8 5 6 16,-10 3 3-16,-10 3 4 16,-8 3 6-1,-2 5-296-15,4 8 0 0,4 5 0 16,10 5 0-1,12 5 0-15,13 5 0 0,10 0 0 16,15 2 0-16,12 1 0 16,8 0 0-16,5 0 0 15,-3 2 0 1,-10-4 0-16,-8 0 0 16,-13-5 0-16,-9-4 0 15,-8-7 0-15,-9-5 0 31,-6-7 0-31,-6-4 0 0,-3-3 0 16,2-4-223-16,8-5-232 0,14-9-1302 16,6 2 145-16,8-7 126 15,13-1 109-15</inkml:trace>
  <inkml:trace contextRef="#ctx0" brushRef="#br0" timeOffset="-181169.73">18777 11519 4169 0,'1'-9'387'0,"1"-1"10"15,0-1 6-15,1 0 9 16,-1 2 10-16,-2 7 8 16,1 0 10-16,-1 1 11 15,0 1 9-15,0 5-240 16,0 9-220-16,0 7 0 15,-1 8 0-15,-5 10 0 16,-1 6 0-16,-5 3 0 16,1 4 0-16,-1-2 0 15,5-1 0 1,4-5 0-16,2-7 0 16,2-8 0-16,9-5 0 15,8-9 0-15,7-2 0 16,7-7 0-16,6-3 0 15,5-2-332-15,15-2-583 16,-16-5-691-16,-6-2 123 16,0-3 107-16,-6-2 95 31</inkml:trace>
  <inkml:trace contextRef="#ctx0" brushRef="#br0" timeOffset="-180538">19120 11053 3894 0,'0'-11'364'15,"0"-3"50"-15,0-2 8 16,0-1 10-16,0 4 9 0,0 8 12 16,0 2 9-1,-3 3 12-15,-5 8 11 16,-1 11-188-16,-4 8-244 16,-3 10-53-16,5 8 0 15,-2 3 0-15,4-3 0 16,3-2 0-1,2-3 0-15,-2-5 0 16,-1-5 0-16,1-5 0 16,0-5-388-16,-2-12-1448 0,-4 1 158 15,-1-8 136-15,-7-2 117 16</inkml:trace>
  <inkml:trace contextRef="#ctx0" brushRef="#br0" timeOffset="-179249.98">16953 11699 2542 0,'0'-3'143'0,"0"1"38"15,0-3 29-15,0 0 32 16,0 1 25-16,0 1 30 16,0-1 46-16,0 2 105 15,0-1 99 1,0 0-85-16,0 1-36 15,0 0-37-15,0 0-24 16,0 1-29-16,0 1-22 16,3-1-28-16,-2 1-44 15,6 0-116 1,9 0-101-16,16 0-25 0,14 0 0 16,12 0 0-1,7-2 0-15,-3 2 0 0,-4 0 0 16,-12 0 0-16,-7-1 0 15,-14 1 0 1,-5 0 0 0,-13 0 0-16,-2 0 0 0,-5 0 0 15,0 0-341-15,1 1-324 32,0-1-1005-32,2 0 133 0,-2 0 114 0,4 0 101 15</inkml:trace>
  <inkml:trace contextRef="#ctx0" brushRef="#br0" timeOffset="-178065.24">17367 11397 2688 0,'-3'0'173'0,"0"-2"45"15,2-1 38-15,-2-1 36 16,-1 0 43-16,4 0 94 15,0 1 98-15,0 2 31 16,0 0 18 0,0-1-124-16,0 1-60 15,0 1-46-15,-1-1-40 16,-1-1-35-16,-1 2-42 16,2 0-106-16,-1 0-103 15,-1 0-20 1,2 0 0-16,-2 0 0 0,0 0 0 15,2 0 0-15,1 0 0 16,-3 0 0 0,1 0 0-16,1 0 0 0,1 0 0 15,-3 0 0 1,0 0 0-16,2 0 0 16,-1 0 0-1,1 0 0-15,-1 3 0 0,1 1 0 16,-1 0 0-16,1 1 0 15,0 1 0-15,1-1 0 16,0 0 0-16,1 2 0 16,-1 2 0-1,1-1 0-15,8 6 0 0,5 1 0 16,9 3 0 0,6 4 0-1,5 2 0-15,0 1 0 0,1-3 0 16,-5 2 0-16,1-3 0 15,-7-1 0-15,-5-3 0 16,-3-1 0-16,-7-3 0 31,-4-2 0-31,-3-2 0 0,-1-1 0 0,-1-1 0 16,0 0 0 0,0-3 0-16,2 1 0 15,-2 0 0-15,0-1 0 16,0-1 0-16,0 1 0 15,0-1 0-15,0-3 0 16,0 4 0-16,0-3 0 16,0 0 0-16,0 1 0 15,0-1 0-15,0 0 0 16,0 1 0 0,0-2 0-16,0 1 0 0,0 0 0 15,0 1 0 1,0-1 0-16,0 0 0 15,0 2 0-15,-3 2 0 0,-1 2 0 16,-5 5 0-16,-2 7 0 16,-9 4 0-1,0 8 0-15,-4 6 0 16,-2 3 0-16,-5 1 0 16,8-1 0-1,0-4 0-15,7-8 0 16,2-7 0-16,5-5 0 0,2-6 0 15,-4-4 0-15,-1-2-360 16,44-10-1484-16,-47-2 160 16,2-7 135-16</inkml:trace>
  <inkml:trace contextRef="#ctx0" brushRef="#br0" timeOffset="-174139.87">8904 16058 5354 0,'1'-11'288'16,"1"-2"3"-16,-1-2 4 16,-1 1 6-1,2 6 4-15,-2 3 5 16,0 3 4-1,0 2 7-15,0 2 3 0,0 4-236 16,0 7-88-16,-2 10 0 16,-2 13 0-1,-5 12 0-15,-4 6 0 0,0 6 0 16,0 1 0 0,2-1 0-16,6-11 0 0,4-6 0 15,5-9 0 1,13-10 0-16,14-8 0 15,11-8 0-15,14-5 0 16,8-3 0-16,1-4 0 16,-5-3-120-16,-1 3-368 15,-5-47-1288-15,-8 36 147 16,-10-7 129-16,-5-3 112 16</inkml:trace>
  <inkml:trace contextRef="#ctx0" brushRef="#br0" timeOffset="-173585.39">9412 15643 4306 0,'0'-13'295'15,"0"-5"79"-15,0-3 8 16,0 0 7 0,0 5 9-16,0 9 7 15,0 0 10-15,0 7 7 16,0 8 11-16,1 10-150 15,-1 8-194-15,0 9-89 16,0 8 0-16,2 0 0 16,-2-5 0-16,1-8 0 15,-1-3 0-15,0-8 0 16,2-5 0-16,-2-2 0 16,1-5-210-1,4 0-265-15,4-8-1281 0,5 2 146 16,2-1 125-1,5 1 109 1</inkml:trace>
  <inkml:trace contextRef="#ctx0" brushRef="#br0" timeOffset="-173280.68">9630 16077 4636 0,'0'0'343'0,"0"0"5"0,-1 0 7 16,1 0 7-16,11 0 6 16,15 0 8-16,18 0 7 15,21 0 8 1,17 0 6-16,12 0-165 16,1 0-232-16,-2 0 0 15,-11 0 0-15,-11 0 0 16,-14 0 0-16,-15 0 0 15,-14 0 0-15,-12 0 0 16,-9 0 0-16,-6 0-298 16,-2 0-226-16,-4-14-1195 15,-3 5 140 1,-9-2 121-16,-9-10 105 16</inkml:trace>
  <inkml:trace contextRef="#ctx0" brushRef="#br0" timeOffset="-173035.1">10079 15830 4608 0,'22'0'114'15,"16"4"162"-15,12 7 66 16,12 7 7-16,-3 13 6 16,-5 10 7-16,-17 10 6 15,-12-1 8-15,-15 3 7 16,-13-3-59-1,-13-5-63-15,-8-5-188 16,-4-5-73-16,-2-6-307 16,2-8-272-16,5-33-1123 15,15 16 138-15,5-12 118 16,13-8 105-16</inkml:trace>
  <inkml:trace contextRef="#ctx0" brushRef="#br0" timeOffset="-172452.13">11249 15917 5898 0,'-7'-9'243'16,"-8"-2"2"-16,-9 0 2 16,-12 4 4-16,-7 7 4 15,-2 14 2-15,3 9 4 16,3 9 4-1,6 10 4-15,10 8-269 16,11 0 0-16,6 1 0 0,7-2 0 16,16-5 0-16,6-7 0 15,3-6 0-15,10-10 0 16,1-6 0 0,2-10 0-16,-6-3 0 15,-1-4 0-15,-6-5-263 16,-1-4-220-16,-7-16-1257 15,-6 6 144-15,-3-1 122 16,-7 2 109 0</inkml:trace>
  <inkml:trace contextRef="#ctx0" brushRef="#br0" timeOffset="-172237.32">10928 16184 5633 0,'0'-5'269'15,"2"-3"2"-15,5-2 5 16,12-2 4-16,7 2 4 0,8 2 3 16,7 2 6-1,-3 2 3-15,-5 2-193 16,-9 2-471-16,-4 2-184 16,-9-4-1088-16,-7 6 127 15,-5-2 113-15,-8 4 97 16</inkml:trace>
  <inkml:trace contextRef="#ctx0" brushRef="#br0" timeOffset="-171308.52">9107 16851 5530 0,'0'-6'279'15,"0"1"3"-15,0 1 5 16,0 2 4-16,-1 6 4 16,-6 11 4-16,-3 6 6 15,-2 10 4 1,-4 4 5-16,2 5-314 15,0-4 0-15,2-3 0 16,3-6 0-16,2-8 0 16,6-6 0-16,1-5 0 15,0-6 0-15,0-9 0 16,3-5 0 0,3-11 0-16,9-10 0 0,7-12 0 15,6-2 0-15,4-2 0 16,-1 4 0-1,-4 8 0-15,-5 7 0 16,-3 8 0-16,-5 8 0 16,2 4 0-16,-4 6 0 15,5 2 0-15,1 5 0 16,3 8 0-16,2 5 0 16,1 5 0-16,-2 5 0 15,0 0 0-15,-7 3 0 16,-1-5 0-16,-7-1 0 15,-3-2 0-15,0-5-350 16,-41 0-1496 0,33-5 160-16,-4-4 136 15,0-5 119-15</inkml:trace>
  <inkml:trace contextRef="#ctx0" brushRef="#br0" timeOffset="-171071.73">9133 16963 4960 0,'0'-5'331'16,"0"-1"7"-16,3-2 5 0,10-2 6 15,16-1 7 1,12 3 6-16,14-1 7 16,11 1-264-16,6 0-208 15,-3-5-1627-15,-2 7 141 16,-8-3 123-16,-7 1 107 15</inkml:trace>
  <inkml:trace contextRef="#ctx0" brushRef="#br0" timeOffset="-170809.97">9818 16902 5530 0,'0'-1'279'15,"0"1"3"-15,1-2 5 16,10 1 4-16,13 2 4 0,18-2 4 16,19-2 6-16,15-2 4 15,7-1 5 1,-6 1-314 0,-9-1 0-16,-14 3 0 0,-15-1 0 15,-15 4 0-15,-11-1 0 16,-6 1-55-16,-5 0-274 15,-4 0-216 1,-9-18-1145-16,-5 12 135 16,-9-3 117-1,-6-4 104-15</inkml:trace>
  <inkml:trace contextRef="#ctx0" brushRef="#br0" timeOffset="-170588.19">10098 16713 4362 0,'3'-2'240'0,"10"-2"129"15,10 3 6-15,9-1 10 16,6 7 5-16,8 8 9 16,-4 6 10-16,-8 5 6 15,-8 6 10 1,-10 6-152-16,-10 0-124 0,-8 3-149 16,-12-1 0-1,-5-2 0-15,-5-1-400 0,-1-24-1433 16,2 11 158-1,13-12 135-15,8-7 117 16</inkml:trace>
  <inkml:trace contextRef="#ctx0" brushRef="#br0" timeOffset="-169863.31">11152 16815 7747 0,'0'-6'49'15,"0"0"0"-15,0 4 0 0,0 0 0 16,-5 11 0 0,-10 9 1-16,-8 7-1 15,-9 3 1-15,-12 6 0 16,0 0-50-16,0-1 0 15,2-6 0-15,2-5 0 16,9-8 0 0,3-9 0-16,5-5 0 15,7-9 0-15,5-5 0 16,5-5 0-16,3-6 0 0,7-4 0 16,8 3 0-16,5 2 0 15,5 3 0-15,7 7 0 16,2 8 0-1,7 3 0-15,1 10 0 0,6 5 0 16,-3 8 0 0,0 2 0-1,-4 4 0 1,-3 0 0-16,-7 0 0 0,-6-4 0 16,-2-3-228-16,-2-3-210 0,-3-10-1322 15,1-1 145-15,-5-3 126 16,-2-8 111-16</inkml:trace>
  <inkml:trace contextRef="#ctx0" brushRef="#br0" timeOffset="-168414.17">7437 17995 7713 0,'0'-2'52'0,"0"-1"1"15,0 2-1-15,0 1 1 16,0 10 0-16,0 10 0 15,0 6 0-15,0 10 1 16,0 7 1 0,0-2-55-16,-2-2 0 0,-1-5 0 15,1-4 0-15,0-7 0 16,1-8 0 0,1-6 0-16,-2-5 0 0,1-4 0 15,-4-4 0 1,-2-10 0-16,-3-8 0 15,3-9 0-15,1-10 0 16,3-4 0-16,3 0 0 16,6 2 0-16,6 0 0 31,6 5 0-31,8 0 0 0,10 3 0 0,3 2 0 16,7 3 0-1,4 2 0-15,-3 6 0 16,-3 5 0-16,-6 7 0 15,-9 4 0-15,-7 6 0 16,-9 2 0-16,-9 8-361 16,-1 7-319-16,-14 4-981 15,-14 7 132-15,-4 4 113 16,-7 0 100-16</inkml:trace>
  <inkml:trace contextRef="#ctx0" brushRef="#br0" timeOffset="-168186.82">7477 18097 4749 0,'-16'5'345'0,"2"2"7"0,-2-1 5 16,1 0 9-16,12 1 5 31,5-7 8-31,7 0 7 0,14 0 9 16,10-3 6-16,9-2-311 16,13-2-90-16,1-1 0 15,-1 0-235-15,-4 0-196 16,49 0-442-1,-59-2-657-15,-5 0 113 16,-4-8 97-16,-6-3 89 0</inkml:trace>
  <inkml:trace contextRef="#ctx0" brushRef="#br0" timeOffset="-167954.1">8022 17909 5751 0,'2'-1'257'0,"0"0"3"15,-2 2 4-15,0 4 2 16,1 11 5-16,-2 7 3 16,2 8 5-16,-2 5 3 15,-1 2 5-15,-2-1-287 16,0-2 0-16,-2-3 0 16,2-5 0-1,-1-6 0-15,2-4-258 16,2-5-204-16,2-13-1284 15,5 1 144 1,4-7 124-16,9-7 108 16</inkml:trace>
  <inkml:trace contextRef="#ctx0" brushRef="#br0" timeOffset="-167384.79">8179 18042 5371 0,'3'-3'294'16,"-2"2"4"-16,1 1 6 15,2 7 3 1,-1 7 6-16,0 12 5 0,0 8 5 16,0 6 5-1,-2 2 7-15,1-2-335 0,-2-2 0 16,1-5 0 0,-1-9 0-16,0-3 0 15,0-11 0 1,0-3 0-16,0-4 0 15,-1-10 0-15,-4-8 0 0,2-10 0 16,2-17 0 0,-2-12 0-16,9-11 0 15,8-3 0 1,6 1 0-16,8 7 0 0,7 9 0 16,-1 15 0-16,2 8 0 15,-4 14 0 1,-3 7 0-16,-10 10 0 0,-5 7 0 15,-10 8 0 1,-2 3 0-16,-15 9 0 0,-3 6 0 16,-6-1 0-16,-5 0 0 15,0-3 0-15,5-5 0 16,5-3 0 0,8-5 0-16,6-5 0 15,1-1 0-15,5-5 0 16,3 0 0-16,4-2 0 15,8 0 0 1,4-2 0-16,3-2 0 16,4-1 0-16,-3 1 0 0,0-2 0 15,-1 0-292-15,-1 0-261 16,-3-31-1160-16,0 24 139 16,-2-3 120-16,3-4 106 15</inkml:trace>
  <inkml:trace contextRef="#ctx0" brushRef="#br0" timeOffset="-166933.12">8886 17896 5418 0,'0'-9'289'16,"0"-2"5"-1,-4 0 4-15,-1 1 5 0,-4 4 5 16,-7 8 4-16,-2 4 6 16,-2 3 4-1,6 6 7 1,1 5-329-16,7 8 0 0,3 3 0 15,6 4 0-15,6 0 0 16,4 0 0-16,1-2 0 16,3-5 0-1,-3-5 0-15,-3-3 0 0,-7-5 0 16,-2-5 0 0,-2-1 0-16,-3-3 0 15,-7 0 0-15,-3-2 0 0,-4-1 0 16,-5-2 0-1,3-1-308-15,32-6-648 16,-13-7-645 0,7-10 122-16,12-7 106 0,10-8 95 15</inkml:trace>
  <inkml:trace contextRef="#ctx0" brushRef="#br0" timeOffset="-166718.76">9071 17908 5751 0,'6'1'257'15,"0"6"3"-15,0 8 4 16,0 9 2-16,-3 4 5 16,-2 8 3-1,-1 2 5-15,0-1 3 0,-4-2 5 16,-5-1-287 0,-1-5 0 15,-3-5-308-31,0-3-293 0,1-9-1095 0,2-8 136 0,4-5 118 15</inkml:trace>
  <inkml:trace contextRef="#ctx0" brushRef="#br0" timeOffset="-166504.97">8966 18059 5402 0,'4'-14'291'0,"8"-1"4"0,7-6 5 15,11-1 5 1,6 5 4-16,9 2 5 15,3 4 5-15,-2 2 5 16,-7 4 8-16,-2 1-665 16,14 3-1518-16,-28 1 161 15,-4 0 137-15,7-2 119 16</inkml:trace>
  <inkml:trace contextRef="#ctx0" brushRef="#br0" timeOffset="-166056.32">9919 17684 8191 0,'-6'-12'0'15,"-9"4"0"-15,-16 2 0 16,-12 15 0-16,-12 23 0 16,-7 24 0-1,3 18 0-15,14 16 0 16,16 8 0 0,16-2 0-16,20 2 0 15,14-7 0-15,7-8 0 0,6-11 0 16,4-14 0-16,4-16 0 15,0-15-115-15,32-14-803 16,-25-13-745 0,-1-18 131-16,1-9 114 15</inkml:trace>
  <inkml:trace contextRef="#ctx0" brushRef="#br0" timeOffset="-165208.33">10328 17983 4419 0,'-3'-9'379'0,"-4"-4"8"15,-4 3 7-15,-6-3 10 16,-7 9 7-16,-5 3 9 16,-6 9 9-16,-2 8 11 15,-3 10 8-15,3 6-388 16,7 8-60-16,5 4 0 15,9-1 0 1,11-2 0-16,3-5 0 16,8-6 0-16,10-4 0 15,4-6 0-15,10-8 0 16,11-3 0-16,-1-6 0 16,-1-5 0-1,0-3-28-15,-4-2-335 0,-7-4-355 16,-8-3-925-16,-9-5 128 15,-7 2 112-15,-10-4 99 16</inkml:trace>
  <inkml:trace contextRef="#ctx0" brushRef="#br0" timeOffset="-164996.34">10016 18149 4505 0,'-4'-5'377'15,"1"-1"7"-15,0-2 8 16,0 3 8-16,17 2 9 15,11 2 7-15,8 0 11 16,13 0 8 0,8-3 11-16,-2 0-446 15,-5 2 0-15,-8 2 0 16,-8-2-210 0,-10 2-207-16,-2 0-1355 0,-13-1 148 15,-3-2 128-15</inkml:trace>
  <inkml:trace contextRef="#ctx0" brushRef="#br0" timeOffset="-164737.62">10355 17611 8048 0,'19'2'16'16,"11"12"0"-16,9 15-1 15,9 17 1-15,-5 17 0 16,-5 16-1-16,-12 10 1 16,-9 2 0-16,-10-2 1 15,-14-1-17-15,-17-6 0 16,-11-10 0 0,-13-14-279-16,18-8-1587 15,-29-17 163 1,0-18 140-16,8-13 120 0</inkml:trace>
  <inkml:trace contextRef="#ctx0" brushRef="#br0" timeOffset="-163660.11">11002 18032 6589 0,'0'-1'172'15,"0"0"1"1,0-3 1-16,9 0 3 0,8-2 1 15,11-3 0-15,9 1 4 16,9 2 1-16,1 2-334 16,19 2-777-16,-29 2-673 15,-13 0 122 1,-7 0 106-16,-16 0 95 0</inkml:trace>
  <inkml:trace contextRef="#ctx0" brushRef="#br0" timeOffset="-163452.31">10976 18174 5767 0,'-7'7'255'16,"1"1"3"-16,0 0 4 15,8 1 3-15,21-6 4 16,13-3 4-16,15 0 4 16,15-2 3-16,8-4-351 15,2-1-650-15,-5-4-930 16,-6-7 129-1,-6-5 114-15,-7 1 98 0</inkml:trace>
  <inkml:trace contextRef="#ctx0" brushRef="#br0" timeOffset="-162797.91">12046 17784 4091 0,'6'-10'349'0,"2"-5"47"16,-3-4 9 0,3-1 9-16,-6 2 9 15,0 0 9-15,-1 1 10 16,-2 2 10-1,-1-2 11-15,-2 1-191 16,-2 3-220 0,-4 1-52-16,-3 3 0 15,-2 4 0-15,-4 2 0 0,-3 2 0 16,0 5 0-16,3 5 0 0,-5 8 0 31,2 7 0-31,3 13 0 0,-2 8 0 16,1 5 0-1,-1 5 0-15,2 1 0 16,-2-3 0-16,0-4 0 0,0-5 0 16,1-10 0-16,2-8 0 15,2-11 0 1,3-4 0-16,4-9 0 16,1-7 0-16,5-8 0 15,3-6 0-15,6-4 0 16,5 0 0-16,1 4 0 15,4 5 0-15,-3 10 0 16,5 7 0-16,-3 12 0 16,-1 12 0-16,-5 12 0 15,-3 14 0-15,-5 7 0 16,-2 4 0 0,1 1 0-16,0-4 0 15,5-11 0-15,3-8 0 16,5-12 0-16,10-9 0 0,7-8 0 15,6-8 0 1,9-3-330-16,41-5-1521 16,-39-11 160-16,-2-6 138 15,0-6 119-15</inkml:trace>
  <inkml:trace contextRef="#ctx0" brushRef="#br0" timeOffset="-162372.17">12419 18057 4781 0,'2'-12'345'0,"-2"-3"6"31,2-2 6-31,-6-1 7 0,-1 6 8 16,-8 6 5-1,-8 4 8-15,-7 4 9 0,-2 8 7 16,-5 6-337-16,5 9-64 16,1 6 0-16,8 8 0 15,6 1 0-15,8 3 0 16,4-1 0-1,3-4 0-15,6-5 0 16,5-5 0-16,7-5 0 16,1-7 0-16,11-7 0 15,1-5 0-15,1-2-276 16,9-2-455 0,-10-11-939-16,-9-3 133 15,-6-7 114-15,-7-6 102 0</inkml:trace>
  <inkml:trace contextRef="#ctx0" brushRef="#br0" timeOffset="-162139.23">12239 18212 6470 0,'-3'-1'184'16,"0"1"1"-16,0-2 3 16,1 1 1-16,6 2 1 15,8-1 4-15,4 0 1 16,10-1 1-16,6 1 4 15,4 0-200 1,-3-1-291-16,3-2-243 0,-5-44-1185 16,-5 30 140-1,-4-8 121-15</inkml:trace>
  <inkml:trace contextRef="#ctx0" brushRef="#br0" timeOffset="-161626.97">12610 17653 4176 0,'7'-19'309'0,"1"-3"76"16,1-2 10-16,3-2 6 15,-8 11 9-15,1 6 8 16,-3 5 11-16,-2 3 8 15,2 6 10 1,0 1-149-16,0 8-212 0,3 9-86 16,-3 7 0-1,3 6 0-15,2 4 0 0,0 1 0 16,5 1 0-16,5-6 0 16,3-4 0-1,0-7 0-15,9-4 0 16,-2-11 0-16,2-4 0 15,-4-5 0-15,-5-8 0 16,-4-6 0-16,-12-3 0 16,-2-2 0-1,-4-3 0-15,-11 4 0 0,-5 10 0 16,-3 7 0-16,-5 7 0 16,-1 14 0-16,7 12 0 15,7 10 0 1,7 12 0-16,6 8 0 15,8 6 0-15,7 0 0 16,3 0 0 0,-4-5 0-16,0-8 0 0,-8-8 0 15,-6-9 0-15,-14-10 0 16,-10-7-20 0,-7-5-502-16,-13-22-1273 0,-12 7 152 15,1-8 130-15</inkml:trace>
  <inkml:trace contextRef="#ctx0" brushRef="#br0" timeOffset="-152951.28">2701 16790 4111 0,'0'0'123'0,"0"-1"54"16,2-4 123-16,-1 4 75 15,-1-5 25-15,2 2 8 16,-2 1 9-16,1 0 9 16,-1-1 8-16,0 2-84 15,0-1-47 1,0 3-58-16,0-1-143 16,0 1-82-16,0 0-20 15,0 0 0-15,0 0 0 16,0 0 0-16,2 0 0 15,-1 6 0-15,2 6 0 16,4 8 0-16,3 9 0 16,-1 10 0-16,1 7 0 15,0-1 0-15,0 4 0 16,-2-5 0 0,-4-7 0-16,-1-3 0 15,1-11 0-15,-4-5 0 16,0-6 0-16,0-4 0 15,1-4 0-15,-1-3 0 16,0-1 0-16,0 0 0 16,-1-3 0-16,-7-2 0 15,-3-9 0-15,-3-7 0 16,-2-9 0-16,-3-11 0 16,8-7 0-16,3-5 0 15,5-1 0 1,5-2 0-16,8 5 0 15,5 1 0-15,6 5 0 16,8 5 0-16,4 1 0 16,5 7 0-16,-1 6 0 15,-2 7 0-15,-6 5 0 16,-3 7 0-16,-7 5 0 16,-5 0 0-1,-2 6 0-15,-4 3 0 0,2 4-334 16,-1 5-346-1,-6 4-988-15,-3 1 132 0,-7 2 114 16,-9-3 102 0</inkml:trace>
  <inkml:trace contextRef="#ctx0" brushRef="#br0" timeOffset="-152763.44">2749 16934 5698 0,'-3'9'260'16,"2"-4"6"-16,-1 1 2 15,8 2 3-15,16-7 5 16,12-6 4-16,12-2 4 16,10-3-76-1,4-2-315-15,20-2-798 16,-34 0-663-16,-6-1 118 16,-11 0 102-16,-10 1 92 15</inkml:trace>
  <inkml:trace contextRef="#ctx0" brushRef="#br0" timeOffset="-148723.79">3224 16686 5309 0,'0'0'290'15,"2"0"6"-15,-2 2 3 16,1 7 6-16,2 9 3 16,3 11 7-16,0 7 4 15,0 10 5-15,-1 1 7 16,-4 1-236-1,-1-4-95-15,0-5 0 0,0-6 0 16,0-9 0-16,0-9 0 31,0-8 0-31,0-3 0 0,0-7 0 16,-3-6 0-16,-5-8 0 16,1-10 0-16,-1-12 0 15,1-10 0-15,3-6 0 16,8 1 0-16,6-3 0 15,5 5 0 1,7 3 0-16,6 2 0 0,3 8 0 16,1 7 0-16,-2 5 0 15,-6 7 0 1,-5 4 0-16,-4 8 0 16,-5 4 0-16,-3 4-78 15,0 4-371-15,-6-1-1349 16,-1 13 152-16,-5 5 130 15,-13 5 115-15</inkml:trace>
  <inkml:trace contextRef="#ctx0" brushRef="#br0" timeOffset="-148522.96">3207 16881 7340 0,'0'3'93'0,"0"-1"-1"16,4 0 3-16,12-2-2 15,8 0 2-15,11-8-1 16,7-2 2-16,6-2 0 16,-5-2-342-16,-4 1-392 15,-5 0-1038-15,-10-2 133 16,-2 1 115-16,-8-3 103 16</inkml:trace>
  <inkml:trace contextRef="#ctx0" brushRef="#br0" timeOffset="-147883.56">3471 16598 4665 0,'0'-8'358'0,"-1"-3"6"16,-2 2 7-16,-7 0 8 15,-3 6 7-15,-7 12 7 16,-3 14 8 0,-2 12 10-16,0 13 7 15,4 16-373-15,6 2-45 16,5 1 0-16,7-3 0 15,6-9 0-15,7-7 0 16,9-12 0-16,7-11 0 16,12-15 0-1,6-12 0-15,4-11 0 0,0-13 0 16,-6-8 0-16,-11-7 0 16,-9-8 0-1,-13-6 0-15,-11-5 0 16,-11-3 0-16,-11 1 0 15,-8 4 0-15,-3 11 0 16,-3 11 0-16,3 15 0 16,4 12 0-16,11 9-389 15,15 6-494-15,0 4-717 16,9 0 123-16,8-3 105 16,8-1 96-16</inkml:trace>
  <inkml:trace contextRef="#ctx0" brushRef="#br0" timeOffset="-147301.58">3679 16471 5938 0,'0'-7'238'0,"3"0"4"15,-3 2 0-15,1 0 6 16,-1 3 2-16,0 2 2 15,0 2 5 1,0-2 3-16,0-2 4 0,0 2-264 16,0 0 0-16,0 0 0 31,0 0 0-31,2 0 0 16,-2 0 0-16,0 0 0 0,1 0 0 15,-1 0 0-15,0 0 0 16,0 0 0-16,0 0 0 15,0 0 0 1,0 0 0-16,2 0 0 16,-2 0 0-16,0 4 0 0,0 1 0 15,1 2 0-15,1 3 0 16,2 6 0 0,2 9 0-16,0 10 0 15,-1 11 0-15,-1 8 0 16,-1 7 0-16,0 2 0 15,-1-6 0 1,2-4 0-16,-1-12 0 0,-1-9 0 16,1-13 0-16,-2-4 0 15,2-10 0-15,4-4 0 16,5 1 0-16,6-2 0 31,11-3 0-15,7-1 0-16,6-2 0 0,3-6 0 0,-2-1 0 15,-4-2 0-15,-5-3-362 16,10-1-509-16,-26-4-740 16,-6-6 125-16,-4-5 107 15</inkml:trace>
  <inkml:trace contextRef="#ctx0" brushRef="#br0" timeOffset="-146993.86">4063 16373 7105 0,'0'-3'118'0,"0"0"0"15,0 5 1 1,0 6 1-16,5 17 1 16,2 18 0-16,4 14 1 15,1 11 0 1,4 2 3-16,-5 1-125 0,1-6 0 15,-1-7 0-15,-2-11 0 16,1-13 0 0,2-9 0-16,5-17 0 0,8-9 0 15,6-12-144-15,4-8-305 16,16-13-1331 0,-15-4 149-1,-6-5 128-15,-1-1 112 16</inkml:trace>
  <inkml:trace contextRef="#ctx0" brushRef="#br0" timeOffset="-146636.2">4492 16377 7884 0,'-3'-1'34'0,"0"2"0"15,-1 10 0-15,0 10-1 16,2 17 2-1,2 9-2-15,0 10 2 16,9 1-1-16,2-1 1 16,4-5-35-16,5-9 0 15,5-10 0-15,2-9 0 16,3-12 0-16,5-8 0 16,1-11 0-16,-1-11 0 15,-8-8 0-15,-5-10 0 16,-13-11 0-16,-6-5 0 15,-11-6 0-15,-9 3 0 16,-6 4 0 0,-5 10 0-16,-8 10 0 15,0 13 0-15,5 12-242 16,7 2-209-16,10 3-1303 16,8 7 145-16,10-2 125 15</inkml:trace>
  <inkml:trace contextRef="#ctx0" brushRef="#br0" timeOffset="-146133.67">4898 16336 7396 0,'1'-2'86'0,"2"2"1"16,0 4 1-16,-1 12 0 15,-1 14 0-15,-1 12 1 16,2 11 0-16,-4 4 0 16,2 0 2-16,2-9-91 15,2-8 0-15,-1-10 0 16,-1-11 0-16,9-11 0 16,4-5 0-1,3-13 0-15,6-8 0 16,2-6 0-16,-3-4 0 15,-4-3 0-15,-4 8 0 16,-8 6 0-16,-1 8 0 16,-2 5 0-1,1 7 0-15,4 7 0 0,2 2 0 16,2 3 0-16,5 0 0 16,4-3 0-1,10-5 0-15,7-4 0 16,1-5 0-16,-1-9 0 15,-6-7 0-15,-12-8 0 16,-10-10 0-16,-6-9 0 16,-7 2 0-1,-4 5 0-15,-9 7 0 0,-6 10 0 16,-2 11-378-16,-1-5-1461 16,2 14 158-16,15 2 137 15</inkml:trace>
  <inkml:trace contextRef="#ctx0" brushRef="#br0" timeOffset="-145742.87">6164 15961 6473 0,'-16'9'184'0,"-8"8"1"15,-8 21 2-15,-4 18 2 16,7 19 2-1,2 20 1-15,10 5 3 16,11 5 1-16,7-6 3 16,9-9-199-16,9-13 0 15,7-12 0-15,6-14 0 16,7-16 0-16,4-18 0 16,5-8-427-1,-2-31-1399-15,-6-2 157 16,-3-13 134-16</inkml:trace>
  <inkml:trace contextRef="#ctx0" brushRef="#br0" timeOffset="-145265.32">6275 16208 5005 0,'0'-9'329'15,"0"0"6"-15,0 2 7 16,0-1 4-16,2 5 7 16,-2 7 8-16,0 9 4 15,0 10 8 1,0 9 9-16,-3 14-382 16,2 4 0-16,-2 3 0 0,1-2 0 15,4-5 0-15,6-8 0 16,4-7 0-1,7-7 0-15,8-9 0 0,6-7 0 16,4-5 0 0,0-6 0-16,2-5-206 15,-2-2-248-15,-2-4-1308 16,-7-2 146-16,-9-2 126 16,-5-2 111-1</inkml:trace>
  <inkml:trace contextRef="#ctx0" brushRef="#br0" timeOffset="-144859.42">6513 15776 8191 0,'0'-3'0'0,"2"2"0"15,0 2 0-15,-1 6 0 16,3 8 0 0,1 12 0-16,-1 3 0 0,-2 5 0 15,1 0 0 1,-3 0-14-16,0-2-377 0,9-5-521 16,-14-3-676-16,1-6 121 15,-5-9 105 1,-1-6 93-16</inkml:trace>
  <inkml:trace contextRef="#ctx0" brushRef="#br0" timeOffset="-144608.67">6453 15599 8191 0,'26'9'0'0,"16"18"0"16,10 15 0-16,10 21 0 15,-5 13 0-15,-7 17 0 16,-8 5 0-16,-9 6 0 16,-11 0 0-16,-13-6 0 15,-9-6 0-15,-11-11 0 16,-7-16 0 0,-4-14-4-16,0-15-540 15,-2-22-1249-15,6-12 151 16,10-18 130-16</inkml:trace>
  <inkml:trace contextRef="#ctx0" brushRef="#br0" timeOffset="-144400.33">7019 16244 8191 0,'23'-12'0'0,"9"-4"0"15,9-5 0 1,8-3 0-16,-6 2-118 16,-1 6-358-16,-5-14-1304 15,-13 20 148-15,-12 3 130 16,-9 5 111-16</inkml:trace>
  <inkml:trace contextRef="#ctx0" brushRef="#br0" timeOffset="-144227.49">7031 16366 6124 0,'0'14'219'0,"4"-2"2"0,8 0 4 16,11-3 1-16,10-5 3 15,9-12 4 1,8-5 2-16,0-3-361 16,23-2-508-16,-38-1-975 15,-15 2 124-15,-7 2 107 16</inkml:trace>
  <inkml:trace contextRef="#ctx0" brushRef="#br0" timeOffset="-139737.38">4112 17399 5481 0,'0'-6'268'0,"0"-3"3"15,0 0 3-15,2-3 5 16,-1 3 3-16,0 3 4 16,1 0 5-1,1 1 5-15,0 1 3 16,-2 0-135-16,-1 0-164 16,0 0 0-16,0-1 0 15,0-2 0-15,-1 2 0 16,-4-2 0-16,-6-1 0 15,-3 2 0 1,-7 0 0-16,-1 3 0 0,-3 2 0 16,-1 1 0-16,0 7 0 15,3 9 0-15,5 9 0 16,1 14 0-16,4 13 0 31,0 7 0-31,1 8 0 0,-3 1 0 16,0-3 0-16,-5-2 0 15,2-8 0-15,1-11 0 0,4-10 0 16,3-11 0-16,1-12 0 16,5-6 0-1,0-14 0-15,2-11 0 16,4-8 0 15,8-2 0-31,9-3 0 0,1 8 0 0,7 15 0 16,4 12 0-16,-4 22 0 15,-5 21 0-15,-5 21 0 16,0 11 0-16,-5 13 0 16,4-7 0-16,4-6 0 15,2-12 0-15,4-14 0 16,6-16 0-16,5-13-35 16,12-13-453-16,6-55-1312 15,5 23 153-15,-2-12 130 16,0-7 115-16</inkml:trace>
  <inkml:trace contextRef="#ctx0" brushRef="#br0" timeOffset="-139264.72">4420 17432 8191 0,'13'0'0'15,"8"4"0"-15,11 9 0 16,6 9 0-1,2 13 0-15,-5 11 0 16,-7 9 0-16,-13 5 0 16,-9 4 0-16,-13 0 0 0,-10 0-90 15,2-6-502 1,-5-8-1164-16,1-18 145 16,5-14 126-16,3-13 109 15</inkml:trace>
  <inkml:trace contextRef="#ctx0" brushRef="#br0" timeOffset="-138419.39">4557 17135 4020 0,'2'-3'93'0,"0"-2"45"16,1-2 26-16,2 2 17 15,-2-1 43-15,-1 2 59 16,1 1 72-16,-1 2 60 15,-2-1 10-15,0 2-66 16,0-1-25-16,1 1-46 31,1 0-27-31,0 0-12 0,3 0-48 0,2 3-63 16,6 2-75-16,-3 5-63 16,5 4 0-1,3 4 0-15,3 4 0 16,-2 2 0-16,5 1 0 15,0-6 0-15,1 1 0 16,1-7 0-16,0-4 0 16,2-5 0-16,-2-3 0 15,-2-3 0 1,-4-5 0-16,-5-3 0 0,-6-2 0 16,-7-2 0-1,1 0 0-15,-3 5 0 0,-5 3 0 16,-3 4 0-1,-4 10 0-15,-3 11 0 16,-1 12 0-16,4 13 0 16,8 15 0-16,8 7 0 15,15 5 0-15,10 3 0 16,10-1 0-16,8 1 0 16,3-4 0-16,0-5 0 15,-6-5 0-15,-13-7 0 16,-8-7 0-16,-14-6 0 15,-12-5 0 1,-13-7 0-16,-11-4-428 16,-6-16-1397-16,-7 0 157 15,0-8 133-15,9-10 118 16</inkml:trace>
  <inkml:trace contextRef="#ctx0" brushRef="#br0" timeOffset="-136902.26">8846 16740 5510 0,'-1'0'278'0,"1"-2"4"15,0-1 4-15,0-1 5 16,10 0 2-16,6-5 7 16,10-5 3-16,7-1 6 15,7-1 5-15,1 1-289 16,-7 0-25-16,-8 1 0 16,-10 4 0-16,-10 6-258 15,-4 2-80-15,-10 2-67 16,-12 6-39-1,-5 3 4-15,-8 3 16 0,-10 5 43 16,1 3 67 0,-1 0 75-16,4-1 162 15,8-1 296-15,10-3 79 16,11-3 71-16,7-3 53 16,7-3 15-16,12-3 3 15,7-2-26-15,12-4-62 16,7-1-75-1,1-2-185-15,-3-3-92 16,-8 0 0-16,-10 3-133 16,-5 1-233-16,-8 2-248 15,-6 2-1028-15,-5 0 128 16,-3-1 113-16,-7 1 97 16</inkml:trace>
  <inkml:trace contextRef="#ctx0" brushRef="#br0" timeOffset="-132832.49">9762 11819 3585 0,'0'-5'200'15,"0"-2"150"-15,0 0 89 16,0-2 10-1,0 3 11-15,1 2 11 16,-1 1 12-16,0 0 11 16,0 3 14-16,0 0-134 15,0-3-96-15,0 3-178 16,0 0-100-16,0 4 0 16,0 9 0-16,0 10 0 15,0 12 0 1,0 18 0-16,0 8 0 15,-4 8 0-15,-2-1 0 16,1 0 0-16,-1-8 0 16,3-11 0-1,3-11 0-15,0-10 0 16,4-9 0-16,12-10 0 0,10-3 0 16,8-6 0-16,11 0 0 15,4-6 0-15,-1-1 0 16,0 0-376-16,41-2-1463 15,-51-2 158 1,-8-3 137-16,-4 0 117 0</inkml:trace>
  <inkml:trace contextRef="#ctx0" brushRef="#br0" timeOffset="-132190.08">10125 11226 4735 0,'0'-12'345'31,"0"2"6"-31,0 0 6 0,0 1 7 15,0 5 7-15,0 12 7 0,0 11 7 0,0 12 9 16,0 8 7 0,0 13-291-16,-2 0-110 0,-1-1 0 15,1-6 0-15,-2-7 0 16,0-5 0 0,-1-9 0-16,1-6 0 31,0-4-280-31,2-5-480 0,2-5-901 15,2-1 132-15,2-2 113 16,3-1 100-16</inkml:trace>
  <inkml:trace contextRef="#ctx0" brushRef="#br0" timeOffset="-131903.35">10280 11936 7083 0,'-1'1'121'0,"1"1"-1"16,0 2 2-16,0 0 0 15,14 0 1-15,17-2 0 16,17-1 2-16,17-1 0 16,14-3 2-16,0 1-127 15,-7 0 0 1,-10 1 0-16,-10-2 0 15,-13 3 0-15,-10 0 0 0,-12-2 0 16,-11 2 0 0,-3-2-268-16,-3-4-228 15,-4-11-1239-15,-7 2 142 16,-4-4 124-16,-4-3 106 16</inkml:trace>
  <inkml:trace contextRef="#ctx0" brushRef="#br0" timeOffset="-131624.61">10559 11708 5645 0,'1'-5'267'16,"7"-1"3"-16,15 4 5 16,17 1 4-16,19 11 3 15,16 13 5-15,5 13 3 16,-2 8 5-16,-13 11 6 15,-19 7-301-15,-20 2 0 16,-22-2 0-16,-23-2 0 16,-21-8 0-16,-9-7 0 15,-3-13 0-15,6-9-302 16,34-10-622 0,-4-8-688-16,15-13 123 15,12-9 109-15,18-5 96 0</inkml:trace>
  <inkml:trace contextRef="#ctx0" brushRef="#br0" timeOffset="-131082.11">11951 11689 7542 0,'-8'-11'72'16,"-9"-2"-1"-16,-10 5 0 16,-11 0 1-16,-5 12 0 15,-6 12-1-15,5 11 2 31,3 9 0-31,9 8 1 0,10 9-74 0,8 0 0 16,10 2 0 0,5-1 0-16,7-5 0 0,8-7 0 15,7-5 0-15,4-10 0 16,11-5 0-16,0-8 0 16,2-6 0-1,-4-4 0-15,-2-4-105 16,-6-4-394-16,-5-43-1278 15,-11 30 148-15,-5-6 129 16,-7-5 111-16</inkml:trace>
  <inkml:trace contextRef="#ctx0" brushRef="#br0" timeOffset="-130902.29">11662 11971 8191 0,'0'-2'0'0,"0"1"0"0,3-2 0 0,12 1 0 0,12 1 0 0,13 0 0 16,9-2-294-16,6-1-232 0,-1-38-1193 15,-16 31 139-15,-11 3 122 16,-16-4 105 0</inkml:trace>
  <inkml:trace contextRef="#ctx0" brushRef="#br0" timeOffset="-124825.73">5871 4239 2850 0,'0'0'71'0,"0"-1"33"15,0 1 32-15,0 0 30 16,0 0 22-16,0-3 22 16,0 2 27-16,0-2 19 15,0 0 21-15,0 2-31 16,0-1-18-16,0 2-25 16,0-1-25-16,0 1-23 15,0 0-22-15,0 0-16 16,0 0-10-16,0 0 8 15,0 0 16-15,0 0 4 16,0 0-1 0,3 0-4-16,4 0-2 15,7-1 1-15,11-2 1 16,12 0-12-16,7 1-14 16,12-4-22-16,6 3-43 15,5-1-26-15,7-1-27 16,4 0-23-16,0-2-25 15,3 3-21-15,-1-3-11 16,0-1 3 0,2-1-5-16,-1 0 2 15,1-1 3-15,-2 1 8 16,-4-1 22-16,-5 2 12 16,-3-1 22-16,-2-1 13 15,-1 0 16-15,3 1-3 16,0 1 7-16,7-2-6 15,0 1 3-15,10-3 2 16,2 2-2-16,4-3 3 16,0 3-7-1,0-3 1-15,-6 1-3 16,-1 1-23-16,1 1-19 0,2-2-1 16,2 4-5-16,5-2 0 15,4 2 2 1,4-3-4-16,-1 1 3 15,3-1 3-15,-3 0-6 16,1 0 33-16,4 3 11 16,-4 3 6-16,-1-3 3 15,0 4 0-15,-5 0-4 16,-3 1 1-16,1 1-4 16,3 0-6-16,1-2 5 15,6 2-10 1,-3-2 4-16,4 4-5 15,-2-2-1-15,1 0 1 16,-1 0 1-16,5 0 4 16,1 2 3-16,0-3 1 15,2 2-1-15,-2-2-2 16,0 3-2-16,3-4-3 16,3-1-3-16,4 1 1 15,2 2-4-15,1-3 1 16,-5 1 0-1,-3 0 0 1,1 0 2-16,-1 0 5 0,3 1 3 16,0-1 2-16,0 4 5 15,-1-4-3-15,-1 1 3 16,-1-1-1-16,3 2 2 16,2-2 2-1,3 1 0-15,-1 0 1 16,0 1-1-16,1-2 0 0,1-1-2 15,5 1 2-15,0-2-1 16,2 4 1-16,3-4-5 16,0 1-2-1,0 1-1-15,7-2-2 16,-1 1 0-16,4 1 0 16,1-1 1-16,2-4 0 0,0 3 2 15,4-1 1 1,0 1 2-16,0 2-1 15,-1 0-9-15,1 0-3 16,3 0 3-16,2-2-2 16,0 1-2-16,-1 1 0 15,2-1 1 1,-4-1 0-16,1-1-1 16,-3 4 2-16,0 0 13 0,-3-3 5 15,0 2-3-15,-2 3 5 16,1-2 1-1,-2 0 1-15,2 3-1 16,-4-3 3-16,5 2 0 16,-1-2 0-1,0 1-1 1,-1-2 0-16,3 2 5 0,2-1 1 0,0 2-1 16,2-1 1-16,-2 2 1 15,-1-2-2-15,-3-3 3 16,-2 4-1-16,-4-2 2 15,0-1 3 1,-6 1 2-16,2-1 0 16,-5 0 0-16,2 2 3 15,-2 0 2-15,-3 0-1 16,-1 0 1-16,-3 0 3 16,0 0-1-1,3 0-1-15,-2 2-2 0,-4 0 0 16,-7 0 5-16,-6 0-2 15,-9-2 0-15,-4 2 2 16,-3-2 0 0,-5 0-2-16,-6 1 1 0,-7 0-1 15,-8-2 0 1,-10 3 11-16,-10-1 16 16,-8-1 6-16,-11 1 30 15,-9-1 31-15,-5 0 37 16,-8 0 34-16,-3 1 23 15,-1 1 11-15,-1-2 17 16,0 2-13-16,0 0-20 16,2 0-5-16,4 0-34 15,1 0-36 1,0 0-43-16,3 0-36 0,0 0-25 16,0 0-11-1,-2 0-18 1,0 2 0-16,2 3 0 0,0 4 0 15,2 1 0-15,1 4 0 16,-3 1 0-16,-1 2 0 16,-1-1 0-16,-2 0 0 15,-1 1 0-15,-1 6 0 16,-1 1 0-16,-2 6 0 16,-1 6 0-16,0 4 0 15,0 7 0-15,3 2 0 16,3 3 0-1,2 2 0-15,6 0 0 16,4 1 0-16,7 1 0 16,-3 3 0-16,2 3 0 15,1-3 0-15,-7 4 0 16,-3-3 0-16,-2-5 0 16,-5-2 0-16,-5-3 0 15,-1-7 0-15,-2-6 0 16,-3-3-387-16,43-10-1449 15,-54-5 158 1,-12-10 136-16,-5-4 117 0</inkml:trace>
  <inkml:trace contextRef="#ctx0" brushRef="#br0" timeOffset="-123980.52">19349 3680 4907 0,'0'-2'158'16,"0"-1"159"-16,0 6 6 16,3 8 5-16,5 23 5 15,5 21 6 1,6 26 8-16,4 23 4 15,2 16 6-15,-1 11-110 16,-2-1-63-16,-2-1-184 16,-1-11 0-16,-1-8 0 15,-6-12 0-15,-6-12 0 16,-2-12 0-16,-4-12 0 16,-3-13 0-16,-2-11-373 15,48-9-1467-15,-58-13 159 16,-6-8 136-16,-5-12 119 15</inkml:trace>
  <inkml:trace contextRef="#ctx0" brushRef="#br0" timeOffset="-123103.33">15743 3833 3819 0,'0'-4'182'15,"0"-2"136"-15,3 0 101 16,-2 2 10-16,1 0 10 0,1 2 9 16,5 9 10-16,4 14 12 15,5 25 12-15,2 28-145 16,4 30-62-1,-6 25-160-15,-5 13-115 16,-5 2 0-16,-1-4 0 16,1-10 0-1,0-11 0-15,2-15 0 0,0-14 0 16,-1-18 0-16,-2-15 0 16,-3-15-367-16,23-15-572 15,-28-13-651-15,-8-8 120 16,-9-10 105-16,-10-12 94 15</inkml:trace>
  <inkml:trace contextRef="#ctx0" brushRef="#br0" timeOffset="-122113.86">12222 3983 3476 0,'0'-4'141'0,"2"-3"41"16,-1-1 30-16,2-1 48 15,-1-1 100-15,2 0 87 16,-1 2 23-16,1 0 13 16,-4 3 11-16,3-1-101 15,-3 3-46-15,0 2-43 16,0-1-29-16,0 2-54 16,0 0-112-16,3 0-92 15,3 6-17-15,2 7 0 16,11 19 0-1,3 18 0-15,4 29 0 16,0 14 0-16,0 15 0 16,-5 2 0-16,-5-3 0 15,-3-12 0 1,-4-11 0-16,-7-10 0 0,-1-12 0 16,-2-13-264-16,-1-8-303 15,-7-15-1150-15,-2-10 139 16,-4-10 121-16</inkml:trace>
  <inkml:trace contextRef="#ctx0" brushRef="#br0" timeOffset="-121327.82">8489 4032 4056 0,'0'-4'187'15,"2"0"55"-15,1 1 157 16,4 2 8 0,3 11 9-16,6 16 10 15,4 13 8-15,0 14 12 16,3 14-20-16,-1 7-506 15,43 4-1636-15,-49-1 139 16,-2-6 121-16,-8-6 105 16</inkml:trace>
  <inkml:trace contextRef="#ctx0" brushRef="#br0" timeOffset="-119440.89">3587 6342 3674 0,'-3'-4'88'16,"-1"0"27"-1,1 2 40-15,-2 1 50 16,5 10 115-16,0 12 84 16,0 17 39-16,2 10 8 15,4 19 13 1,1 12-58-16,7 10-27 15,2 5-25-15,6 9-41 0,-4 5-54 16,1 2-133 0,1-1-91-16,0 5-35 15,-2-2 0-15,2 5 0 0,-5 4 0 16,-2 1 0 0,-2 0 0-16,-2 5 0 15,1-5 0-15,-1 2 0 16,-2 3 0-16,0 1 0 15,0 1 0-15,-1-1 0 16,0-3 0 0,0 2 0-16,1-1 0 0,-2 0 0 15,3-1 0-15,-2 2 0 16,2-3 0-16,2 2 0 16,-2-2 0-1,-1 0 0-15,0-2 0 16,0 0 0-16,-1-1 0 15,0 2 0-15,-3 0 0 16,0-2 0-16,0-1 0 16,1-4 0-16,-1 3 0 15,1-6 0-15,0-1 0 16,4 1 0-16,-3-6 0 16,2-4 0-16,-4-1 0 15,-1-2 0 1,-2 1 0-16,0-1 0 15,0 2 0-15,0-3 0 16,0-1 0-16,0-6 0 16,0 2 0-16,0-3 0 15,0-4 0-15,0-2 0 16,1-1 0-16,2-3 0 16,0-3 0-16,3 1 0 15,0-1 0-15,4 5 0 16,-6-1 0-1,2 0 0-15,-2 0 0 16,1-3 0-16,-1-9 0 16,3-5 0-1,-3-1 0-15,4-6 0 16,-4 0 0-16,3-2 0 0,2-2 0 16,-2-1 0-16,0-3 0 15,1 1 0-15,-3-4 0 16,-1-3 0-1,-1-4 0-15,2-6 0 16,-1-6 0-16,1-4 0 0,-1-5 0 16,-1 0 0-1,2-5 0-15,0 2 0 16,-2-4 0-16,1-1 0 16,-1-8 0-16,0 1 0 15,1-4 0-15,5 0 0 16,4-2 0-16,4 0 0 15,8-5 0-15,11-5 0 16,7-4 0-16,15-7 0 16,19-2 0-16,14 1 0 15,12-3 0 1,10 0 0-16,6-2 0 16,-3 2 0-16,6 0 0 15,-1 0 0-15,-7 5 0 16,-6 1 0-16,-6 0 0 15,-11 5 0-15,-9-1 0 16,-11 0 0-16,-9 5 0 16,-12-1 0-16,-14 3 0 15,-7 0 0-15,-9 3 0 16,-5 1 0-16,-2-2 0 16,-2 5 0-16,-2-1 0 15,1 1 0-15,-4-1 0 16,0 0-384-1,21-2-569-15,-20-6-630 0,1-7 120 16,2-7 104 0,-2-6 93-16</inkml:trace>
  <inkml:trace contextRef="#ctx0" brushRef="#br0" timeOffset="130780.85">4831 7996 4590 0,'0'0'61'16,"0"0"52"-16,0 0 156 15,0 0 72-15,2 0 7 16,-2 0 6-16,0 0 6 16,0 0 7-1,1 0 8-15,-1 0-18 0,0 0-40 16,0 0-59-16,0-1-177 16,2 1-81-16,4-2-360 15,41-1-615 1,-22-9-608-16,5-12 120 0,6-12 104 15,5-9 93-15</inkml:trace>
  <inkml:trace contextRef="#ctx0" brushRef="#br0" timeOffset="131385.28">7057 6172 5172 0,'0'-2'294'16,"0"1"5"-1,1-1 4 1,-1 2 4-16,0-2 6 16,0 0 5-16,0 2-288 15,5 0-364-15,-5 0-1209 0,1 0 113 16,-4-4 101-16</inkml:trace>
  <inkml:trace contextRef="#ctx0" brushRef="#br0" timeOffset="10390.64">4384 13543 1706 0,'0'1'89'16,"0"1"28"0,0 0 24-16,-1 0 24 0,1 2 27 15,-2 0 38-15,2-3 38 16,-1 3 39-16,-1-1 45 16,1-3-23-1,-4 2-3-15,4-1 34 16,-2 3 48-16,3-4 34 15,0 2 13-15,0-2-31 16,0 0-35-16,1 0-36 16,10 0-41-16,10-4-44 15,12-3-23-15,9-2-68 16,10-5-79-16,-1-2-60 31,-5-2-38-31,-7 3 0 0,-5 2 0 16,-9 2 0-16,-6 2 0 15,-9 3 0-15,-1 0 0 0,-7 3 0 16,-2 0 0 0,0 2 0-16,0 0 0 15,0 1 0-15,0 0 0 16,3 0-332-16,2-2-174 16,27 0-1209-16,-21-1 140 15,6-1 120-15,1-3 106 16</inkml:trace>
  <inkml:trace contextRef="#ctx0" brushRef="#br0" timeOffset="12099.6">4463 13825 3621 0,'9'-8'42'0,"8"-6"15"0,9-7 14 15,4-6 0-15,-1 0 5 16,-5 0 5-1,-10 2 9-15,-8 5 6 16,-6 5 1 0,-12 4-26-16,-10 7-2 0,-9 5 8 15,-7 9 15-15,-6 3 21 16,9 3 19 0,7 3 3-16,14-3 7 15,7-4 8-15,15-4 9 16,18-5-22-16,16-7-56 15,17-7-72-15,11-8-40 16,1-5-23-16,-8-7-24 16,-12 0-7-16,-18 2-13 15,-13 6-7-15,-11 5-1 16,-14 9 38 0,-12 5 69-16,-8 8 66 0,-10 7 67 15,-2 5 68 1,3 5 47-16,9 0 19 15,15-1 16-15,11-7-1 0,18-6-149 16,20-4-142-16,13-11-100 16,10-10-70-1,6-6-59-15,-7-5-63 16,-21-4-29-16,-21 3-9 16,-18 8 23-16,-22 6 53 15,-18 9 185-15,-19 7 165 16,-7 13 173-16,-6 16 129 15,1 9 7-15,10 9 11 16,20 9-207-16,20 1-180 16,40-6-1455-16,12-11 100 15,22-13 87 1,19-14 79-16</inkml:trace>
  <inkml:trace contextRef="#ctx0" brushRef="#br0" timeOffset="111613.96">10545 7511 3106 0,'-5'0'125'0,"-1"0"51"0,0 0 35 16,2 0 22-16,1 0 12 0,3 0 18 15,0 0 29 1,0 0 72-16,0 0 57 15,0 0 20-15,6 0-57 16,7 0-52-16,15 0-34 16,15-2-17-16,12-4-193 15,11 0-193-15,9-2-197 16,2-14-1281-16,-2 12 120 16,-1-3 104-16</inkml:trace>
  <inkml:trace contextRef="#ctx0" brushRef="#br0" timeOffset="112530.03">17158 7174 5460 0,'0'0'276'15,"1"0"5"-15,8-1 5 0,11-1 4 16,9 0 4-16,10-3 4 16,7-2 5-16,-1 2-273 15,-3 2-188 1,-5-5-1559-16,-3 4 139 15,-1-2 121-15</inkml:trace>
  <inkml:trace contextRef="#ctx0" brushRef="#br0" timeOffset="113328.5">21728 7167 4190 0,'8'0'46'15,"9"0"32"-15,14-3 15 16,16-2 7-16,9 1 1 16,9-2 1-1,-1-6-25-15,-8 4-37 16,-11 0-62-16,-9 1-182 0,-11-36-812 16,-13 35 52-16,-4-4 48 15</inkml:trace>
  <inkml:trace contextRef="#ctx0" brushRef="#br0" timeOffset="114227.87">18458 9354 1486 0,'0'0'9'0,"0"0"7"15,0 1 8-15,0 0 18 16,1-1 6-16,1 3 5 16,-2-2 1-16,4 0 1 31,-1 1 7-31,-2-1 7 0,0 0 11 0,1 1 11 16,-1-2 20-16,-1 0 1 15,0 0 6-15,2 0-3 16,1 0 2-16,7 1-3 15,9-1-84-15,8-7-627 16,14 5 19-16,16-5 18 16</inkml:trace>
  <inkml:trace contextRef="#ctx0" brushRef="#br0" timeOffset="115049.17">21102 9222 4363 0,'13'0'13'16,"1"-2"26"-16,8-1 16 15,4-1 6-15,-3 0 0 16,0-2-19-16,0 0-34 15,-1 2-58-15,0-2-136 16,-5-30-783-16,-3 26 48 16,-1-4 43-16,-8-3 41 15</inkml:trace>
  <inkml:trace contextRef="#ctx0" brushRef="#br0" timeOffset="140306.44">28348 1249 3831 0,'0'-1'106'15,"-1"-2"52"-15,1 1 58 16,0 0 113-16,0 0 81 16,0-1 16-16,0 3 9 15,0-1 9-15,0 1 12 16,0 0-44-16,0 0-65 15,0 0-56-15,0-1-63 16,0 1-134-16,0 0-86 16,3 0-8-16,2-1 0 15,7 1 0 1,5 0 0-16,3 0 0 16,5 2 0-16,2 2 0 15,2 2 0-15,0 5 0 16,1 5 0-16,-1 3 0 15,0 4 0-15,-2 7 0 16,-5 7 0-16,-6 5 0 16,-1 2 0-16,-7 6 0 15,-6 2 0-15,0-1 0 16,-2 0 0-16,-3-5 0 16,-2-1 0-16,1-6 0 15,-4-3 0 1,1-5 0-16,-2-1 0 15,1-3 0 1,-2 0 0-16,2 0 0 0,-3 0 0 16,2-3 0-16,-1-1 0 15,4-5 0-15,-2-4 0 16,3-5 0-16,1-1 0 16,-2-4 0-1,-8 0 0-15,-6-6-297 16,14-5-629-16,-32-5-686 15,-5-4 123-15,-1-9 109 0,3 2 95 16</inkml:trace>
  <inkml:trace contextRef="#ctx0" brushRef="#br0" timeOffset="142966.53">30167 1238 4172 0,'0'0'135'0,"2"-2"53"16,-2 2 63-1,1 0 36-15,-1 0 44 0,2 0 33 16,-1 0 36-16,1 0 13 16,-1-1 9-16,2 1-68 15,0-1-74-15,-2 0-62 16,-1-2-67-16,2 2-37 15,-2-2-46 1,0 3-32-16,0 0-29 0,0 0-7 16,0 0 0-1,0 0 0-15,-2 0 0 16,-5 3 0-16,0 2 0 16,-2 3 0-16,1 3 0 15,3 1 0-15,4-1 0 16,1-3 0-16,0-1 0 15,3-1 0-15,5-5 0 16,5 0 0-16,0-1 0 16,4 0 0-16,-2-1 0 15,-8-3 0-15,0-2 0 16,-5-1 0 0,-2-2 0-16,-2 1 0 15,-5 2 0-15,-7 3 0 16,-5 0 0-16,-3 3 0 15,-1 0 0-15,5 0 0 16,9 0 0-16,6 0 0 16,1 0 0-16,4 0 0 15,-1 0 0-15,1 0 0 16,4 0 0-16,2 0 0 16,4 0 0-16,-5-3 0 15,-3 3 0-15,-1 0 0 16,-3 0 0-1,-1 0 0-15,2 0 0 16,1 0 0-16,-2 0 0 16,4 0 0-16,6 7 0 15,3 6 0-15,3 12 0 16,-3 11 0-16,-6 9 0 16,-5 6 0-16,-9 0 0 15,-10-5 0-15,-7-9 0 16,-3-5 0-16,-10-8 0 15,0-10 0-15,-6-7-33 16,1-4-389-16,25-4-545 16,-24-9-593-1,8-3 116-15,5-4 102 0,10-1 91 16</inkml:trace>
  <inkml:trace contextRef="#ctx0" brushRef="#br0" timeOffset="144046.53">30509 783 2195 0,'-23'-18'153'15,"-11"-3"29"-15,-21-4 39 16,-20-5 35-16,-12 8 33 15,-22 6 34-15,-20 2 41 0,-23 3 77 16,-27 6 98-16,-19 7-47 16,-18 9-45-16,-11 15-25 15,5 15-36-15,11 14-31 16,17 15-33-16,20 16-26 16,26 9-42-1,17 10-84-15,22 12-98 16,19 2-60-16,11 3-12 15,21-3 0-15,13 0 0 16,18-10 0-16,16-7 0 16,20-8 0-16,26-7 0 15,24-14 0-15,24-8 0 16,29-9 0-16,26-13 0 16,18-10 0-16,16-10 0 15,12-11 0-15,4-7 0 16,3-5 0-1,0-6 0-15,-6-5 0 16,-8-5 0-16,-5-8 0 16,-4-8 0-16,-7-11 0 15,-3-10 0-15,-1-10 0 16,-5-14 0-16,-5-6 0 16,-7-12 0-16,-16-8 0 15,-17-7 0-15,-20-4 0 16,-25-1 0-16,-29 1 0 15,-27 6 0-15,-38 7 0 16,-39 10 0-16,-53 8 0 16,-58 9 0-16,-57 18 0 15,-53 17 0-15,-42 20 0 16,-16 30 0-16,-1 31 0 16,21 29-112-1,42 27-255-15,46 25-129 16,60 8-399-16,29 4-549 15,35-7 100-15,26-8 90 16,19-16 79-16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30T07:26:23.9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4309 3192 5826 0,'1'-5'248'16,"-1"-3"4"-16,0 0 1 15,2 2 4-15,-2 1 5 16,0 4 1-16,0 1 5 16,0 0 4-16,0 0 3 15,1 0-260 1,-1 6-15-16,3 8 0 16,-2 11 0-16,1 10 0 15,-2 14 0-15,1 1 0 16,-1 7 0-16,0-3 0 15,0-3 0-15,0-9 0 16,2-7 0 0,-1-14 0-1,2-7 0-15,4-9 0 0,6-14 0 0,4-14 0 16,4-6 0 0,5-6 0-16,0-4 0 15,-5 9 0-15,-3 12 0 16,-1 7 0-16,-2 7 0 15,2 8 0-15,4 7 0 16,1 7 0-16,4 5 0 16,-1 2 0-16,2-2 0 15,-2-5 0-15,-1-7 0 16,-1-7 0-16,-1-8 0 16,-7-9 0-16,-6-9 0 15,-4-10 0-15,-5-6 0 31,-5-3 0-31,-4 1 0 0,-2 5 0 16,-2 6 0-16,-1 8 0 0,5 5-37 16,5 4-503-1,4-34-1245-15,12 37 150 16,9 5 129-16,9 1 112 16</inkml:trace>
  <inkml:trace contextRef="#ctx0" brushRef="#br0" timeOffset="128.88">4977 3281 8191 0,'3'0'0'16,"3"0"0"-16,7 0 0 16,10-3 0 15,6-1 0-31,12 0-501 0,5-20-1304 0,-3 19 153 16,-8 3 132-1,-15 9 114-15</inkml:trace>
  <inkml:trace contextRef="#ctx0" brushRef="#br0" timeOffset="284.84">5047 3517 8191 0,'-9'17'0'16,"-4"1"0"-1,4 1 0-15,2 2 0 0,19-12 0 16,17-8 0-16,16-5 0 16,21-5-374-1,19-9-1466-15,8-1 159 16,-4-8 136-16,1-5 119 15</inkml:trace>
  <inkml:trace contextRef="#ctx0" brushRef="#br0" timeOffset="807.09">6442 3008 8191 0,'-12'2'0'16,"-14"15"0"-16,-16 20 0 16,-16 24 0-16,-1 25 0 0,3 27 0 15,14 9 0-15,22 1 0 16,17-5 0 0,19-9 0-16,16-12 0 15,14-14 0-15,11-16-335 16,19-37-1516-1,4-5 161-15,6-17 137 0</inkml:trace>
  <inkml:trace contextRef="#ctx0" brushRef="#br0" timeOffset="1596.51">6936 3521 7028 0,'0'-2'126'0,"1"0"1"16,1 0 0-1,-2 0 1-15,1 0 2 16,-1 1-1-16,3-3 2 15,2-4 1-15,3 1 1 16,-4-6-133-16,2-2 0 16,-5-1 0-16,1-4 0 15,-4-5 0-15,-1 2 0 16,-5 0 0-16,-1 1 0 16,-7 7 0-16,0 2 0 15,-8 7 0 1,-1 3 0-16,-4 6 0 15,-1 5 0-15,-3 8 0 16,2 9 0-16,4 10 0 16,4 6 0-16,8 3 0 15,7 1 0 1,2-6 0-16,6-3 0 0,3-9 0 16,8-6 0-16,7-9 0 15,9-8 0-15,5-4 0 16,8-11 0-1,-8-7 0-15,-2-4 0 0,-9-3 0 16,-1-3 0-16,-8 6 0 16,-2 4 0-1,-6 5 0-15,-1 8 0 16,-2 2 0-16,1 2 0 16,4 6 0-16,1 6 0 15,6 3 0-15,-3 7 0 16,3 7 0-16,-5 4 0 15,1-3 0 1,3-3-118-16,1-1-404 16,1-40-1246-16,6 27 148 0,6-5 127 15,0-5 110-15</inkml:trace>
  <inkml:trace contextRef="#ctx0" brushRef="#br0" timeOffset="1760.41">7305 3728 8191 0,'3'2'0'15,"0"7"0"-15,-1 5 0 16,0 8 0-16,0 12 0 16,-9 3 0-16,-2 2 0 15,-1 0 0-15,-2-2-523 16,5-9-1277-16,4-8 153 16,6-12 130-1,10-8 115-15</inkml:trace>
  <inkml:trace contextRef="#ctx0" brushRef="#br0" timeOffset="2405.33">7839 3509 6689 0,'2'-13'161'16,"-1"-4"2"-1,1-3 1-15,-1-5 1 16,-1 5 2-16,-3 1 1 15,0 0 1-15,-5 4 2 0,-5 1 3 16,-9 5-174 0,-5 5 0-16,-5 1 0 15,-3 9 0-15,-1 6 0 16,3 11 0-16,3 7 0 16,7 8 0-16,7 6 0 15,7-1 0-15,5-4 0 16,4-4 0-1,3-8 0-15,8-8 0 0,7-7 0 16,5-8 0-16,8-7 0 16,1-8 0-1,0-8 0-15,-5-7 0 16,-1 0 0-16,-7 0 0 16,-4 3 0-16,-7 8 0 15,-3 6 0-15,-5 4 0 16,1 3 0-16,6 7 0 15,0 5 0-15,7 4 0 16,1 5 0-16,1 5 0 16,-1 2 0-16,-2-2 0 15,-2-2 0-15,-1-3 0 16,-1-7-153 0,0-1-298-16,1-8-1326 15,-5-5 148-15,-3-8 129 16,-1-15 111-16</inkml:trace>
  <inkml:trace contextRef="#ctx0" brushRef="#br0" timeOffset="2648.1">7946 2938 8191 0,'18'-11'0'0,"12"7"0"15,15 8 0-15,15 19 0 16,4 24 0-16,0 31 0 15,-11 14 0 1,-17 20 0-16,-19 10 0 16,-12 4 0-16,-22-1 0 15,-17-4 0-15,-16-10 0 16,-14-16-525-16,-21-15-1274 16,-13-22 153-16,-9-18 130 15,-11-16 115 1</inkml:trace>
  <inkml:trace contextRef="#ctx0" brushRef="#br0" timeOffset="4099.83">2417 4620 4886 0,'-3'-13'254'0,"-8"-2"67"16,-8-1 4-16,-10-1 6 16,-6 7 5-16,-11 6 7 15,-9 4 5-15,-1 7 7 16,-2 7 5-16,7 8-101 15,10 8-186 1,16 9-73-16,14 9 0 0,18 3 0 16,23 5 0-16,21 1 0 15,12 2 0 1,8-5 0 0,-2-5 0-16,-17-5 0 0,-20-5 0 15,-21-7 0-15,-26-3 0 16,-24-5 0-16,-22-9 0 15,-10-2 0-15,-10-8 0 16,10-3-3-16,18-2-425 16,26-7-1396-16,24-3 156 15,24-8 134-15,29-6 116 16</inkml:trace>
  <inkml:trace contextRef="#ctx0" brushRef="#br0" timeOffset="4384.56">2717 4785 8191 0,'2'0'0'16,"-1"4"0"-16,-1 12 0 0,2 10 0 15,-2 11 0-15,-2 10 0 16,-1 8 0-16,-2 0 0 16,-3-2 0-1,1-8 0-15,2-5-412 16,68-12-1418-16,-60-9 158 16,-6-12 134-16,-1-11 118 15</inkml:trace>
  <inkml:trace contextRef="#ctx0" brushRef="#br0" timeOffset="4566.94">2456 4951 5732 0,'1'-17'259'15,"7"-4"2"-15,15-5 5 16,11-5 3-16,14 5 4 16,13 4 3-1,0 6 5-15,-2 3-140 16,-10 9-271-16,2 2-693 15,-19 2-746-15,-10 1 117 16,-9 0 103-16,-3-2 92 16</inkml:trace>
  <inkml:trace contextRef="#ctx0" brushRef="#br0" timeOffset="4976.96">3052 4808 5554 0,'2'11'277'16,"-2"7"2"-16,1 11 6 15,1 12 2-15,-5 5 6 16,-3 8 4 0,-1-2 5-16,-2-3 3 15,2-7 7-15,0-6-312 16,4-12 0 0,1-7 0-16,1-10 0 0,-1-7 0 15,2-9 0-15,0-13 0 16,2-15 0-16,4-17 0 15,2-16 0-15,8-1 0 16,3 5 0-16,4 8 0 16,0 19 0-16,2 14 0 15,-2 16 0 1,4 10 0-16,4 13 0 16,2 12 0-16,3 10 0 15,-4 8 0-15,-4 7 0 16,-4-1 0-16,-4-1 0 15,-8-6 0-15,-6-10 0 16,-4-3-389-16,23-6-1447 16,-32-10 158-16,-10-8 136 15,-6-2 117-15</inkml:trace>
  <inkml:trace contextRef="#ctx0" brushRef="#br0" timeOffset="5132.85">3055 5108 7118 0,'0'-7'116'32,"0"1"0"-32,2-6 3 0,12 0-1 15,7 2 1-15,10-1 1 0,11 1 1 16,9 1-450-16,-1-20-1457 16,0 18 150-16,-2-5 129 15</inkml:trace>
  <inkml:trace contextRef="#ctx0" brushRef="#br0" timeOffset="5429.96">3708 4766 5835 0,'0'-7'248'16,"-4"0"4"-16,-2 1 2 15,-6 1 4 1,-6 10 3-16,-8 10 4 0,-2 9 3 15,3 11 4-15,2 13 6 16,9 7-278 0,7 4 0-16,4 0 0 0,7-1 0 15,5-11 0 1,5-5 0-16,6-9 0 16,5-10 0-16,7-10 0 15,1-7-102-15,4-6-410 16,-2-53-1263-16,-6 31 148 15,-4-7 128-15,-9-12 112 16</inkml:trace>
  <inkml:trace contextRef="#ctx0" brushRef="#br0" timeOffset="5709.69">3889 4799 7765 0,'0'-7'47'0,"0"3"-1"15,0-1 2-15,0 3-1 16,1 13 0-16,1 8 1 16,0 9-1-1,4 10 0-15,-2 13 2 0,4 0-49 16,-4 3 0-16,0-4 0 16,-1-2 0-16,-1-9 0 15,-2-7 0-15,0-9 0 16,0-8 0-16,1-9-323 15,9-8-377-15,-3-11-965 16,4-12 132-16,7-12 113 16,5-11 102-1</inkml:trace>
  <inkml:trace contextRef="#ctx0" brushRef="#br0" timeOffset="5969.45">4133 4792 6773 0,'0'-4'152'16,"-2"-1"2"-16,-4 3 1 0,-4 4 1 16,-4 11 1-1,-4 9 2-15,-3 7 1 0,5 11 1 16,6 3 3 0,5 2-164-16,5 1 0 0,8-4 0 15,7-3 0 1,7-6 0-16,10-8 0 15,10-9 0-15,1-8-323 16,5-5-348-16,-5-4-1002 16,-7-5 133-1,-8-5 115-15,-7-1 101 0</inkml:trace>
  <inkml:trace contextRef="#ctx0" brushRef="#br0" timeOffset="6413.05">2002 5681 8191 0,'-5'4'0'16,"2"0"0"-16,10 3 0 16,31-2 0-16,53-4 0 15,44-3 0-15,45-6 0 16,38-5 0-16,11-3 0 15,-11-5 0 1,-18 0 0-16,-24 5 0 16,-31 0 0-16,-35 4 0 15,-35 5 0-15,-33 0 0 16,-22 5 0-16,-18-2 0 16,-15 4 0-16,-5 0-360 15,7 0-1484 1,-11-2 160-16,2-3 135 0</inkml:trace>
  <inkml:trace contextRef="#ctx0" brushRef="#br0" timeOffset="7231.82">7413 4841 8191 0,'0'-3'0'16,"2"2"0"0,-2 3 0-1,1 10 0-15,-1 13 0 0,-1 9 0 16,-4 7 0-16,0 6 0 15,-1-5 0-15,-3 0 0 16,-1-4 0 0,2-7-313-16,19-5-1543 0,-27-8 161 15,-1-11 138 1,-6-6 120-16</inkml:trace>
  <inkml:trace contextRef="#ctx0" brushRef="#br0" timeOffset="7430.34">7053 4928 5958 0,'0'-18'236'0,"2"-4"3"16,17-3 2-1,14-7 4-15,22 3 3 16,17 6 2 0,12 0 5-16,0 4 2 0,-6 3 5 15,-12 6-420-15,-12 6-304 16,-17 2-1311-1,-23 7 147-15,-22 6 128 0,-22 9 112 16</inkml:trace>
  <inkml:trace contextRef="#ctx0" brushRef="#br0" timeOffset="7619.25">7010 5206 5684 0,'-9'22'263'0,"1"3"4"15,4 4 4 1,13-1 3-16,28-11 3 15,24-15 6 1,15-4 3-16,18-11 4 0,3-3 6 31,-2-8-479-31,-4-2-256 0,0-4-399 0,-21-1-713 16,-13-5 115-16,-11 1 101 16</inkml:trace>
  <inkml:trace contextRef="#ctx0" brushRef="#br0" timeOffset="7825.06">7874 4934 4956 0,'0'-9'334'0,"0"4"6"15,0 0 6-15,2 7 6 16,-1 12 7-16,2 12 6 0,0 10 7 16,0 5 7-16,-2 6 9 15,1-1-388-15,-2-3 0 16,0-3-281-1,3-4-386-15,-2-12-1018 0,1-8 134 16,1-10 117-16,0-12 102 31</inkml:trace>
  <inkml:trace contextRef="#ctx0" brushRef="#br0" timeOffset="8016.88">7958 5052 7404 0,'8'-11'86'16,"4"1"0"-16,5 4 1 31,7 0-1-31,5 10 2 0,2 9-1 0,3 1 2 16,-3 2-1-16,-2 3 2 15,-4-3-90-15,-4-1-324 16,1-4-327 0,-8-5-1027-16,-2-8 134 0,-3-9 115 15,-7-9 103 1</inkml:trace>
  <inkml:trace contextRef="#ctx0" brushRef="#br0" timeOffset="8217.85">8278 4795 5496 0,'0'-13'282'16,"0"1"3"-16,0 2 6 0,0 3 3 16,2 14 5-16,1 14 4 15,3 6 6 1,0 10 4-16,0 3 6 0,-1 3-319 15,-4-5-193-15,1 2-288 16,-2-17-1278 0,-3 4 146-16,-2-9 126 0,-6-7 109 15</inkml:trace>
  <inkml:trace contextRef="#ctx0" brushRef="#br0" timeOffset="11340.78">8572 4951 2662 0,'0'-3'117'16,"-2"-2"61"-16,1 0 38 16,1-3 41-16,-3-1 47 15,0 1 139-15,3 1 91 16,0 0 15-16,-3-1 15 16,3 1-48-16,0 0-64 15,-1 3-64-15,-1 0-39 16,1 1-42-16,-1 3-48 15,1 0-163 1,1 9-96-16,0 11 0 16,0 10 0-16,0 15 0 15,0 12 0-15,1 4 0 16,1 0 0-16,1-5 0 16,-2-4 0-16,1-8 0 15,-1-9 0-15,-1-8 0 16,0-8 0-16,0-5 0 15,0-6-300 1,0-5-331-16,-1-50-1059 16,-4 32 135-16,-4-11 117 15,-2-11 104-15</inkml:trace>
  <inkml:trace contextRef="#ctx0" brushRef="#br0" timeOffset="11573.56">8505 4915 4772 0,'13'-24'67'15,"9"-4"56"-15,10-4 63 16,11 2 51 0,6 14 25-16,2 14 36 15,-11 12 10-15,-5 12 20 16,-15 8 22-16,-11 5-25 16,-17 8-39-16,-16-3-61 15,-11-2-70-15,-7-6-55 16,-5-6-23-16,3-6-347 15,13-6-197-15,12-8-1250 16,12-5 139-16,8-6 121 16,15-5 106-16</inkml:trace>
  <inkml:trace contextRef="#ctx0" brushRef="#br0" timeOffset="11946.22">9004 4800 6677 0,'1'-1'162'15,"-1"1"1"-15,2 3 3 16,-2 13 1-16,0 8 1 16,0 13 2-16,4 8 1 15,0 1 1-15,5 1 3 16,2-10-175-16,7-6 0 15,6-7 0 1,5-9 0-16,6-10 0 0,1-7 0 16,1-10 0-1,-6-14 0-15,-8-7 0 16,-12-9 0-16,-4-7 0 16,-7 1 0-16,-4 4 0 15,-1 8 0-15,-1 8 0 16,0 8-271-16,0 10-292 15,4-29-1152-15,2 32 138 16,11-1 121-16,5-2 106 16</inkml:trace>
  <inkml:trace contextRef="#ctx0" brushRef="#br0" timeOffset="12162.1">9544 4718 5637 0,'0'-3'268'0,"0"-1"3"15,0 3 5 1,1 5 3-16,3 11 4 16,1 11 4-16,-1 8 5 15,2 10 4 1,-3 3 6-16,-2 4-302 0,-2-3 0 0,-8 0-292 16,3-5-388-1,-4-11-999-15,-4-11 134 16,-4-11 115-16,3-14 103 15</inkml:trace>
  <inkml:trace contextRef="#ctx0" brushRef="#br0" timeOffset="12366.91">9412 4740 5621 0,'33'-19'270'15,"12"-4"3"-15,16-4 3 0,11-1 6 31,-4 6 3-31,-8 8 3 0,-7 5 6 16,-13 3 5-16,-10 5 4 16,-12 5-588-1,-12 4-170-15,14 7-1286 0,-40 5 143 16,-18 5 123-16,-14 5 109 16</inkml:trace>
  <inkml:trace contextRef="#ctx0" brushRef="#br0" timeOffset="12797.03">7249 5882 7116 0,'-1'4'113'15,"-1"-2"1"1,10 1 0-16,20-2 1 16,40-1 0-1,39-10 2-15,49-3 0 0,35-6 1 16,22-6 0-16,7-5-84 15,-9 4-34-15,-18-1 0 16,-24 5 0 0,-28 2 0-16,-29 2 0 0,-30 3 0 15,-29 4 0 1,-22 3 0 0,-18 1 0-16,-9 4 0 0,-5-1 0 15,1 2 0-15,-2-5-494 16,5-35-1313-1,7 24 152-15,9-5 133 0</inkml:trace>
  <inkml:trace contextRef="#ctx0" brushRef="#br0" timeOffset="13599.86">12320 4756 7348 0,'0'-10'92'16,"0"2"1"-16,0 3-2 15,-7 1 3 1,-7 16 0-16,-3 13-1 0,-6 14 2 16,1 9 0 15,9 10 1-31,8 2-96 0,5-2 0 15,9-6 0-15,10-8 0 0,8-8 0 16,14-13 0-16,11-8 0 16,2-11 0-16,-2-8 0 15,-10-13 0-15,-13-11 0 16,-14-14 0-16,-9-11 0 16,-13-7 0-16,-11-3 0 15,-7 3 0-15,-1 9 0 16,-8 11 0-1,2 10 0-15,10 11 0 16,-1 10-286-16,9 5-262 16,8-18-1167-16,15 28 138 15,5 2 121-15,15-2 106 16</inkml:trace>
  <inkml:trace contextRef="#ctx0" brushRef="#br0" timeOffset="13937.9">12741 4748 8191 0,'0'0'0'0,"0"-2"0"15,4 6 0-15,-4 10 0 0,6 7 0 16,1 13 0-16,2 8 0 16,4 7 0-1,6-2 0 1,0 1 0-16,6-9 0 15,7-8 0-15,3-10 0 16,4-9 0-16,4-8 0 0,-1-11 0 16,-10-13 0-16,-5-12 0 15,-9-10 0-15,-7-12 0 16,-9 2 0-16,0 3 0 16,-6 8 0-1,0 8 0 1,-3 10-47-16,-3 6-407 0,4 6-1351 15,4 7 153-15,2 2 132 16,12 2 114-16</inkml:trace>
  <inkml:trace contextRef="#ctx0" brushRef="#br0" timeOffset="14165.68">13392 4710 7318 0,'2'-3'96'15,"0"2"-1"-15,4 2 1 16,1 7 0-16,-5 10 1 0,6 8 0 16,-2 10 1-1,-1 7 0-15,-3 3 2 16,0 2-100-16,-4-5-40 16,-1-3-338-16,-1-9-310 15,-4-11-956-15,-4-9 129 16,-1-11 112-16,-6-14 99 15</inkml:trace>
  <inkml:trace contextRef="#ctx0" brushRef="#br0" timeOffset="14347.26">13241 4802 4748 0,'9'-17'338'16,"9"-5"7"-16,13-5 4 15,10-2 8-15,8 5 7 16,8 7 5-16,-2 4 9 0,-5 6-57 15,-10 3-291 1,-6 2-458 0,-7-56-1239-16,-13 56 133 0,-3 2 113 15,-7 0 102-15</inkml:trace>
  <inkml:trace contextRef="#ctx0" brushRef="#br0" timeOffset="14596.59">13750 4688 5839 0,'0'0'248'16,"5"3"3"-16,-4 7 2 15,3 10 5 1,-2 9 4-16,2 17 1 0,-1 7 6 16,-1 7 3-1,-2 2 4-15,2 1-276 16,-2-2 0-16,-2-9 0 0,4-4-10 15,-2-14-352-15,0-10-351 16,-2-14-936-16,0-8 128 31,-5-15 114-31,0-11 99 0</inkml:trace>
  <inkml:trace contextRef="#ctx0" brushRef="#br0" timeOffset="14835.91">13802 4702 4126 0,'21'-17'203'0,"6"-2"112"16,9 1 74-16,4 4 13 16,-4 14 7-16,-5 16 10 15,-6 11 10-15,-7 9 7 16,-11 1 12 0,-9 8-140-16,-12-3-93 0,-6-6-128 15,-9-4-82 1,-3-7-5-16,-3-9-38 15,5-6-289-15,6-5-190 16,7-19-1186-16,11 1 137 16,6-3 119-16,14-7 105 15</inkml:trace>
  <inkml:trace contextRef="#ctx0" brushRef="#br0" timeOffset="15185.16">14164 4696 5358 0,'2'-3'294'0,"-1"1"5"16,2 2 4-1,-2 7 5 1,1 9 5-16,-2 10 5 0,6 9 5 16,4 8 6-16,1-2 5 15,5-1-322-15,2-5-12 16,6-8 0-16,2-6 0 15,3-14 0 1,2-4 0-16,1-10 0 16,-4-12 0-16,-8-8 0 15,-2-7 0-15,-11-8 0 16,-1-5 0-16,-5 4 0 16,-1 3 0-16,-4 8 0 15,-1 6 0-15,0 10-319 16,-1 7-262-16,1-42-1117 15,4 44 136-15,7 2 119 16,7-2 103-16</inkml:trace>
  <inkml:trace contextRef="#ctx0" brushRef="#br0" timeOffset="15422.58">14692 4587 5871 0,'2'-3'245'0,"1"2"2"15,0 3 4 1,2 8 3-16,0 6 4 16,-4 12 2-16,1 6 5 15,-1 4 2-15,-1 4 6 16,-3 0-273 0,-3-3-274-16,3-3-299 0,-5-45-1139 15,-3 28 138 1,1-10 120-16,2-11 106 15</inkml:trace>
  <inkml:trace contextRef="#ctx0" brushRef="#br0" timeOffset="15613.41">14579 4598 4904 0,'17'-21'324'16,"7"-3"6"-16,19-5 5 0,13-3 6 0,9 6 6 31,0 10 8-31,-3 4 4 0,-13 7-112 0,-14 3-266 16,-9 4-489-16,-18 5-1116 15,-8-1 124 1,-11 1 111-16,-18 4 96 0</inkml:trace>
  <inkml:trace contextRef="#ctx0" brushRef="#br0" timeOffset="16201.57">12142 5838 7297 0,'-2'0'98'16,"0"0"-1"-16,21 0 2 15,39-2-1-15,51-9 2 16,58-1-1-16,55-6 1 15,34-7 1-15,16 2 1 16,-4 1-102-16,-13-3 0 31,-26 2 0-31,-29 0 0 0,-42 0 0 16,-43-1 0-16,-46 6 0 0,-34 0 0 31,-26 4 0-31,-11 3 0 0,-11 1 0 16,-7 3 0-16,-2 3-23 15,-3 3-450-15,0-28-1334 16,5 23 154-16,4-3 132 16,0-5 114-16</inkml:trace>
  <inkml:trace contextRef="#ctx0" brushRef="#br0" timeOffset="22975.29">2437 6706 4410 0,'0'0'99'15,"0"-1"92"-15,0 1 81 16,0 0 64-16,0 0 32 16,0 0 7-16,0 0 6 15,0 0 10-15,0 0 7 16,0 0-43-16,0 0-61 16,0 0-101-16,0 0-95 15,0-1-68-15,0 1-30 16,0-2 0-16,0 0 0 15,0 1 0 1,0-2 0-16,0-1 0 16,-4 1 0-16,-6-3 0 15,-12 2 0-15,-13-1 0 16,-11 5 0-16,-9-2 0 16,-6 6 0-16,3 4 0 15,6 3 0-15,11 7 0 16,13 8 0-16,16 5 0 15,20 4 0-15,30 5 0 16,22 4 0 0,20-2 0-16,8-4 0 15,-4 0 0-15,-21-5 0 16,-28-2 0-16,-19-2 0 16,-33-1 0-1,-26-5 0-15,-19-1 0 16,-15-8 0-16,-10-1 0 0,7-7 0 15,11-3 0-15,16-3-412 16,20-5-1418-16,18-6 158 16,11-5 134-1,14-5 118-15</inkml:trace>
  <inkml:trace contextRef="#ctx0" brushRef="#br0" timeOffset="23639.31">2215 6469 4184 0,'0'-14'382'0,"0"-5"7"16,0-3 8-16,-2-1 9 15,4 4 8-15,-6 8 9 16,4 4 10-1,-1 4 9-15,1 6 10 16,0 20-183-16,3 18-269 16,0 27 0-16,2 26 0 15,-2 25 0-15,-1 11 0 16,0 5 0-16,-2-2 0 16,-2-9 0-16,2-10 0 15,2-18 0-15,-1-14 0 16,-1-19 0-16,0-15 0 15,0-17 0-15,0-11 0 32,0-8 0-32,0-6 0 0,0-2 0 15,0-2 0-15,0-4 0 0,6-5-633 16,-3-10-1137 0,4-7 147-16,-1-10 128 0</inkml:trace>
  <inkml:trace contextRef="#ctx0" brushRef="#br0" timeOffset="28387.53">3263 6729 4792 0,'0'0'307'0,"0"0"21"16,2 0 7-1,-1-1 5-15,1 1 6 0,-1 0 6 16,2-1 8-16,1-2 5 16,-1-1 7-16,3-3-98 15,-5-1-254 1,1-2-20-16,-4-3 0 16,-5-2 0-16,-9 2 0 15,-13-2 0-15,-13 4 0 16,-15 6 0-1,-10 2 0-15,-2 6 0 0,7 8 0 16,8 9 0 0,13 6 0-16,19 12 0 0,12 5 0 15,23 6 0 1,20 2 0-16,19 3 0 16,14-2 0-16,7-3 0 15,-3-2 0 1,-13-4 0-16,-23-4 0 0,-16-4 0 15,-21-4 0 1,-26-4 0-16,-20-7 0 0,-12-4 0 16,-7-7 0-16,-4-3 0 15,11-6-301-15,46 0-575 16,-11-2-749-16,21-6 126 16,15-6 110-1,16-8 96-15</inkml:trace>
  <inkml:trace contextRef="#ctx0" brushRef="#br0" timeOffset="35437.7">6627 6325 3675 0,'0'0'144'0,"0"0"28"16,0 0 17-16,1 0 27 15,-1 0 103 1,0 0 121-16,2 0 11 0,-2 0 10 15,0 0 11 1,1 0-100-16,-1 0-51 16,0 0-29-16,0 0-14 15,0 0-25-15,0 0-117 16,0 0-136-16,0 0 0 16,0 0 0-16,0 0 0 15,0 0 0-15,0 0-287 16,8 2-622-16,-17-1-711 15,-3 0 125-15,-2-2 110 16,2-4 95-16</inkml:trace>
  <inkml:trace contextRef="#ctx0" brushRef="#br0" timeOffset="35843.34">6664 6273 6864 0,'0'-4'143'16,"-1"-1"1"-16,-7 2 2 15,-12 9-1-15,-10 20 2 16,-15 24 3-16,-10 22-1 16,-2 23 1-16,7 13 3 15,14 5-153-15,12-7 0 16,14-4 0-16,10-9 0 15,13-8 0 1,14-15 0-16,16-12-305 16,20-17-1554-16,10-18 162 15,-1-14 138-15</inkml:trace>
  <inkml:trace contextRef="#ctx0" brushRef="#br0" timeOffset="36931.39">7067 6714 5126 0,'0'0'298'16,"0"0"6"0,0 0 6-1,0-1 4-15,0 1 4 0,0 0 6 0,0 0 6 16,0 0 4-16,0 0 8 15,0 0-151 1,0-2-191-16,0 1 0 16,-1-2 0-16,-2-2 0 15,0-4 0-15,-4-2 0 32,-2-4 0-32,0-2 0 0,-1 1 0 0,-2-1 0 15,1 2 0-15,-2 0 0 16,-3 3 0-16,2 4 0 15,-1 1 0-15,-2 3 0 16,1 2 0-16,-1 2 0 16,-8 2 0-1,1 2 0-15,-2 6 0 16,-1 5 0-16,0 8 0 16,4 6 0-16,1 3 0 15,8 6 0-15,3 5 0 16,8-1 0-1,1-2 0-15,2-5 0 0,5-3 0 16,1-7 0-16,5-8 0 16,7-5 0-1,7-8 0-15,6-4 0 16,3-6 0-16,5-7 0 16,-4-5 0-16,-4-7 0 15,0-7 0-15,-5-3 0 16,-4 2 0-16,-5 3 0 15,-7 8 0-15,-2 7 0 16,-3 9 0-16,-1 3 0 16,2 8 0-16,1 7 0 15,3 9 0-15,0 4 0 16,-2 7 0-16,-1 0 0 16,0 3 0-1,0-2-267-15,11-3-504 16,-4-6-891-16,2-8 132 15,4-10 113-15,3-5 100 16</inkml:trace>
  <inkml:trace contextRef="#ctx0" brushRef="#br0" timeOffset="37105.45">7476 6947 8191 0,'0'4'0'0,"0"6"0"16,0 5 0-16,0 8 0 15,-3 9 0-15,-7 2 0 16,1 4-422 0,-3-6-1404-16,0-3 156 15,4-11 134-15,5-11 118 16</inkml:trace>
  <inkml:trace contextRef="#ctx0" brushRef="#br0" timeOffset="37807.33">7921 6678 6167 0,'2'-6'215'16,"0"1"2"-16,1-2 3 16,-2 1 2-16,5-1 3 15,-5 3 2-15,4 0 3 16,-3-3 2-16,1 0 4 15,-1 0-236-15,-1-3 0 16,-2-1 0 0,-4-3 0-16,-2 1 0 15,-4-3 0 1,-4 3 0-16,-6 4 0 0,2 2 0 16,-7 3 0-16,-3 6 0 15,-1 7 0-15,-1 5 0 16,4 9 0-1,1 7 0-15,10 6 0 0,2 3 0 16,11 0 0-16,0-2 0 16,7-6 0-1,6-6 0-15,6-6 0 0,7-6 0 16,6-8 0-16,-1-3 0 16,1-7 0-16,-3-6 0 15,-5-7 0 1,-5-2 0-16,0-6 0 15,-4 3 0-15,-4 3 0 16,-4 5 0-16,-1 7 0 16,2 5 0-16,1 6 0 15,5 5 0-15,2 7 0 16,2 2 0-16,2 7 0 16,-4-1 0-16,1 2 0 15,-2-3 0-15,1-1-417 16,0-7-1411-16,-3-1 157 15,0-9 134 1,-6-1 118-16</inkml:trace>
  <inkml:trace contextRef="#ctx0" brushRef="#br0" timeOffset="38110.06">7898 6148 8191 0,'24'-2'0'15,"18"7"0"-15,14 19 0 16,16 26 0 0,1 28 0-16,-8 24 0 0,-14 18 0 15,-17 5 0-15,-20 1 0 16,-14-3 0-16,-22-8 0 15,-21-8 0-15,-19-16 0 16,-13-14-450 0,-13-79-1369-16,-5 38 155 31,7-21 133-31,9-18 116 0</inkml:trace>
  <inkml:trace contextRef="#ctx0" brushRef="#br0" timeOffset="39010.3">9310 6497 5539 0,'-3'-15'278'0,"-6"-2"3"15,-8-1 4-15,-12 0 5 16,-9 10 4-16,-16 5 5 15,-7 7 4-15,-1 6 5 16,1 8 6-16,13 7-314 16,14 10 0-16,15 3 0 15,16 3 0 1,26 2 0-16,22-1 0 16,24 2 0-16,14-5 0 15,11 3 0-15,-12-4 0 16,-20-2 0-16,-32 0 0 15,-28-4 0-15,-36 1 0 16,-29-5 0-16,-21-3 0 16,-11-8 0-16,-3-6 0 15,8-7-48-15,24-8-431 16,22-33-1319-16,28 18 152 16,22-8 130-1,19-6 115-15</inkml:trace>
  <inkml:trace contextRef="#ctx0" brushRef="#br0" timeOffset="39551.34">9054 6201 6197 0,'0'-8'211'0,"0"1"3"15,0 3 3 1,0 18 2-16,0 26 2 15,0 30 3-15,0 30 2 16,0 31 3-16,-1 18 4 16,-2 8-233-16,3-3 0 15,-2-6 0-15,4-19 0 16,-2-18 0-16,3-22 0 16,-2-19 0-16,1-18 0 15,-2-21 0-15,1-13-286 16,31-14-1578-1,-26-15 162-15,-2-12 140 16</inkml:trace>
  <inkml:trace contextRef="#ctx0" brushRef="#br0" timeOffset="125268.42">6287 7592 2568 0,'0'3'58'0,"0"-3"29"16,0 0 15-16,0 0 5 16,0 1 13-16,0-1 24 15,0 0 28 1,0 0 24-16,0 0 26 15,0 0-1-15,0 0-7 16,0 0-6-16,0 0 9 16,0 0 37-16,0 0 27 15,0 0 16-15,0 0 23 16,0 0 12-16,0 0 2 16,0 0-17-16,0 0-22 15,6 0-25-15,8 0-20 16,5 0-44-16,10 0-42 15,4 0-41 1,-1-1-53-16,-1-2-36 16,-4 2-26-16,-6-2-8 15,-1 1 0-15,-5-1 0 16,-2 1 0-16,-7 0 0 16,-3 1 0-16,-2-1 0 15,-1 2 0 1,0 0 0-16,-1 0 0 0,-7 0 0 15,-7 0 0-15,-10 0 0 16,-7 0 0 0,-7 3 0-16,0 1 0 15,2 0 0-15,1 1 0 16,4 3 0-16,3-3 0 16,9 0 0-16,1-1 0 15,9 0 0 1,3-4 0-16,3 2 0 15,4-2 0-15,1 0 0 16,3 0 0-16,9 0 0 16,9 0 0-16,9-2 0 15,9-2 0-15,3-3 0 0,0 1 0 16,-5 0 0 0,-3-2 0-16,-5 2 0 0,-4 1 0 15,-6 3 0 1,-8 0 0-16,-8 0 0 15,-3 2 0-15,-2 0 0 16,-11 0 0 15,-8 0 0-31,-10 4 0 0,-9 0 0 0,-7 1 0 0,4 2 0 16,7 2 0 0,8-5 0-16,4 3 0 15,8-2 0-15,4-2 0 16,6 1 0-16,2-2 0 0,3-1 0 15,2-1 0 1,2 0 0-16,10 0 0 16,11 0 0-16,8-1 0 15,11-3 0-15,3 0 0 16,-3-1 0-16,-8-3 0 16,-6 2 0-1,-11 1 0-15,-9 4 0 16,-7 0 0-16,-3 1 0 0,-13 0 0 15,-7 0 0-15,-8 1 0 16,-5 0 0-16,0 3 0 16,7-1 0-1,7-1 0-15,9 0-184 16,8 0-537-16,2-2-976 16,10-2 137-16,6-9 118 15,4-3 103-15</inkml:trace>
  <inkml:trace contextRef="#ctx0" brushRef="#br0" timeOffset="127444.58">6293 7631 3505 0,'-6'1'96'0,"0"2"48"16,-2-3 33 0,1 0 27-16,2 0 21 0,1 0 48 15,1 0 68-15,1 0 82 16,1 0 46-16,0 0-28 15,2 0-65-15,0 0-45 16,8 0-36-16,14-3-24 16,12 2-19-1,11-3-51-15,5-1-74 0,2 1-87 16,-5-2-40 0,-9 1 0-16,-6 1 0 15,-9 2 0-15,-9 0 0 16,-9 0 0-16,-2 2 0 15,-10-1 0-15,-8 1 0 16,-17 0 0-16,-11 0 0 16,-15 0 0-16,-5 0 0 15,1 3 0-15,11-2 0 16,13 2 0-16,10 0 0 16,10 1 0-1,11-2 0-15,5 0 0 16,-1-1 0-1,7-1 0-15,6 0 0 0,11 0 0 16,10 0 0-16,11 0 0 16,6-1 0-16,0-1 0 15,-7 0 0 1,-5-1 0-16,-11 1 0 16,-7 0 0-16,-12 0 0 0,-4 2 0 15,-9 0 0 1,-13 0 0-16,-13 2 0 15,-12 5 0-15,-14-1 0 16,-2 2 0 0,6 3 0-16,14-1 0 0,13-2 0 15,12-2 0-15,9-1 0 16,6-4 0-16,3-1 0 16,10 0 0-16,13 0 0 15,7-1 0 1,8-2 0-16,5-1 0 0,-7-2 0 15,-9 1 0 1,-8-1 0-16,-10 4 0 16,-8-1 0-16,-3 3 0 15,-2 0 0-15,-6 0 0 0,-8 0 0 16,-2 0 0 0,-5 1 0-16,2 1 0 15,4 0 0-15,7 0 0 16,5 1 0-16,2-2-428 15,2-12-1397-15,0 7 157 16,3 0 133 0,3-5 118-16</inkml:trace>
  <inkml:trace contextRef="#ctx0" brushRef="#br0" timeOffset="133026.66">2948 7684 3775 0,'-4'0'87'0,"-3"0"38"16,1 0 31-16,-1-1 22 15,1 2 19-15,2-2 67 16,1 1 87-16,-4 0 82 16,1 0 11-16,0 0-42 15,2 0-41 1,-2 0-36-16,0 0-32 16,5 0-20-16,-1 0-17 15,2 0-74-15,0 0-93 16,5 0-89-16,9 1 0 15,12-1 0-15,13 0 0 16,11 0 0-16,4 0 0 16,-2-2 0-1,-5-5 0-15,-9 2 0 0,-6-1 0 16,-6-1 0 0,-10 0 0-16,-3 3 0 15,-10 0 0-15,-2 2 0 16,-2 2 0-16,-5-2 0 15,-13 2 0-15,-10 0 0 16,-10 4 0 0,-14-1 0-16,-3 2 0 15,-1 2 0-15,7 3 0 16,2-3 0-16,8 2 0 0,8-2 0 16,4 2 0-1,10-3 0 1,8-2 0-16,5-2 0 0,2 0 0 15,6-1 0-15,6-1 0 16,14 0 0-16,15 0 0 16,13 0 0-16,11-1 0 15,5-2 0-15,-5-1 0 16,-6-1 0-16,-9-3 0 16,-4 2 0-16,-14 1 0 15,-13-2 0-15,-7 5 0 16,-7 1 0-1,-10 1 0-15,-11 0 0 16,-15 2 0-16,-14 5 0 16,-16 2 0-16,-4 0 0 15,6 3 0-15,10 1 0 16,13-4 0-16,12-2 0 16,11-1 0-16,9-1 0 15,5-3 0-15,1-1 0 16,2-1 0-16,-1 0 0 15,3 0 0 1,0 0 0-16,10 0 0 16,0-1 0-1,7 1 0-15,0-3 0 0,5-1 0 16,-5 2 0 0,-2-2-387-16,2-4-1449 0,-5 4 158 15,-3-2 136-15,-3-5 117 16</inkml:trace>
  <inkml:trace contextRef="#ctx0" brushRef="#br0" timeOffset="140263.26">13113 7913 5765 0,'0'-14'242'15,"0"-2"5"-15,0-4 2 16,2-2 4-16,-4 4 3 16,-10 6 4-1,-5 1 2-15,-12 3 5 16,-15 2 2-16,-13 4-148 15,-4 2-121-15,-7 6 0 0,1 7 0 16,8 9 0 0,8 9 0-16,13 8 0 15,24 7 0-15,16 2 0 16,28 1 0 0,26 4 0-16,18-2 0 0,11-1 0 31,-1-1 0-31,-19-5 0 0,-23-6 0 15,-30-2 0-15,-33-5 0 16,-31-6 0-16,-26-5 0 16,-11-8 0-16,-6-5 0 0,12-6 0 15,24-4-83 1,36-8-461-16,33-1-1228 16,30-7 148-16,27-7 128 15</inkml:trace>
  <inkml:trace contextRef="#ctx0" brushRef="#br0" timeOffset="140630.65">13329 8181 8191 0,'-2'0'0'16,"2"0"0"-16,0 0 0 0,23 0 0 16,25 0 0-1,24 0 0-15,20 0 0 16,16-3 0-16,-3 0 0 15,-10-1 0-15,-17-3 0 16,-19 2 0-16,-19 0 0 16,-21 0 0-16,-11 1 0 15,-10 0 0-15,-12 1-118 16,-3 0-349 0,-6-27-1316-16,-6 20 150 0,-1-3 128 15</inkml:trace>
  <inkml:trace contextRef="#ctx0" brushRef="#br0" timeOffset="140876.43">13666 7964 7760 0,'4'-7'48'16,"14"-1"0"-16,18 2-2 15,13 9 2-15,18 15 0 0,6 13-1 16,-10 15 2-16,-15 8-1 15,-23 6 1-15,-24 5-49 16,-24-2 0-16,-17-4 0 16,-19-5-322-16,1-12-1532 31,4-6 161-31,15-18 137 0,22-14 121 0</inkml:trace>
  <inkml:trace contextRef="#ctx0" brushRef="#br0" timeOffset="141473.28">14714 7618 8191 0,'-11'-2'0'0,"-15"8"0"15,-20 14 0 1,-15 25 0-16,-5 23 0 16,-2 24 0-16,19 18 0 15,19 6 0 1,19 0 0-16,20-6 0 0,14-5 0 15,15-12 0-15,9-13 0 16,14-22-109-16,50-20-860 16,-41-21-682-16,1-17 129 15,-11-23 114-15,-11-20 98 16</inkml:trace>
  <inkml:trace contextRef="#ctx0" brushRef="#br0" timeOffset="142170.01">14979 7751 5815 0,'0'-6'250'16,"0"-1"4"-1,0 2 2-15,0-3 4 0,0 8 4 0,0 0 3 16,0 0 4-16,0 0 3 15,3 0 6 1,-3 0-280-16,0 4 0 16,2 8 0-16,-2 7 0 15,2 11 0-15,-2 11 0 16,0 6 0-16,-2 7 0 16,0 7 0-16,-1-3 0 15,3 1 0-15,0-6 0 16,0-10 0-16,5-8 0 15,7-11 0 1,13-8 0-16,12-10 0 0,10-3 0 16,9-6 0-1,0-2 0-15,-4-4 0 16,-7-1 0-16,-6-2-78 16,-8-1-354-16,-4-5-1371 15,-10 1 153-15,-2-4 131 16,-4-2 115-1</inkml:trace>
  <inkml:trace contextRef="#ctx0" brushRef="#br0" timeOffset="142450.75">15480 7397 8191 0,'29'5'0'0,"16"15"0"16,18 21 0-16,9 27 0 16,-7 23 0-16,-13 23 0 15,-18 7 0-15,-22 1 0 16,-24-4 0-16,-22-10 0 15,-17-10-262-15,-15-15-1608 16,-15-14 163-16,-2-23 139 16</inkml:trace>
  <inkml:trace contextRef="#ctx0" brushRef="#br0" timeOffset="155361.58">1980 8778 4641 0,'1'0'274'15,"2"-1"67"-15,1-2 8 16,-1 2 4-16,1-4 9 15,-1 1 5-15,0 0 8 16,0-1 7 0,1-1 8-16,-2 1-111 15,-1 0-201-15,-4-1-78 16,-11 4 0-16,-14-1 0 16,-12 1 0-16,-17 2 0 15,-9 3 0-15,-3 4 0 16,4 4 0-16,7 9 0 15,13 6 0 1,14 6 0 0,17 6 0-16,14 4 0 0,21 2 0 15,18-1 0-15,17 2 0 16,10-3 0-16,10 1 0 16,-11-4 0-1,-16-1 0-15,-22-2 0 0,-21-6 0 16,-23 1 0-1,-27-5 0-15,-17-7 0 16,-11-5 0-16,-6-9 0 16,6-2 0-16,17-6-265 0,18-3-289 15,19-51-1166 1,14 37 139-16,17-10 122 16</inkml:trace>
  <inkml:trace contextRef="#ctx0" brushRef="#br0" timeOffset="155937.04">1656 8449 6330 0,'0'-12'198'0,"-2"3"3"16,2 2 1-16,0 11 2 15,0 32 3-15,2 27 2 16,-1 27 2-16,2 27 2 15,2 17 3 1,-1 10-216-16,2 1 0 16,4-6 0-16,-3-6 0 15,3-13 0-15,-1-18 0 16,-5-17 0-16,-3-21 0 0,-1-19 0 16,-3-16 0-16,2-20 0 15,1-15-499 1,-1-35-1307-16,-2 5 153 15,6-16 132-15,2-6 115 32</inkml:trace>
  <inkml:trace contextRef="#ctx0" brushRef="#br0" timeOffset="158032.17">2219 8751 4094 0,'0'-3'280'0,"0"-3"113"16,2 1 6-16,-2 0 9 16,3-1 10-16,-2 3 8 15,-1 1 9-15,1 0 10 16,1 1 11-16,-2 1-149 15,0 0-177-15,0 0-130 16,0-1 0-16,3 1 0 16,4 0 0-16,0 1 0 15,3 2 0 1,6-1 0-16,-1 6 0 16,2 0 0-16,-1 1 0 15,2 2 0-15,-3 1 0 16,2-1 0-1,-2 4 0-15,1 3 0 0,-2 2 0 16,2 3 0-16,-1 1 0 16,-3 1 0-16,-1 3 0 15,-3-2 0 1,1 0 0-16,-5 2 0 0,-2-2 0 16,-1 4 0-1,-1 2 0-15,-3 2 0 16,-1 3 0-16,-8 2 0 15,-1 2 0-15,-5 0 0 16,-1-4 0-16,-4-4 0 16,1-2 0-16,3-8 0 15,-3-3 0-15,2-5 0 16,0-2 0-16,1-9-278 16,8-4-1587-16,-2-7 161 15,8-8 141 1,4-10 120-16</inkml:trace>
  <inkml:trace contextRef="#ctx0" brushRef="#br0" timeOffset="159608.22">2674 8794 4649 0,'0'-4'343'0,"0"-3"6"16,0 1 5-16,0 0 9 16,0 2 6-16,0 4 7 15,0-3 6-15,0 3 9 16,0 0 8-16,0 0-183 16,0 0-216-1,0 0 0-15,0 0 0 16,0 0 0-16,0 0 0 15,0 3 0-15,0 3 0 16,0 2 0-16,0 8 0 16,0 5 0-16,0 4 0 15,0 6 0-15,0 4 0 16,0 2 0-16,1 1 0 16,-1 1 0-16,0 2 0 15,0-1 0 1,0-3 0-16,2-4 0 15,-2-6 0-15,1-2 0 16,-1-6 0 0,2-3 0-16,-1-3 0 0,1 1 0 15,-2-5 0-15,1-2 0 16,-1 0 0-16,0 0 0 31,2-4 0-31,-2 2 0 0,0 0 0 0,0-4 0 16,1 2 0-1,-1-2 0 1,2 0 0-16,1 1 0 0,3-2 0 16,6 0 0-16,14 0 0 15,10 0 0-15,8-2 0 16,3-2 0-16,1 0 0 16,-9-2 0-16,-9 0 0 15,-8 0 0-15,-6 2 0 16,-8 0 0-16,-6 4 0 15,-1-2 0-15,-2 2 0 16,1-5-325-16,39-1-1528 16,-41-6 161-1,0-1 137-15,2 1 121 16</inkml:trace>
  <inkml:trace contextRef="#ctx0" brushRef="#br0" timeOffset="161018.51">3428 8691 4301 0,'1'-4'358'0,"1"-2"19"15,2-1 8-15,-3 0 6 16,-1 1 10 0,2 2 7-16,-2 1 10 15,0 1 7-15,0 2 11 16,0 0-159-16,0 0-263 15,0 0-14-15,0 0 0 16,-2 0 0-16,-5 3 0 16,-3 3 0-16,-5 10 0 15,-6 6 0-15,-2 10 0 16,-1 5 0-16,3 10 0 16,2 5 0-16,9 3 0 15,2 4 0 1,5 2 0-16,3-2 0 15,7 1 0-15,4-4 0 16,8-5 0-16,5-6 0 16,4-7 0-1,1-6 0-15,0-5 0 0,-2-8-50 16,-4-5-867-16,9-8-764 16,-3-10 135-16,0-13 115 15,0-8 103 1</inkml:trace>
  <inkml:trace contextRef="#ctx0" brushRef="#br0" timeOffset="163204.66">6735 8586 4763 0,'1'-1'331'16,"1"-1"4"-16,-1 1 6 15,1-2 7-15,-1 1 6 16,0-1 7-16,-1 0 5 16,2 3 9-16,-2-1 6 15,0 1-145-15,0 0-236 16,0-2 0-16,0 4 0 16,0-4 0-16,0 2 0 15,0 0 0 1,0 0 0-16,-6 0 0 15,-8 3 0-15,-11 8 0 16,-11 10 0-16,-7 15 0 16,-6 16 0-16,7 13 0 15,9 10 0 1,11 7 0-16,12 2 0 0,8 2 0 16,10-6 0-16,9-4 0 31,8-6 0-31,7-8 0 0,8-11 0 0,5-10-357 15,2-22-1487-15,2-6 159 16,-1-11 136 0,1-10 119-16</inkml:trace>
  <inkml:trace contextRef="#ctx0" brushRef="#br0" timeOffset="164111.57">7178 8965 5418 0,'2'0'289'31,"-2"0"5"-31,1-1 4 16,-1 1 5-16,2 0 5 0,-2 0 4 0,1-3 6 0,2-1 4 31,2-2 7-31,-2 0-329 0,0-6 0 16,0-1 0-16,-3-2 0 31,0-5 0-31,-1-2 0 0,-2-2 0 0,0 1 0 16,-7 1 0-16,0 5 0 15,-3 1 0 1,-3 6 0-16,-7 3 0 15,1 4 0-15,-11 7 0 0,-2 10 0 16,-1 9 0 0,3 9 0-16,3 8 0 15,7 3 0-15,7-1 0 16,10-1 0-16,3-4 0 16,3-7 0-16,9-6 0 15,5-6 0-15,8-8 0 16,10-8 0-1,5-2 0-15,-1-10 0 0,0-6 0 16,-7-4 0-16,-7-4 0 16,-3-4 0-1,-6 5 0-15,-3 4 0 16,-6 9 0-16,-3 5 0 16,1 4 0-16,-1 5 0 15,1 5 0-15,1 9 0 16,1 5 0-16,-1 7 0 15,0 4 0 1,-2 0 0-16,1-2 0 0,0-1-228 16,4-6-349-16,0-9-1146 15,4-7 139 1,5-5 122-16,4-8 107 16</inkml:trace>
  <inkml:trace contextRef="#ctx0" brushRef="#br0" timeOffset="164288.46">7466 9169 8191 0,'0'9'0'0,"0"6"0"15,-3 9 0-15,-5 6 0 16,-2 1 0 0,-5 1 0-16,0-2-339 0,50-6-1510 15,-44-7 160-15,5-11 137 31,6-4 119-31</inkml:trace>
  <inkml:trace contextRef="#ctx0" brushRef="#br0" timeOffset="164962.73">7938 8926 4877 0,'5'-10'185'0,"0"-3"132"0,1-7 4 0,-2-3 6 15,-2 2 6 1,-2-4 6 0,0 1 4-16,-3 1 8 0,0 3 5 15,-6 4-65-15,-4 3-140 16,-10 4-151 0,-2 7 0-16,-6 2 0 0,-3 7 0 15,1 7 0 1,0 9 0-16,2 7 0 15,4 7 0-15,8 0 0 16,5 3 0-16,8-6 0 16,2-3 0-16,6-6 0 15,6-6 0-15,5-6 0 0,7-7 0 16,7-4 0 0,5-5 0-16,3-8 0 15,-3-4 0-15,-3-3 0 31,-5-2 0-31,-5 0 0 0,-6 6 0 0,-7 4 0 16,-2 5 0 0,-1 3 0-16,0 5 0 15,1 4 0-15,3 4 0 0,1 6 0 16,-3 2 0 0,3 4 0-16,-2-1 0 15,-1 1 0-15,-2-3 0 16,1-1 0-16,1-4-165 15,-1 0-233-15,12-6-439 16,-12-4-729 0,1-6 117-16,-1-9 103 15,-1-12 91-15</inkml:trace>
  <inkml:trace contextRef="#ctx0" brushRef="#br0" timeOffset="165218.51">8007 8364 8191 0,'19'-5'0'16,"10"11"0"-1,10 15 0-15,6 22 0 16,1 24 0-16,-7 28 0 0,-9 17 0 16,-11 8 0-16,-11 4 0 15,-18 0 0-15,-16-9 0 16,-17-13 0-1,-12-15 0-15,-10-19-368 0,-4-33-1473 16,2-10 158-16,10-20 137 16,12-22 119-16</inkml:trace>
  <inkml:trace contextRef="#ctx0" brushRef="#br0" timeOffset="165891.29">8986 8632 5891 0,'0'-22'243'16,"0"-3"2"0,-1-5 4-1,-5-2 3-15,-11 8 3 0,-11 11 3 16,-11 4 5-16,-14 5 2 15,-5 2 5-15,-4 10-270 0,3 8 0 16,8 11 0 0,12 5 0-1,13 11 0-15,15 2 0 16,19 5 0-16,27-1 0 0,16-1 0 16,15 0 0-16,9-2 0 15,-7-3 0-15,-15-1 0 16,-24-3 0-16,-19-4 0 15,-27 0 0-15,-20-6 0 16,-20-4 0 0,-11-7 0-16,-10-7 0 15,2-7 0 1,6-10-7-16,13-10-451 0,19-33-1356 16,21 12 154-1,18-8 132-15,18-2 116 0</inkml:trace>
  <inkml:trace contextRef="#ctx0" brushRef="#br0" timeOffset="166301.07">8801 8190 8191 0,'0'-3'0'0,"-1"8"0"15,-4 18 0 1,0 21 0-16,-4 30 0 15,-3 29 0-15,-5 19 0 0,-2 15 0 16,-2 0 0 0,1 2 0-16,5-9 0 15,1-14 0-15,5-16 0 16,-3-18 0 0,4-23 0-16,1-22 0 15,14-16-859-15,-14-17-850 16,-1-19 138-16,-2-13 120 15,-1-20 104-15</inkml:trace>
  <inkml:trace contextRef="#ctx0" brushRef="#br0" timeOffset="173501.84">3337 9715 3874 0,'0'0'129'15,"0"0"34"1,0-1 16-16,0 1 14 16,0 0 61-16,0 0 68 15,0 0 69-15,0 0 43 16,0 0 10-16,0 0-78 15,0 0-54-15,0 0-36 16,-1 0-12-16,-2 0-12 16,1 0-66-16,-1 0-74 15,0 0-72 1,2 0-40-16,-1 0 0 16,1 0 0-16,1-2 0 15,0 0 0-15,0 0 0 16,0 0 0-16,3-5 0 15,3 2 0-15,6-4 0 16,3 2 0-16,7 0 0 47,-2 3 0-47,3 2 0 0,-3 1 0 0,-1 2 0 0,0 2 0 16,-1 1 0-1,-3 1 0-15,2-1 0 0,-4 0 0 16,2-2 0-16,-1 0 0 15,-2-2 0-15,-1 0 0 16,-1-2 0 0,-1 0 0-16,-3 0 0 0,-3 0 0 15,-2 0-339-15,14 1-555 16,-12 1-717 0,1 0 125-16,0 0 107 0</inkml:trace>
  <inkml:trace contextRef="#ctx0" brushRef="#br0" timeOffset="175302.21">6383 9735 3670 0,'0'-2'134'0,"0"2"53"15,0 0 42-15,0-2 64 16,0 4 73-16,0-4 74 16,0 2 13-1,0 0 12-15,0 0 10 0,0 0-86 16,0 0-54-1,0 0-58-15,0 0-46 16,0 0-69-16,0 0-80 16,0 0-79-16,0 0-3 15,0 0 0-15,0 0 0 16,0 0 0-16,0-2 0 16,1 1 0-16,2-3 0 15,5-1 0-15,4 0 0 16,4-2 0-1,1 0 0-15,6 3 0 16,0-1 0 0,1 1 0-16,2 3 0 0,-2 0 0 15,1 1 0-15,-5 1 0 16,2 2 0-16,-4-1 0 16,0 3 0-1,-1-1 0-15,0 0 0 0,2-1 0 16,1-2 0-16,-1 1 0 15,-2-2 0 1,-2 0 0-16,-1 0 0 0,-2 0 0 16,-2-2 0-1,-3 1 0-15,-1 0 0 16,-2-4 0-16,-2 3 0 0,-1-3 0 16,-1 1 0-1,2 1-380 1,-1 1-1458-16,1-1 158 0,-2-1 137 15,-3 0 117 1</inkml:trace>
  <inkml:trace contextRef="#ctx0" brushRef="#br0" timeOffset="180167.95">1954 10895 4624 0,'1'0'82'15,"3"0"52"-15,0 0 74 16,1-1 43-16,2 1 49 16,0-4 48-16,2 1 8 15,-5-1 5-15,-1 0 7 16,-1 0-22-16,-2 0-61 16,-2 0-54-1,-5-1-85-15,-12-2-45 0,-17 2-51 16,-22 1-50-1,-19 3 0-15,-16 2 0 16,-7 7 0-16,4 2 0 16,7 5 0-1,17 7 0-15,22 3 0 16,21 4 0-16,22 6 0 16,21 1 0-16,22 2 0 0,17-1 0 15,13 2 0 1,4-2 0-16,-8-4 0 15,-15-2 0-15,-17-4 0 16,-19-1 0-16,-22-3 0 16,-22 0 0-16,-19-4 0 15,-13-1 0-15,-10-7 0 16,4-5 0-16,7-5 0 16,14-4-285-1,15-4-194-15,28-5-1256 0,0-3 142 16,17-6 124-16,7-4 106 15</inkml:trace>
  <inkml:trace contextRef="#ctx0" brushRef="#br0" timeOffset="180776.61">1569 10577 5677 0,'0'-15'264'15,"0"-5"3"-15,0 3 4 16,0-1 4-16,0 10 4 16,0 10 4-16,-1 20 4 15,-1 27 4-15,-4 30 6 16,-6 35-297 0,-7 35 0-16,-9 20 0 0,-1 2 0 15,0-6 0 1,4-12 0-16,11-20 0 0,5-26 0 15,4-24 0 1,4-21 0-16,-1-21 0 16,-1-18 0-16,3-15 0 15,-4-12 0 1,4-13 0-16,0-13-388 0,10-16-1448 16,-1-4 158-16,7-6 136 15,0-3 117 1</inkml:trace>
  <inkml:trace contextRef="#ctx0" brushRef="#br0" timeOffset="186115.86">2346 10813 4417 0,'0'0'310'15,"0"-2"54"-15,0 2 9 16,0-1 6 0,0 1 7-16,0-2 10 0,2 1 6 15,-2-1 9-15,0 2 9 16,1 0-147 0,-1-1-213-16,0 2-60 15,0-2 0-15,0 1 0 16,0 0 0-16,0 0 0 15,0 0 0-15,2 0 0 16,-2 0 0-16,1 0 0 16,1 0 0-1,-1 0 0-15,2 0 0 0,-1 0 0 16,6 0 0 0,1 0 0-16,8 4 0 0,5 5 0 15,5 3 0 1,3 5 0-16,2 8 0 15,-3 3 0-15,-2 2 0 16,-4 3 0 0,-3 5 0-16,-8 1 0 15,-6 6 0-15,-4 3 0 0,-10 3 0 16,-10 5 0-16,-10-1 0 16,-6-2 0-1,-7-3 0-15,0-7 0 0,3-5 0 16,1-11 0-1,7-6 0-15,1-8 0 0,19-5-850 32,-9-5-861-32,8-7 138 0,5-9 120 15,7 1 106 1</inkml:trace>
  <inkml:trace contextRef="#ctx0" brushRef="#br0" timeOffset="187839.55">2983 10877 4507 0,'0'-9'367'0,"0"0"6"16,0 0 7-16,1-2 9 15,-1 2 8 1,0 6 8-16,0 2 8 15,0 1 9-15,0 0 10 16,0 0-326-16,0 0-106 16,0 4 0-16,0 6 0 15,0 8 0-15,2 6 0 16,-2 12 0-16,1 8 0 16,1 6 0-16,1 9 0 15,-2 0 0-15,2 2 0 16,-1-2 0-1,1 0 0-15,2-9 0 16,-1-6 0-16,4-6 0 16,-1-10 0-16,3-7 0 15,2-6 0-15,1-6 0 16,10-1 0 0,9-5 0-16,8-3 0 0,10 0 0 15,5-3 0-15,1-3 0 16,-6 2 0-16,-6-4 0 15,-10-2 0-15,-8-2-271 16,-7-2-414-16,-10-3-999 31,-4-2 135-31,-2-3 116 0</inkml:trace>
  <inkml:trace contextRef="#ctx0" brushRef="#br0" timeOffset="194297.14">7211 10910 4603 0,'0'0'316'16,"2"0"32"-16,-2 0 7 16,0 0 7-16,0 0 7 15,0 0 7-15,0 0 7 16,0 0 8-16,0 0 7 15,0 0-141-15,0 0-224 16,0 0-33-16,0 0 0 16,0 0 0-16,0 0 0 15,1 0 0-15,2-2 0 16,-1 1 0-16,3-3 0 16,0-4 0-1,-3-1 0-15,0-2 0 16,-1-5 0-1,-1-1 0-15,0 1 0 0,0-3 0 16,-1-1 0 0,-2 4 0-16,0 0 0 0,-5 4 0 15,-1 4 0-15,-4 2 0 16,-7 5 0-16,-8-1 0 16,-3 4 0-16,-4 0 0 15,-1 5 0 16,2 5 0-31,1 3 0 0,0 5 0 0,3 6 0 16,2 3 0 0,2 3 0-16,5 0 0 15,6-2 0-15,2 2 0 0,6 0 0 16,4-5 0-16,2-2 0 16,2-3 0-16,5-5 0 15,3-4 0-15,5-3 0 16,9-4 0-1,9-5 0-15,5-1 0 0,7-3 0 16,0-5 0-16,-3-5 0 16,-5-5 0-1,-3-5 0-15,-4-2 0 16,-3 2 0-16,-1 3 0 16,-5 2 0-16,-6 4 0 15,-2 4 0-15,-4 0 0 16,-3 6 0-16,1 1 0 15,-2 4 0 1,6 5 0-16,2 6 0 0,2 2 0 16,2 8 0-16,-1 1 0 15,-1 1 0 1,-1-1 0-16,1-1 0 16,2-1-295-16,3-2-266 15,0-22-1149-15,2 12 139 16,2-2 119-16,-1-3 106 15</inkml:trace>
  <inkml:trace contextRef="#ctx0" brushRef="#br0" timeOffset="194515.47">7743 11136 8191 0,'4'1'0'0,"-1"3"0"16,-2 6 0-16,2 6 0 16,-9 6 0-16,-6 9 0 15,-4 3 0-15,-7 3-278 16,-3-2-272-16,4-3-1167 16,7-9 139-16,7-9 121 15,6-10 105 1</inkml:trace>
  <inkml:trace contextRef="#ctx0" brushRef="#br0" timeOffset="195342.34">8230 10959 5911 0,'1'-1'241'16,"0"-2"2"-16,1 2 4 15,-1-3 2-15,3-1 5 16,1-1 2-16,-1-2 4 16,2 0 2-16,0-3 6 15,-2 0-268-15,-1-3 0 16,1-1 0-16,-4-2 0 15,0-3 0-15,-1-1 0 16,-5 1 0-16,-1-2 0 16,-3 3 0-1,-5 3 0-15,-1 5 0 16,-1 2 0-16,-6 5 0 16,0 4 0-1,-5 1 0-15,-2 9 0 0,-3 3 0 16,1 7 0-1,3 7 0-15,3 4 0 0,5 4 0 16,6-2 0-16,8 3 0 16,1-5 0-16,5-3 0 15,1-2 0 1,4-8 0-16,5-4 0 16,5-4 0-16,8-6 0 15,5-1 0-15,2-5 0 16,1-4 0-16,-1-7 0 15,-5 1 0-15,-1-7 0 16,-3 1 0-16,-6 0 0 16,-2 4 0-16,-4 2 0 15,-3 4 0-15,-2 4 0 16,0 2 0-16,1 2 0 16,4 6 0-1,0 6 0-15,3 3 0 16,2 5 0-16,-3 3 0 15,-2 4 0 1,-1 0 0-16,-3 2-311 0,55-2-1546 16,-51 1 161-1,2-8 138-15</inkml:trace>
  <inkml:trace contextRef="#ctx0" brushRef="#br0" timeOffset="195865.05">8172 10263 8191 0,'13'-7'0'16,"17"6"0"-1,25 11 0-15,21 24 0 16,17 25 0-16,-4 34 0 16,-12 27 0-16,-24 10 0 15,-27 14 0-15,-23 1 0 16,-23-2 0-16,-22-11 0 15,-18-10 0-15,-11-19 0 16,-10-18-97 0,12-24-581-16,6-22-1054 0,19-25 142 31,18-18 123-31,16-22 106 0</inkml:trace>
  <inkml:trace contextRef="#ctx0" brushRef="#br0" timeOffset="196620.54">9479 10591 5891 0,'0'-14'243'16,"-5"-5"2"-16,-9-3 4 16,-8-3 3-1,-9 6 3-15,-17 8 3 16,-9 6 5-1,-6 2 2-15,-2 7 5 0,3 10-270 16,10 9 0-16,16 9 0 31,16 13 0-31,15 9 0 16,24 2 0-16,21 4 0 0,24 1 0 0,11-2 0 16,6-1 0-16,-13-2 0 15,-22-2 0-15,-26-7 0 16,-27-6 0-16,-23-6 0 15,-18-7 0 1,-13-10 0-16,-8-10 0 16,-5-5 0-16,7-13-268 15,15-9-432-15,13-10-981 16,18-5 135-16,16-8 115 16</inkml:trace>
  <inkml:trace contextRef="#ctx0" brushRef="#br0" timeOffset="197037.75">9282 10223 6233 0,'0'-13'208'0,"0"-2"2"15,0 4 3 1,-3 12 2-16,-1 33 3 0,-8 29 1 15,-3 33 4-15,-11 31 1 16,1 17 4-16,-1 8-228 16,4 2 0-1,5-9 0-15,6-14 0 16,0-15 0-16,1-17 0 16,2-19 0-16,-3-24-268 15,59-16-1601-15,-67-17 164 16,-4-22 139-1</inkml:trace>
  <inkml:trace contextRef="#ctx0" brushRef="#br0" timeOffset="212263.29">2051 12672 4808 0,'0'0'323'15,"2"-1"10"-15,-2 1 6 16,1-2 6-16,1 4 7 16,-2-2 4-16,0-2 9 15,0 2 6-15,0 0 7 16,0 0-164-16,0 0-207 15,0 0-7 1,0 0 0-16,0 0 0 0,3 0 0 16,-3-1 0-1,0 0 0-15,0-2 0 16,1-2 0-16,-2-2 0 16,-8-1 0-16,-12 1 0 15,-10 3 0-15,-15 1 0 16,-11 3 0-16,-4 6 0 15,3 4 0 1,4 8 0-16,11 5 0 0,11 8 0 16,19 5 0-1,15 1 0 1,21 2 0-16,21 0 0 16,20-1 0-16,11-5 0 15,6-4 0-15,-9 2 0 0,-17-5 0 16,-22-2 0-16,-18 1 0 15,-17 0 0-15,-16-3 0 16,-15-3 0-16,-10-3 0 16,-5-5 0-1,-3-7 0-15,3-3-267 16,12-3-277-16,9-56-1178 16,12 43 140-16,8-1 122 15,5-9 105-15</inkml:trace>
  <inkml:trace contextRef="#ctx0" brushRef="#br0" timeOffset="213186.04">1852 12400 2863 0,'0'-6'180'0,"0"-1"64"31,0-1 44-31,0-2 149 0,0 3 74 16,0 0 15-1,0 0 15-15,0 2 15 0,0 1 16 16,0 0-110-16,0 2-89 16,0 2-69-16,0-1-50 15,0 1-174 1,0 0-80-16,0 0 0 0,-1 0 0 16,1 0 0-16,-2 0 0 31,2 0 0-31,0 3 0 0,-2 3 0 15,1 7 0-15,1 5 0 16,0 11 0-16,0 9 0 16,0 14 0-16,0 16 0 15,3 21 0-15,0 15 0 16,3 16 0-16,4 9 0 16,3 3 0-16,3-1 0 15,3-5 0 1,4-11 0-16,0-8 0 0,-1-15 0 15,-2-15 0 1,-3-14 0-16,-7-17 0 16,-1-13 0-16,-7-12 0 15,-2-12 0-15,3-5 0 16,-3-4 0-16,-6-5 0 16,-4-6 0-16,-5-8 0 15,-1-13-581-15,-7-14-1203 16,-3-13 151-1,7-14 128-15,5-8 112 0</inkml:trace>
  <inkml:trace contextRef="#ctx0" brushRef="#br0" timeOffset="-214593.65">2385 12504 3715 0,'0'0'228'16,"0"-3"144"-16,0 3 60 16,0 0 11-16,0-1 9 15,0-2 11-15,0 1 11 16,0 1 13-16,0 1 11 15,0-1-169-15,0 1-96 16,0 0-168-16,0 0-65 16,0 0 0-16,0 0 0 15,3 0 0-15,1 2 0 16,5 3 0 0,7 3 0-16,9 5 0 15,2 9 0-15,9 4 0 16,1 12 0-16,-2 10 0 15,-6 14 0 1,-6 3 0-16,-7 10 0 0,-10 1 0 16,-6 0 0-1,-10-4 0-15,-13-3 0 16,-6-7 0-16,-9-7 0 16,-2-13 0-16,1-12-585 0,7-12-1198 15,8-13 150 1,11-11 128-16</inkml:trace>
  <inkml:trace contextRef="#ctx0" brushRef="#br0" timeOffset="-209639.77">3120 12665 3502 0,'0'-2'223'0,"0"-2"133"15,0 0 95-15,0-1 9 16,0-1 11-16,0 2 13 16,0 1 12-16,0 2 12 15,0-1 13-15,0 2-170 16,0 0-88 0,0 0-158-16,0 0-105 15,0 0 0-15,0 0 0 16,0 0 0-16,0 0 0 15,0 0 0-15,0 0 0 16,0 3 0-16,0 3 0 16,0 5 0-16,0 3 0 15,0 9 0-15,0 7 0 16,0 2 0-16,0 6 0 16,0 3 0-1,0 3 0-15,0 1 0 16,0 0 0-16,0-3 0 15,0-1 0-15,0-3 0 16,0-4 0-16,0-5 0 16,0-4 0-16,0-8 0 15,2-5 0-15,-1-4 0 16,5-2 0-16,4-3 0 16,13-3 0-16,10 0 0 15,11-3 0 1,6-3 0-1,3-1 0-15,-3-2 0 0,-6-2 0 16,-8-1 0-16,-7 0-385 16,51-2-1452-16,-61-1 159 15,-6-4 136-15,0-1 117 16</inkml:trace>
  <inkml:trace contextRef="#ctx0" brushRef="#br0" timeOffset="-208899.11">3501 12237 3564 0,'0'-7'275'16,"0"-5"161"-16,0-1 12 0,0-2 9 15,0 3 12-15,0 3 11 16,0 6 13-16,0 2 12 15,0 2 14-15,-1 9-168 16,1 7-157 0,0 7-194-16,-2 10 0 15,-2 6 0-15,2 2 0 16,-1-6 0-16,1-1 0 16,1-6 0-16,1-6 0 15,1-8 0-15,-1-4 0 16,-1-3 0-16,-1-3 0 15,1-3 0-15,-2-1 0 16,0-1-404 0,1-23-1427-16,2 17 157 0,6-3 135 15,7-1 117 1</inkml:trace>
  <inkml:trace contextRef="#ctx0" brushRef="#br0" timeOffset="-208166.79">4278 12528 4953 0,'3'0'323'16,"0"-3"8"-16,2 0 4 16,-1-1 5-16,1 0 7 15,-2-1 8-15,2-3 4 0,-2 1 7 16,0-1 9-16,-2 1-268 15,1-1-107 1,-4 1 0-16,-5-1 0 16,-10 2 0-16,-12 3 0 15,-12 1 0-15,-11 4 0 16,0 5 0-16,-1 5 0 16,8 7 0-16,10 5 0 15,14 7 0-15,9 5 0 16,11 2 0-16,16 6 0 15,17 1 0-15,12 2 0 16,8 0 0-16,5-1 0 16,-9-4 0-1,-13-4 0-15,-14-5 0 16,-12-6 0-16,-18-5 0 16,-14-4 0-16,-14-6 0 15,-14-4 0 1,-7-6 0-16,-1-1 0 15,4-4 0-15,12-1-473 16,14-50-1340-16,16 41 154 16,13 0 133-16,16-2 116 0</inkml:trace>
  <inkml:trace contextRef="#ctx0" brushRef="#br0" timeOffset="-206801.55">7243 12607 5744 0,'0'0'257'16,"0"0"3"-16,2-3 5 16,-2 3 2-16,1 0 5 15,1 0 4 1,1-1 3-16,-2-1 3 16,3-1 7-16,-3-4-289 15,1-3 0-15,-1-3 0 16,-1-4 0-16,0-3 0 15,-1 0 0-15,-2 0 0 16,-4 2 0-16,-2 5 0 16,-2 2 0-1,-4 5 0 1,-5 0 0-16,-8 6 0 16,-2 0 0-16,-6 9 0 0,-4 5 0 15,1 8 0 1,3 12 0-16,4 5 0 0,4 6 0 15,7 3 0-15,8-1 0 16,4-5 0-16,6-3 0 16,5-7 0-1,8-10 0-15,6-8 0 16,8-8 0-16,9-5 0 16,7-9 0-16,1-7 0 15,-3-5 0 1,-3-3 0-16,-2-8 0 0,-6 6 0 15,-2 0 0-15,-5 6 0 16,-9 3 0-16,-2 9 0 16,-3 1 0-16,1 5 0 15,-3 5 0-15,4 6 0 16,2 7 0-16,1 5 0 16,-2 5 0-16,-2 2 0 15,-1 0 0 1,0-4 0-16,-3 1-404 15,1-7-1427 1,3-1 157-16,4-4 135 0,1-2 117 16</inkml:trace>
  <inkml:trace contextRef="#ctx0" brushRef="#br0" timeOffset="-206606.2">7597 12930 8191 0,'0'3'0'0,"0"7"0"16,1 5 0 0,-5 6 0-16,-7 9 0 15,-4 2 0-15,-4-1-258 16,-1 1-288-16,6-11-1177 16,6-5 139-16,7-8 122 15,4-8 107-15</inkml:trace>
  <inkml:trace contextRef="#ctx0" brushRef="#br0" timeOffset="-205941.02">8159 12683 5305 0,'1'-8'285'16,"-1"-4"5"0,2-3 3-16,-1-2 6 0,-1 0 4 15,2 3 4-15,-2-1 6 16,0-1 4-1,-2 0 5-15,-1-1-165 16,-3 1-157-16,-6 3 0 0,-6 0 0 16,-4 4 0-1,-4 3 0-15,-1 3 0 16,-3 3 0-16,-1 6 0 16,0 9 0-16,0 4 0 15,5 8 0-15,0 7 0 16,6 3 0-16,8-1 0 15,5 0 0 1,6-4 0-16,2-5 0 0,6-6 0 16,4-5 0-1,9-8 0-15,8-5 0 16,6-6 0-16,2-5 0 16,-3-6 0-16,-3-5 0 15,-4-1 0 1,-4-2 0-16,-5 1 0 0,-5 4 0 15,-2 6 0 1,-6 3 0-16,-1 6 0 0,0 0 0 16,3 6 0-1,1 5 0-15,5 7 0 0,-1 4 0 16,1 10 0 0,-3 5 0-16,-2 0 0 0,2-2-434 15,-1-25-1389 1,1 18 156-16,1-9 134 15,4-9 116-15</inkml:trace>
  <inkml:trace contextRef="#ctx0" brushRef="#br0" timeOffset="-205215.06">8088 12105 7547 0,'16'-10'70'16,"11"2"0"-1,14 7 2-15,14 10-1 0,4 23 0 16,1 23 2-1,-3 21-2-15,-14 18 1 0,-14 12 2 32,-13 12-74-32,-25 4 0 0,-17-4 0 15,-17-5 0-15,-15-12 0 16,-7-19 0-16,2-17-329 16,44-17-1523-16,-26-23 160 31,19-15 138-31</inkml:trace>
  <inkml:trace contextRef="#ctx0" brushRef="#br0" timeOffset="-204545.68">9343 12360 5618 0,'0'-14'269'15,"-4"-3"5"-15,-7-1 3 0,-12-6 4 16,-10 9 5-16,-16 6 3 16,-7 5 5-16,-8 2 4 15,2 4 7-15,4 5-305 16,9 5 0 0,10 4 0-16,12 7 0 15,15 6 0 16,7 6 0-31,17 3 0 0,17 3 0 0,13 3 0 16,12-1 0-16,8-1 0 0,-3 2 0 16,-8-5 0-16,-13 0 0 15,-16-4 0-15,-12-2 0 16,-13-5 0-16,-18-4 0 16,-17-6 0-16,-9-6 0 15,-16-5 0-15,-6-4 0 16,1-9-356-16,21-5-481 15,-5-7-783-15,16-5 124 16,18-8 110 0,14 1 97-16</inkml:trace>
  <inkml:trace contextRef="#ctx0" brushRef="#br0" timeOffset="-204086.59">9119 12069 5668 0,'0'-15'265'0,"0"0"3"16,0-1 4 0,2 4 4-16,-2 8 4 0,0 23 4 31,-2 22 4-31,1 19 5 0,-1 27 4 15,-2 22-297-15,-2 13 0 16,-4 4 0 0,3-3 0-16,-4-8 0 15,4-7 0-15,-4-17 0 16,4-18 0-16,-5-15 0 0,1-18-112 16,2-15-612-16,-8-17-991 15,-2-9 138-15,0-18 121 16,-7-11 106-1</inkml:trace>
  <inkml:trace contextRef="#ctx0" brushRef="#br0" timeOffset="-184966.17">13090 12426 2903 0,'0'-5'120'0,"0"-2"47"16,0-2 44-16,0-1 56 16,0 0 89-1,0 0 140-15,3-2 22 16,-1 1 15-16,2 2 14 0,0-1-75 16,0 3-42-16,-4 2-49 31,0 2-48-31,0 2-59 0,0 1-103 31,0 0-159-31,0 1-12 0,0 6 0 0,0 8 0 16,0 9 0-16,0 13 0 15,0 13 0-15,0 11 0 16,0 7 0-16,0 2 0 16,-4 1 0-1,0-5 0-15,0-7 0 0,-1-14 0 16,5-9 0-16,0-13 0 15,3-7 0-15,3-11 0 32,17-1 0-32,8-7 0 0,9 0 0 15,12 0 0-15,5-1 0 16,-1 0 0 0,5-4-267-16,4 6-371 0,0-5-1059 15,-5-9 137-15,-5-6 118 16,-7-4 103-16</inkml:trace>
  <inkml:trace contextRef="#ctx0" brushRef="#br0" timeOffset="-184648.93">13865 12718 8191 0,'2'-1'0'0,"8"-2"0"16,19-2 0-16,22 3 0 15,22-1 0 1,21 2 0-16,5 1 0 0,-5 0 0 16,-10 0 0-16,-18 0 0 15,-16 0 0 1,-14-2 0-16,-14 1 0 15,-8-1 0-15,-10-2-278 16,-2-3-213-16,-8-9-1242 16,-1 1 141-1,-5-4 124-15,-3-1 106 0</inkml:trace>
  <inkml:trace contextRef="#ctx0" brushRef="#br0" timeOffset="-184389.2">14346 12481 4661 0,'5'-10'267'0,"10"-1"79"16,14 1 7-16,18 3 6 15,7 11 8-15,10 17 5 16,-4 12 9-16,-11 12 6 16,-15 9 9-1,-20 9-184-15,-12 0-122 0,-19-2-90 16,-11-5 0-16,-6-11 0 15,0-8 0-15,-2-12 0 16,7-8-285-16,12-9-361 16,10-8-1044-1,12-12 135-15,17-10 117 16,13-11 104-16</inkml:trace>
  <inkml:trace contextRef="#ctx0" brushRef="#br0" timeOffset="-183976.7">15596 12495 6355 0,'-6'-16'196'15,"-9"-3"1"-15,-12-4 3 16,-7 0 2-16,-9 7 2 15,-10 9 1-15,-5 6 4 16,1 9 0-16,7 6 5 16,10 9-214-16,9 8 0 15,16 10 0-15,9 2 0 16,17 5 0 0,13 2 0-16,14 0 0 15,1 2 0 1,2-2 0-16,-6-4 0 15,-18-5 0-15,-8-6 0 16,-16-7 0-16,-14-3 0 16,-10-6 0-16,-7-8 0 0,-7-5 0 15,-2-5 0-15,12-8-84 16,10-4-428 0,15-58-1268-16,19 39 149 0,18-8 129 15,12-2 112 1</inkml:trace>
  <inkml:trace contextRef="#ctx0" brushRef="#br0" timeOffset="-183631.75">15750 12520 5262 0,'5'-9'305'15,"-3"-1"4"-15,5 3 6 0,-1 2 4 16,-4 16 6-16,-1 13 5 31,1 14 6-31,-2 13 5 0,-2 13 8 16,2 4-349-16,2-4 0 16,2-4 0-16,9-6 0 15,6-10 0-15,10-11 0 16,8-10 0-16,3-9 0 15,1-10 0-15,1-2 0 16,-5-10 0-16,-2-4 0 16,-2-6-336-16,0-6-332 15,-8-9-1003 1,-8-4 133-16,-1-2 114 0</inkml:trace>
  <inkml:trace contextRef="#ctx0" brushRef="#br0" timeOffset="-183345.81">16273 12065 8191 0,'0'-6'0'15,"0"2"0"-15,0 4 0 0,0 13 0 47,0 17 0-47,0 19 0 0,1 12 0 16,3 8 0-16,1-2 0 0,-2-3 0 0,0-4 0 15,-2-8 0-15,-1-11 0 16,-4-8-616-16,-9-12-1158 16,-2-13 148-16,1-16 128 15,4-23 112 1</inkml:trace>
  <inkml:trace contextRef="#ctx0" brushRef="#br0" timeOffset="-178220.24">12996 10619 5535 0,'0'-9'278'0,"0"-1"4"0,0 0 4 0,0-1 4 15,2 10 5 1,0 10 4-16,1 18 5 0,-1 13 4 16,4 14 6-1,2 15-314 1,-2 5 0-16,3-5 0 0,-5-2 0 15,4-5 0-15,-1-12 0 16,-3-8 0-16,-2-12 0 16,0-7 0-16,-2-10 0 15,0-6 0 1,-4-3 0-16,-5-8-149 16,-1-9-323-16,-3-16-1301 15,2-4 147 1,2-11 129-16</inkml:trace>
  <inkml:trace contextRef="#ctx0" brushRef="#br0" timeOffset="-177977.94">13015 10697 3729 0,'15'-29'137'16,"8"-8"55"-16,14-3 62 0,9-2 68 16,5 16 42-16,1 18 37 31,-3 11 26-31,-8 14 33 0,-16 10 10 15,-14 5-94-15,-16 7-50 16,-22 6-61-16,-11-7-68 16,-9-1-75-16,-2-7-44 15,3-8-76-15,11-6-284 16,10-5-251-16,16-16-1169 16,7 1 136-16,13-8 119 15,14-5 105-15</inkml:trace>
  <inkml:trace contextRef="#ctx0" brushRef="#br0" timeOffset="-177591.72">13546 10599 5530 0,'0'-5'279'0,"0"1"3"15,0 1 5-15,-4 6 4 16,-2 11 4-16,-6 15 4 15,1 5 6-15,-1 8 4 16,3 4 5-16,7-2-314 16,2-6 0-16,7-4 0 31,2-8 0-31,7-7 0 0,8-9 0 16,4-7 0-1,1-6 0-15,0-13 0 0,-5-9 0 16,-8-9 0-16,-7-10 0 0,-7-2 0 15,-2 1 0 1,-6 7 0 0,-5 5 0-16,-3 8 0 0,-6 9 0 15,-3 6-63-15,3 6-326 16,5 4-178 0,5-15-1100-16,10 19 133 15,8 0 113-15,7-1 102 16</inkml:trace>
  <inkml:trace contextRef="#ctx0" brushRef="#br0" timeOffset="-177105.55">13842 10587 5969 0,'4'0'232'16,"-2"0"4"-16,2 9 1 15,2 9 4-15,1 15 2 16,0 11 3-16,2 14 3 15,-2 3 4 17,-3 4 3-32,0-3-227 0,-1-2-29 0,-3-4 0 15,0-10 0 1,0-12 0-16,0-8 0 0,0-10 0 16,2-10 0-16,-2-4 0 15,0-8 0-15,-2-15 0 16,2-14 0-16,0-18 0 15,9-21 0-15,9-17 0 16,11-5 0-16,9 6 0 16,12 12 0-16,-1 16 0 15,-6 24 0 1,1 16 0-16,-3 14 0 0,-7 12 0 16,-11 15 0-1,-6 12 0-15,-10 9 0 16,-9 4 0-16,-13 4 0 15,-9-3 0-15,-13-7 0 16,-9-3 0-16,-7-8 0 16,-1-5 0-16,4-9 0 15,10-3-454 1,9-56-1364-16,14 37 156 16,15-8 132-16,21-6 116 15</inkml:trace>
  <inkml:trace contextRef="#ctx0" brushRef="#br0" timeOffset="-176506.59">15272 10401 6548 0,'0'-10'176'0,"0"1"2"16,0-1 0-16,1 3 3 0,-7 9 2 31,-8 14 0-31,-5 13 3 0,-5 13 2 16,-5 17 2-1,3 11-190-15,10 6 0 0,9 0 0 16,7-1 0-16,11-8 0 15,7-5 0 1,5-14 0-16,6-6 0 16,5-13 0-16,6-10-473 0,4-37-1340 15,0 14 154-15,-1-14 133 16,-1-12 116-16</inkml:trace>
  <inkml:trace contextRef="#ctx0" brushRef="#br0" timeOffset="-176138.41">16034 9959 8191 0,'0'-6'0'31,"0"2"0"-31,0 1 0 0,-1 2 0 0,-3 8 0 32,-6 9 0-32,-4 6 0 15,-6 6-347-15,16 4-1501 16,-38-1 161-16,-13-9 136 0</inkml:trace>
  <inkml:trace contextRef="#ctx0" brushRef="#br0" timeOffset="-175936.61">14807 9884 8191 0,'0'-1'0'16,"0"1"0"-16,7 0 0 15,3 9-184 1,6 8-409-16,-3 13-1139 0,1 2 142 15,-7 4 123 1</inkml:trace>
  <inkml:trace contextRef="#ctx0" brushRef="#br0" timeOffset="-173088.49">4008 13295 1817 0,'0'0'115'0,"0"0"33"15,0 3 26-15,0-3 26 16,0 0 35-16,0 0 46 16,0 0 40-16,0 0 42 15,0 0 43-15,0 0 23 16,0 0 54-16,0 0-3 15,0 0-16-15,0 0-19 16,-1 0-32-16,1 0-42 16,-2 0-38-1,2 0-41-15,0 0-38 16,0 0-117-16,0 0-107 16,0 0-30-16,2 0 0 15,4-3 0-15,8 1 0 16,7-2 0-1,3-2 0-15,8 0 0 0,-3-2 0 16,-3 2 0 0,-3 1 0-16,-6-1 0 0,-4 2 0 15,-6 2 0 1,-2 0-90-16,-4 1-321 16,12 1-448-16,-9 0-718 15,1 0 119 1,-2 0 104-16,1 0 92 0</inkml:trace>
  <inkml:trace contextRef="#ctx0" brushRef="#br0" timeOffset="-166947.09">13564 14023 5005 0,'8'-8'310'16,"-2"-5"5"-16,3-3 4 16,-3-4 7-16,-1 1 4 15,-5-1 6-15,0 4 7 0,-9-1 5 16,-9 4 5-1,-17 1-147-15,-13 3-206 16,-15 5 0-16,-4 4 0 16,4 6 0-16,3 5 0 15,12 7 0-15,12 6 0 16,16 9 0 0,17 5 0-16,17 6 0 0,22 3 0 15,16 3 0-15,9 5 0 16,8-3 0-16,-6 0 0 15,-16-6 0 1,-18-2 0-16,-15-7 0 16,-24-3 0-16,-21-8 0 15,-12-5 0-15,-11-8 0 16,-4-5 0 0,0-6 0-16,15-4-122 0,23-8-552 15,19-1-1052-15,22-8 141 16,27-2 122-16,15-3 107 15</inkml:trace>
  <inkml:trace contextRef="#ctx0" brushRef="#br0" timeOffset="-166599.51">13884 14347 8191 0,'0'-2'0'16,"2"1"0"-16,13-2 0 16,26 2 0-16,20 1 0 15,23 0 0-15,20-4 0 16,1 3 0-1,-11-2 0-15,-12-2 0 0,-17-1 0 16,-13 2 0-16,-21-1 0 16,-13-2 0-1,-11 7 0-15,-7-4 0 16,-5-2-357 0,16 1-568-16,-24-3-672 0,-2-5 122 15,-6 2 106-15,-2-2 94 16</inkml:trace>
  <inkml:trace contextRef="#ctx0" brushRef="#br0" timeOffset="-166319.7">14202 14157 5017 0,'2'-12'326'0,"12"1"7"15,13-2 4 1,14 0 7-1,15 10 6-15,16 6 6 16,-3 12 7-16,-8 7 7 0,-14 12 6 16,-20 9-357-16,-16 4-19 15,-17 2 0-15,-15 3 0 32,-9-5 0-32,-10-5 0 0,-3-7 0 0,3-6-154 15,9-7-336-15,15-49-1277 16,7 28 147-16,20-7 127 15,9-7 111-15</inkml:trace>
  <inkml:trace contextRef="#ctx0" brushRef="#br0" timeOffset="-165766.63">15263 14221 8191 0,'2'-13'0'15,"2"-2"0"1,-3-3 0-16,1-2 0 15,-2 5 0-15,-3 4 0 16,-7 2 0-16,-5 0 0 16,-10 3 0-16,-10 5 0 15,-9 1 0-15,-5 7 0 16,-1 5 0 0,5 10 0-16,6 6 0 0,8 8 0 15,12 2 0 1,11-2 0-16,8-4 0 0,12-7 0 15,11-3 0 1,9-8 0-16,4-8 0 16,13-6 0-16,-4-5 0 0,-2-9 0 15,-7-1 0-15,-6-3 0 16,-5-1 0 0,-9 5 0-16,-6 5 0 15,1 4 0-15,-3 5 0 16,2 8 0-1,4 6 0 1,-2 7 0-16,1 6 0 0,-5 4-264 16,20 2-640-16,-22-3-723 15,5-8 125-15,1-6 111 16,-2-3 96-16</inkml:trace>
  <inkml:trace contextRef="#ctx0" brushRef="#br0" timeOffset="-164342.05">1812 14372 4969 0,'4'0'314'16,"2"-3"5"0,3-3 5-16,2 2 5 15,-4-5 6-15,1-1 7 16,-1 1 5-16,-4 1 6 0,-2-2 7 16,0 1-161-16,-5 2-199 15,-7-1 0 1,-12 2 0-16,-13 2 0 15,-9 1 0-15,-13 4 0 32,0 7 0-32,5 0 0 0,7 4 0 0,10 6 0 15,12 3 0-15,14 2 0 16,12 5 0-16,14 2 0 16,21 3 0-16,15 0 0 15,9 1 0 1,5-3 0-16,-8 0 0 0,-14-1 0 15,-17-6 0 1,-16 3 0-16,-16-4 0 16,-16-2 0-16,-12-3 0 15,-12-4 0-15,-7-8 0 16,-7-2 0 0,4-8-38-16,7-3-391 0,16-10-1386 15,11 0 156 1,13-7 131-16,8-2 117 0</inkml:trace>
  <inkml:trace contextRef="#ctx0" brushRef="#br0" timeOffset="-163535.74">1638 14139 3484 0,'0'-5'215'15,"0"-3"177"-15,-1-1 59 16,0-3 10-16,1 1 12 16,-2 2 12-16,1 3 11 15,2 2 14-15,-2 1 13 16,1 3-158-16,0 0-90 16,0 8-214-16,0 11-61 15,0 16 0 1,0 17 0-16,0 21 0 0,0 12 0 15,1 5 0-15,2 6 0 16,2-4 0 0,4-3 0-16,2-7 0 15,-1-7 0-15,-1-12 0 0,-2-11 0 16,-3-16 0 0,-4-11 0-16,3-10 0 15,-3-7 0-15,0-5 0 16,0-1 0-1,0-1 0-15,-3-1 0 0,3-3-621 16,0-8-1152 0,0-11 147-16,0-11 129 0</inkml:trace>
  <inkml:trace contextRef="#ctx0" brushRef="#br0" timeOffset="-162419.89">2169 14302 4121 0,'1'-7'387'16,"-1"1"9"-16,3-3 8 15,-2 2 9 1,-1 2 8-16,2 3 10 16,-1 0 9-16,3 2 11 15,10 0 9-15,6 4-193 16,7 5-267-16,8 7 0 15,0 3 0-15,-1 9 0 16,-2 4 0-16,-5 4 0 16,-5 6 0-16,-10 7 0 15,-6 2 0-15,-9-1 0 16,-14 0 0 0,-7-2 0-1,-8-6 0-15,-5-3 0 0,-5-10 0 16,6-6-65-16,27-7-789 15,-11-11-840-15,13-7 137 16,8-8 117 0,9-7 104-16</inkml:trace>
  <inkml:trace contextRef="#ctx0" brushRef="#br0" timeOffset="-161609.12">2644 14327 4955 0,'1'-10'329'16,"-1"-2"7"-1,0-2 6-15,2 0 6 16,-2 7 6-16,0 3 7 16,1 4 6-16,0 0 8 15,2-2 6-15,-1 6-338 16,2 4-43-1,1 7 0-15,0 7 0 0,-2 9 0 16,1 2 0 0,-2 7 0-16,-1 2 0 15,1 1 0-15,-2 0 0 0,0 1 0 16,0-6 0 0,0-2 0-16,1-5 0 15,1-5 0 1,1-7 0-16,1-8 0 0,7 0 0 15,8-6 0-15,9-4 0 16,8 1 0-16,6-2 0 16,-2-2 0-16,1 1 0 15,-3-2 0 1,-4-2-432-16,-6-29-1392 0,-3 19 156 16,-8-7 134-16,-3-4 116 15</inkml:trace>
  <inkml:trace contextRef="#ctx0" brushRef="#br0" timeOffset="-160964.71">2967 13971 4280 0,'0'-13'384'16,"-1"-1"9"-16,-1-3 8 0,1 1 8 16,1 7 9-16,-2 5 9 15,2 4 9-15,0 6 11 16,0 8 9-16,0 7-316 16,0 11-140-1,0 8 0-15,0 0 0 16,0 1 0-16,0-4 0 0,-1-6 0 15,2-5 0 1,-2-10 0-16,1-6 0 16,0-4 0-16,0-3 0 15,0-2 0-15,-4-1 0 16,-1 0 0-16,-2-1 0 16,-1-5-48-16,26-1-854 15,-21-8-784 1,3-5 136-16,5-3 116 0</inkml:trace>
  <inkml:trace contextRef="#ctx0" brushRef="#br0" timeOffset="-158828.33">3675 14402 5527 0,'1'-2'278'16,"-1"2"5"-16,0-1 4 15,2 0 4-15,-2 0 4 16,0 1 6-16,1-2 3 16,2 2 5-16,-3 0 7 15,1-1-316-15,1-1 0 16,-2-4 0-1,3 0 0-15,-2-4 0 16,1 0 0-16,-2-3 0 16,1-3 0-16,-2 2 0 15,1 2 0 1,1-2 0-16,-4 3 0 0,-1 4 0 16,-6 0 0-16,-6 5 0 15,-6 0 0-15,-4 6 0 16,-3 3 0-16,1 5 0 15,-3 2 0 1,5 10 0-16,0 1 0 16,2 7 0-16,2 3 0 15,7 2 0-15,1 2 0 16,5 1 0-16,5-2 0 16,1-2 0-16,3-4 0 15,0-1 0-15,2-7 0 16,3-4 0-1,1-2 0-15,8-8 0 16,5-5 0-16,4-3 0 16,3-5 0-16,3-6 0 15,0-3 0-15,-4-11 0 16,-5-7 0-16,0-4 0 16,-4-4 0-16,0 2 0 15,-4 5 0-15,-3 5 0 16,-3 8 0-16,-1 4 0 15,-4 8 0-15,2 2 0 16,6 8 0-16,5 6 0 16,4 8 0-1,6 8 0-15,2 6 0 16,0 5 0-16,0 1 0 16,0-5 0-16,-3-2 0 15,6-5-466-15,4-29-1348 16,5 12 154-16,-1-9 132 15,4-6 117-15</inkml:trace>
  <inkml:trace contextRef="#ctx0" brushRef="#br0" timeOffset="-157508.97">7118 14305 3708 0,'0'-1'224'0,"1"1"201"0,0-3 9 15,1 1 10-15,-2 1 10 16,0-2 11-16,0 2 13 16,1 0 10-1,-1 1 13-15,0-2-173 16,0 1-86-16,0 2-242 16,2-4 0-16,-1-2 0 15,1-3 0-15,-1-6 0 16,2-2 0-1,-3-2 0-15,0 0 0 16,0-2 0-16,0 4 0 0,-3 3 0 16,-1 1 0-16,-1 3 0 15,-2 1 0 1,-2 4 0 0,-3 3 0-16,-4 0 0 0,-7 5 0 15,-2 6 0-15,-4 5 0 16,3 8 0-1,1 8 0-15,7 6 0 0,1-2 0 16,6 6 0 0,6-2 0-16,3-2 0 15,1-4 0-15,2-5 0 16,2-5 0-16,1-6 0 16,7-6 0-16,6-5 0 15,7-3 0-15,4-4 0 16,2-7 0-1,-1-6 0-15,-4-2 0 0,-2-9 0 16,-5-4 0-16,-3 1 0 16,-2 1 0-1,-5 4 0-15,0 2 0 0,-4 4 0 16,2 5 0 0,-5 4 0-16,2 4 0 15,-2 5 0-15,5 6 0 16,3 5 0-16,4 10 0 15,0 2 0-15,0 7 0 16,1 0 0-16,-2-1 0 16,5-2-351-16,24-4-1495 15,-23-4 160-15,-1-5 136 16,1-11 119 0</inkml:trace>
  <inkml:trace contextRef="#ctx0" brushRef="#br0" timeOffset="-157105.24">7516 14530 6573 0,'3'0'173'15,"1"-3"1"-15,2 6 4 16,1 1-1-16,-2 7 2 16,-4 6 4-1,-2 7-1-15,-11 2 2 0,-7 1 4 16,-4-1-604 0,-4-11-1412-16,-2 0 157 15,11-6 134-15,10-8 117 16</inkml:trace>
  <inkml:trace contextRef="#ctx0" brushRef="#br0" timeOffset="-156275.66">8081 14257 5374 0,'1'-4'294'16,"3"-2"4"-16,-1-4 5 15,2 2 4 1,-2-3 6-16,-1 4 4 0,0-6 6 15,-1 1 5-15,1-1 6 16,-2-2-334-16,-2-3 0 16,-1 1 0-16,-2 1 0 15,-4 0 0-15,-4 4 0 16,-3 2 0 0,-4 4 0-16,-3 5 0 15,-6 2 0-15,-1 5 0 0,-1 8 0 16,3 7 0-1,3 5 0-15,5 10 0 16,2 6 0 0,10 0 0-16,2 1 0 0,4-5 0 15,2-6 0-15,3-6 0 16,3-8 0-16,8-7 0 16,5-7 0-16,6-4 0 15,4-7 0-15,-2-9 0 16,0-4 0-1,-6-5 0-15,2-3 0 16,-3 0 0-16,-7 6 0 16,-1 4 0-16,-5 7 0 15,-3 1 0-15,1 8 0 16,2 4 0-16,3 8 0 16,3 4 0-16,0 5 0 0,1 6 0 15,-2 2 0 1,-2 2 0-16,-1-6 0 15,-5 1-271-15,0-2-244 16,-2-18-1213-16,-1 5 140 16,-1-5 123-16,0-8 107 31</inkml:trace>
  <inkml:trace contextRef="#ctx0" brushRef="#br0" timeOffset="-155880.95">8078 13796 4834 0,'0'-10'335'0,"4"0"7"15,12-1 6-15,14 4 6 16,15 12 6-16,16 20 7 16,9 15 8-1,-3 18 7-15,-11 14 7 16,-17 13-284-16,-16 6-105 0,-17 0 0 15,-19-1 0-15,-17-5 0 16,-13-6 0 0,-14-6 0-16,-9-10-507 15,2-31-1296-15,8 5 152 16,14-12 132-16,17-16 114 16</inkml:trace>
  <inkml:trace contextRef="#ctx0" brushRef="#br0" timeOffset="-155132.55">9109 14079 5535 0,'3'-17'276'15,"-2"-4"4"-15,1 0 6 0,-2-3 2 16,-11 9 5-16,-10 5 5 16,-9 6 4-1,-12 3 4 1,-9 3 6-16,-2 9-297 0,6 6-15 0,4 5 0 15,12 8 0 1,10 3 0-16,11 4 0 16,12 2 0-16,13-1 0 15,19 1 0-15,11 0 0 16,8-4 0-16,6-3 0 16,-7-5 0-16,-13 0 0 15,-17-3 0-15,-14 1 0 16,-12-5 0-16,-18 1 0 15,-11-3 0-15,-9-1 0 16,-8-6 0 0,-4-4 0-16,7-5-35 15,2-5-406-15,9-12-1371 16,11-7 153-16,14-12 134 16</inkml:trace>
  <inkml:trace contextRef="#ctx0" brushRef="#br0" timeOffset="-154707.8">8928 13757 5539 0,'0'-11'278'16,"0"2"3"-16,0 4 4 16,0 10 5-16,2 23 4 15,1 18 5 1,1 20 4-16,-1 19 5 15,-1 11 6-15,-1 10-314 16,0 3 0-16,-1 2 0 16,6-6 0-16,-3-10 0 15,0-12 0-15,-2-15 0 16,-1-12 0-16,0-18 0 16,-3-13-361-16,-7-15-1482 15,-3-8 160-15,-5-11 135 16,-1-15 119-1</inkml:trace>
  <inkml:trace contextRef="#ctx0" brushRef="#br0" timeOffset="-153145.43">3603 14966 1353 0,'0'0'6'0,"0"0"-5"16,1 0-17-16,2 0-55 16,3-5-191-16,-5 7 4 15,2 1 4-15,0-3 3 16</inkml:trace>
  <inkml:trace contextRef="#ctx0" brushRef="#br0" timeOffset="-147816.58">1895 15906 3555 0,'4'-1'190'0,"1"1"97"16,1 0 112-16,1-2 49 31,-4 1 12-31,0-2 10 16,0-1 13-16,0-1 10 0,-3-2 15 0,1 0-131 15,-1 0-86 1,-4-3-111-16,-6-1-130 15,-13 0-50 1,-13 0 0-16,-14 3 0 16,-13 5 0-16,-2 0 0 0,-3 9 0 15,5 3 0-15,12 9 0 16,9 4 0-16,18 8 0 16,18 5 0-1,24 3 0-15,24 1 0 0,21 2 0 16,12-2 0-1,5-1 0-15,-4 1 0 16,-21-6 0-16,-18 0 0 0,-24-2 0 16,-25-1 0-1,-27-4 0-15,-18-4 0 16,-18-4 0-16,-11-8 0 16,6-6 0-16,12-7-228 15,16-8-282-15,24-16-1231 16,19 4 143-1,21-6 123-15,13 0 109 0</inkml:trace>
  <inkml:trace contextRef="#ctx0" brushRef="#br0" timeOffset="-147176.45">1667 15563 5178 0,'-2'-10'312'0,"0"-2"6"16,2 5 6-16,-1 3 4 0,-1 23 5 15,-2 30 8 1,-6 26 5-1,-7 28 5-15,-4 27 9 0,-3 15-360 16,2 2 0-16,5-2 0 16,7-9 0-16,2-13 0 15,8-19 0 1,-1-19 0-16,-2-17 0 16,0-20 0-16,2-17 0 0,-2-11 0 15,-1-11 0 1,4-11 0-16,31-14-1942 15,-16-16 175 1,8-20 150-16,14-16 128 16</inkml:trace>
  <inkml:trace contextRef="#ctx0" brushRef="#br0" timeOffset="-146435.59">2275 15815 5751 0,'2'-4'257'0,"-2"-1"3"16,3 3 4-16,7 4 2 15,7 15 5 1,12 13 3-16,4 14 5 16,3 13 3-16,-5 11 5 0,-10 7-287 15,-12 3 0 1,-10 0 0-16,-13-1 0 16,-14-5 0-16,-20-4 0 15,-10-11 0-15,-11-13-385 16,-2-25-1452-16,1 0 159 15,13-15 136 1,9-14 117-16</inkml:trace>
  <inkml:trace contextRef="#ctx0" brushRef="#br0" timeOffset="-145144.6">2729 15913 3837 0,'1'-5'368'0,"1"-4"51"16,-1 1 9-16,1-2 10 15,-1 6 11-15,0 0 10 16,1 4 11 0,-2 0 12-16,1 0 12 15,-1 0-201-15,2 3-239 16,-1 5-54-16,1 7 0 15,-2 8 0-15,3 8 0 16,-2 6 0-16,-1 7 0 16,0-1 0-1,2 3 0-15,-2 1 0 16,0-5 0-16,0-3 0 0,0-4 0 16,4-8 0-1,3-6 0-15,8-7 0 16,11-4 0-16,10-6 0 0,11 1 0 15,4-3 0 1,1-2 0 0,-2 0-340-16,-5-6-1509 0,-10-4 160 15,-8-5 137-15,-8-8 119 16</inkml:trace>
  <inkml:trace contextRef="#ctx0" brushRef="#br0" timeOffset="-144403.72">3113 15592 3786 0,'0'-10'372'0,"0"-5"51"16,0-3 10-16,0-1 10 16,0 5 9-16,0 6 12 15,0 5 11-15,0 1 12 16,0 7 12-16,0 8-196 15,0 13-249-15,0 7-54 16,0 13 0-16,0 1 0 16,0 1 0-1,0-3 0-15,0-9 0 16,0-4 0-16,0-9 0 16,0-5 0-16,0-9 0 15,0-4 0-15,0-3 0 16,0-2 0-16,0 0 0 15,0 0 0-15,-4 0 0 16,4-2-368 0,-2-7-1473-16,1 0 158 0,1-3 137 15,1-3 119 1</inkml:trace>
  <inkml:trace contextRef="#ctx0" brushRef="#br0" timeOffset="-140104.93">7204 15934 3625 0,'2'-2'176'0,"-2"-1"66"15,0 1 92-15,1-3 63 16,1 1 52-16,-2 1 11 16,1-1 12-16,-1 1 10 15,1 1 14-15,-1 1-134 16,0-2-62-16,0 3-76 16,0-2-105-16,0 0-66 15,0 2-53-15,0-1 0 16,0-1 0-1,0 1 0-15,0 0 0 16,0-1 0-16,0 0 0 16,0 2 0-16,0-2 0 15,0-1 0-15,0 2 0 16,0-2 0-16,0 2 0 16,0-1 0-16,0 1 0 15,0 1 0-15,0 0 0 16,0 3 0-16,-2 1 0 15,-1 4 0-15,0 3 0 16,1 0 0 0,1 0 0-16,2-3 0 15,-1-1 0-15,5-5 0 16,2 0 0-16,4-1 0 16,4-2 0-16,-2-7 0 15,0 1 0 1,-7-5 0-16,-3-4 0 15,-3 2 0-15,-3 3 0 0,-8 3 0 16,-4 2 0 0,-4 5 0-1,-4 0 0-15,0 2 0 0,7 2 0 16,4 1 0-16,6 1 0 16,5 3 0-16,1 1 0 15,3-1 0-15,3 0 0 16,2-1 0-16,1-4 0 15,1-1 0 1,-1-2 0-16,-2 0 0 0,-3-1 0 16,-1 0 0-1,-1-1 0-15,-1 0 0 16,-1-3 0-16,0 4 0 16,2-1 0-16,-2 1 0 15,0 1 0-15,1 0 0 16,-1 0 0-16,1 0 0 15,-1 0 0-15,0 0 0 16,0 0 0-16,0 0 0 16,2 0 0-16,-2 0 0 15,0 0 0-15,0 0 0 16,0 0 0 0,1 0 0-16,2 0 0 15,4 0 0-15,3 3 0 16,4 3 0-16,4 3 0 0,1 6 0 15,-2 9 0 1,-4 3 0 0,-7 3 0-16,-9 5 0 0,-17 3 0 15,-22 0 0-15,-14 2-336 16,-11-4-1514-16,-11-3 161 31,6-3 137-31,16-16 119 0</inkml:trace>
  <inkml:trace contextRef="#ctx0" brushRef="#br0" timeOffset="-138145.65">7921 15873 3318 0,'0'0'176'0,"1"0"86"16,0-1 196 0,-1 1 12-16,2 0 11 0,-2 0 12 15,0 0 14-15,1 0 13 16,-1 0 13-16,0 0-133 15,2 0-64 1,-2-1-99 0,1-1-237-16,2-1 0 0,-3-3 0 15,1-2 0-15,2-3 0 16,-1 1 0-16,-1 0 0 16,-1-3 0-16,0 0 0 15,0 3 0-15,0-2 0 16,0 4 0-16,-3 0 0 15,-4-1 0 1,-1 5 0 0,-4 0 0-16,-5 2 0 0,-2 1 0 15,-3 2 0-15,-5 1 0 16,1 5 0-16,0 3 0 16,1 2 0-1,0 7 0-15,5 1 0 16,0 3 0-16,6 3 0 15,2 1 0 1,2 2 0-16,6-2 0 0,4 0 0 16,-2-2 0-16,2-2 0 15,3-4 0-15,0-3 0 16,2-4 0 0,6-2 0-16,3-5 0 0,5-5 0 15,4 3 0-15,1-6 0 16,1-2 0-16,1-6 0 15,-1-5 0-15,-4-4 0 16,0-5 0-16,-4 0 0 16,-5-2 0-1,0 6 0-15,-4 0 0 16,-2 6 0-16,-3 4 0 16,-2 6 0-16,2 3 0 15,1 4 0-15,5 4 0 16,1 10 0-16,0 3 0 15,3 8 0-15,-4 5 0 16,0 2 0-16,2 0-349 16,29-4-1497-16,-29-1 160 15,1-8 136 1,-1-9 119-16</inkml:trace>
  <inkml:trace contextRef="#ctx0" brushRef="#br0" timeOffset="-137470.78">7923 15398 5085 0,'2'-7'322'15,"1"-1"4"-15,12 4 6 16,13 1 6-16,15 13 6 16,18 15 5-1,12 18 8-15,0 18 5 16,-5 15 9-16,-16 17-366 15,-19 7-5-15,-20 6 0 16,-12 2 0-16,-18-1 0 0,-16-3 0 16,-16-8 0-1,-10-8 0-15,-11-11 0 32,7-13-420-32,8-50-1407 0,20 14 156 15,22-23 134-15,14-16 118 0</inkml:trace>
  <inkml:trace contextRef="#ctx0" brushRef="#br0" timeOffset="-136643.56">9113 15800 4649 0,'5'-11'297'0,"0"-5"48"16,-2-3 6-1,3-4 7-15,-6 5 5 16,0-2 8-16,-7 3 7 16,-5 0 8-1,-9 5 6-15,-13 2-140 0,-9 5-203 16,-10 3-49-16,-7 2 0 16,3 6 0-16,3 6 0 15,8 7 0-15,10 5 0 16,13 7 0-1,11 1 0-15,14 4 0 0,14 1 0 16,17 2 0-16,16 0 0 16,10 0 0-16,5-2 0 15,-7 0 0-15,-12-2 0 16,-14-3 0-16,-17-4 0 16,-14-1 0-1,-16-4 0-15,-14-3 0 16,-12-6 0-16,-9-6 0 15,-8-1 0-15,1-7 0 16,8-3-303-16,15-7-481 16,6-10-865-16,15-6 130 15,11-9 113-15,13-6 98 16</inkml:trace>
  <inkml:trace contextRef="#ctx0" brushRef="#br0" timeOffset="-136122.05">8886 15441 5017 0,'0'-11'328'0,"-2"-1"6"15,2 3 6-15,0 1 5 16,0 16 7-16,0 24 6 16,2 17 7-16,-2 24 7 15,0 17 8-15,0 11-380 16,0 7 0-16,0 1 0 15,0 1 0 1,0-5 0-16,-4-8 0 31,-3-11 0-31,-2-12 0 16,-2-19 0-16,-4-13-360 0,1-20-1484 0,-3-13 160 16,-2-15 135-1</inkml:trace>
  <inkml:trace contextRef="#ctx0" brushRef="#br0" timeOffset="-133039.39">13120 15711 2062 0,'2'-3'212'0,"4"-2"91"15,-1-4 137-15,2-2 134 16,-2-2 18-16,-1-4 20 16,-2 1 20-16,0 6 21 15,0 4 22-15,-2 3-156 16,3 3-85-16,-3 13-109 15,2 11-167-15,2 10-158 16,-4 14 0 0,3 12 0-16,-1 0 0 15,1-2 0-15,-1-3 0 16,0-6 0-16,2-7 0 16,-2-9 0-16,-2-8 0 15,0-6 0 1,1-6 0-16,-2-5 0 0,2-6-274 15,-1-7-399-15,-1-12-1012 16,-1-13 134-16,0-10 117 31,0-11 102-31</inkml:trace>
  <inkml:trace contextRef="#ctx0" brushRef="#br0" timeOffset="-132784.62">13180 15566 3627 0,'21'-13'120'0,"12"0"46"16,5 2 35-16,9 2 37 16,-8 12 48-16,-5 14 43 15,-12 9 41-15,-11 3 40 16,-6 8 45-16,-12-3-71 16,-11 1-37-16,-9-9-49 15,-3-3-142 1,-3-7-238-16,6-1-197 15,47-11-527-15,-24-1-612 16,8-6 97-16,10-9 87 16,10-1 76-16</inkml:trace>
  <inkml:trace contextRef="#ctx0" brushRef="#br0" timeOffset="-132428.04">13578 15590 5287 0,'0'0'294'16,"0"7"3"-16,0 8 6 16,0 9 4-1,0 10 5-15,0 7 7 16,0 2 3-16,4 0 6 16,1-6 5-16,1-5-244 15,6-8-89-15,3-9 0 16,6-9 0-16,1-5 0 15,-2-11 0-15,-1-8 0 16,-6-10 0-16,-9-7 0 16,-1-11 0-16,-8 2 0 15,-4 4 0-15,-8 6 0 16,-4 7 0-16,-6 5 0 16,2 9 0-1,2 7-314-15,8 3-238 16,9-32-1155-16,8 35 137 15,9 0 120-15,9-2 105 16</inkml:trace>
  <inkml:trace contextRef="#ctx0" brushRef="#br0" timeOffset="-131981.66">13794 15586 5421 0,'4'0'286'0,"4"8"5"16,4 10 4-16,-1 13 5 15,0 14 4-15,1 14 5 16,-1 6 4 0,-4 2 7-16,0-2 4 15,-3-4-296-15,-1-7-28 16,-3-8 0-16,0-10 0 16,0-9 0-16,0-9 0 15,0-9 0-15,0-6 0 16,0-6 0-16,-3-9 0 15,-1-14 0-15,-1-12 0 16,4-18 0-16,1-17 0 16,12-11 0-1,6-9 0-15,13 3 0 16,8 8 0-16,6 17 0 16,2 20 0-1,-6 19 0-15,-4 17 0 16,-7 11 0-16,-8 11 0 0,-13 11 0 15,-5 8 0-15,-14 3 0 16,-9 6 0 0,-12-3 0-16,-3-2 0 0,-10-3 0 15,3-7-162 1,9-4-364-16,8-45-1229 16,15 29 146-1,9-6 125-15,20-8 109 16</inkml:trace>
  <inkml:trace contextRef="#ctx0" brushRef="#br0" timeOffset="-131304.6">15205 15612 6200 0,'0'-18'212'16,"-3"0"2"-16,-6-3 1 16,-9 2 4-16,-6 12 2 15,-14 8 2-15,-6 9 3 16,-2 10 3-16,2 11 3 15,8 9-232 1,7 5 0-16,11 1 0 16,7-2 0-1,8-8 0 1,3-6 0-16,5-6 0 0,9-11 0 0,7-5 0 16,6-5 0-16,8-7 0 15,2-10 0-15,-4-3 0 16,-1-7 0-16,-5-3 0 15,-8 2 0 1,-5 6 0-16,-5 3 0 0,-6 8 0 16,0 5 0-1,1 3 0 1,3 7 0-16,5 4 0 0,0 2 0 16,0 6 0-16,-1 1 0 0,0 0 0 15,-3-3-94 1,1 0-396-16,3-29-1293 15,4 15 150-15,1-6 128 16,3-6 112-16</inkml:trace>
  <inkml:trace contextRef="#ctx0" brushRef="#br0" timeOffset="-131103.75">15542 15370 8191 0,'0'-7'0'16,"0"3"0"-16,-2 3 0 16,-5 0 0-16,-4 9 0 15,-9 7-274-15,-2 7-495 16,-15 2-891-16,-10-3 131 16,-6-5 113-1,-8-6 100-15</inkml:trace>
  <inkml:trace contextRef="#ctx0" brushRef="#br0" timeOffset="-130931.9">14547 15315 8191 0,'10'1'0'0,"5"7"0"15,6 3-327-15,13 11-479 16,-7 0-831-1,0 1 127-15,-9 2 112 16</inkml:trace>
  <inkml:trace contextRef="#ctx0" brushRef="#br0" timeOffset="-119677.6">13210 17219 6445 0,'0'-8'187'0,"2"-1"1"15,0-3 1-15,0 1 4 16,-2 3 1-16,0 7 1 16,2-3 3-16,-2 4 1 15,0-1 4-15,0 1-203 16,0 2 0 0,0 5 0-16,0 9 0 0,-2 9 0 15,-4 11 0 1,-3 9 0-16,-1 7 0 15,-3 1 0-15,2 3 0 16,2-4 0-16,6-7 0 16,3-5 0-16,0-8 0 15,9-9 0-15,14-7 0 16,20-6 0-16,18-6 0 31,17-3 0-31,3-1 0 0,-1-3 0 16,-7-2-300-16,28-3-672 15,-47-7-628 1,-10-5 123-16,-6-6 105 0,-8-4 96 16</inkml:trace>
  <inkml:trace contextRef="#ctx0" brushRef="#br0" timeOffset="-119072.64">13708 16667 5078 0,'0'-15'322'15,"0"-3"6"1,0 3 5-16,0-2 6 15,0 12 7-15,0 7 4 16,2 14 8-16,-2 5 7 16,0 8 7-16,2 4-372 15,-2 4 0 1,0-5 0-16,0-2 0 0,0-5 0 16,0-2 0-16,0-2-68 15,3-1-492-15,1-3-1211 16,5-5 148-16,0-4 128 15,4-2 110 1</inkml:trace>
  <inkml:trace contextRef="#ctx0" brushRef="#br0" timeOffset="-118721.41">14074 17342 8191 0,'4'0'0'16,"3"2"0"-16,16-2 0 0,15 0 0 15,20 1 0-15,15-2 0 16,11 1 0-16,2 0 0 15,-3 0 0-15,-9 0 0 16,-11 0 0 0,-9-2 0-16,-16 2 0 0,-13-1 0 15,-15-2 0 1,-7-1-246-16,-3-3-290 16,-6-49-1194-1,-4 37 141-15,-6-4 123 0,-3-9 107 16</inkml:trace>
  <inkml:trace contextRef="#ctx0" brushRef="#br0" timeOffset="-118484.1">14544 17053 5555 0,'14'-1'269'0,"15"1"5"16,15 5 2-16,13 11 5 15,7 13 3-15,-3 9 5 16,-11 12 4-1,-17 5 4 1,-18 0 5-16,-15-2-231 16,-19-4-71-16,-21-2 0 15,-11-7 0-15,26-5-978 0,-28-10-699 16,18-7 133-16,26-12 115 16,43-9 103-1</inkml:trace>
  <inkml:trace contextRef="#ctx0" brushRef="#br0" timeOffset="-117534.91">15455 17317 7430 0,'-1'-8'83'0,"-2"-1"1"16,0 1-1-16,-1 0 1 0,4 5 0 15,0 3 1 1,0 0 0-16,0 0 0 15,0-1 3-15,0 1-88 16,0-3 0-16,0 3 0 16,0-4 0-16,0-2 0 15,0 1 0-15,0-3 0 16,0 2 0-16,0 0 0 16,-1 4 0-1,-9 0 0-15,-4 2 0 16,-5 2 0-16,0 5 0 0,4 0 0 15,4 5 0-15,5-1 0 16,4 1 0-16,2-3 0 16,7-1 0-1,5-5 0-15,3 0 0 16,4-3 0-16,1 0 0 16,-3-4 0-16,-10 0 0 15,-2-2 0-15,-2 0 0 16,-3-1 0-1,0 2 0-15,0 2 0 0,0-1 0 16,0 4 0-16,0-2 0 16,0 2 0-1,0-1 0-15,0 2 0 0,2-2 0 32,-2 1 0-32,0 1 0 15,0-1 0-15,1 0 0 0,-1 0 0 16,0 0 0-16,0 0 0 15,0 0 0-15,0 0 0 16,2 0 0-16,-2 2 0 16,3 1 0-16,2 4 0 15,4 7 0 1,0 8 0-16,-2 8 0 16,-3 4 0-16,-5 5 0 15,-5-2 0 1,-10-1 0-16,-4-3 0 0,-9-4 0 15,-4-6 0-15,1-4-507 16,9-34-1296 0,9 14 152-16,8-8 132 0,12-7 114 15</inkml:trace>
  <inkml:trace contextRef="#ctx0" brushRef="#br0" timeOffset="-116959.13">16278 17083 5135 0,'0'-15'317'0,"2"-1"4"15,-2-3 6-15,0-2 6 16,-7 7 5-16,-6 5 6 15,-12 3 6-15,-11 3 8 16,-11 0 5-16,-3 7-358 16,0 5-5-1,5 8 0-15,9 2 0 0,8 11 0 16,11 3 0 0,10 2 0-16,13 2 0 0,11 4 0 15,12-3 0-15,7 3 0 16,3-3 0-1,-4-1 0 1,-9-6 0-16,-13-2 0 0,-8-7 0 16,-16-3 0-16,-12-6 0 15,-10-2 0-15,-8-3 0 16,-7-7 0 0,1 2 0-16,11-7-410 15,14-9-1419-15,13-2 156 0,18-6 135 16,18-4 117-16</inkml:trace>
  <inkml:trace contextRef="#ctx0" brushRef="#br0" timeOffset="-116422.02">16504 17124 5297 0,'6'-11'301'16,"-2"0"5"-1,-1 2 5 1,0-1 5-16,-2 6 5 0,-2 4 5 0,1 5 6 16,1 9 5-16,-1 7 7 15,0 7-344-15,-3 14 0 16,-1 2 0-1,-2 3 0-15,0 2 0 0,2-2 0 32,4-4 0-32,0-5 0 15,9-6 0-15,9-8 0 16,9-5 0-16,10-7 0 0,9-5 0 16,3-4 0-16,-4 0 0 15,-3-6 0-15,-6 1-249 16,-4-1-440-1,-8-6-1000-15,-6-6 136 16,-4-7 117 0</inkml:trace>
  <inkml:trace contextRef="#ctx0" brushRef="#br0" timeOffset="-115834.49">16791 16584 4054 0,'0'-13'394'15,"2"0"8"-15,-2-2 9 16,0 0 10-16,0 6 8 16,0 6 10-1,0 5 10-15,0 7 10 0,0 5 11 16,0 12-207-16,0 9-263 15,0 4 0-15,0 4 0 16,0-4 0-16,0-1 0 16,0-5 0-16,1-3 0 15,-1-7 0 1,0-3 0-16,0-3 0 16,0-6 0-16,0-4 0 15,0 0-341-15,0-7-1508 16,-1-3 160-16,-1-8 137 15</inkml:trace>
  <inkml:trace contextRef="#ctx0" brushRef="#br0" timeOffset="-114074.93">1977 17583 4396 0,'0'0'305'15,"3"0"61"-15,-3 0 8 16,1-2 7-16,-1 2 7 16,1 0 8-16,-1-4 10 15,3 3 6 1,3-5 10-16,0-1-145 16,-5-2-209-16,2-1-68 15,-3-1 0-15,-6-3 0 16,-8 1 0-16,-13 1 0 15,-17 2 0-15,-19 6 0 16,-5 1 0-16,-8 3 0 16,11 7 0-16,11 3 0 15,12 3 0 1,17 9 0-16,16 7 0 16,15 7 0-16,20 3 0 15,18 2 0-15,14 0 0 16,5 2 0-16,0-4 0 15,-11-7 0-15,-17-3 0 16,-18-4 0-16,-15-8 0 16,-24-2 0-1,-15-5 0-15,-14-6 0 0,-5-3 0 16,-5-4 0 0,11-4-105-16,13 2-274 15,19-2-378-15,9-4-851 16,9-5 124-16,6 1 107 15,11-7 95-15</inkml:trace>
  <inkml:trace contextRef="#ctx0" brushRef="#br0" timeOffset="-113087.94">1703 17367 2663 0,'0'-6'117'16,"0"-1"53"-1,0-2 22 1,0-2 32-16,0 2 44 0,0-3 42 16,0 3 105-16,0-1 109 0,0 3 31 15,0 0-70 1,0 1-40-16,0 1-54 16,0 2-17-16,0-1-30 15,0 0-46 1,0 3-41-16,0-2-120 0,0 1-115 15,0-1-22-15,0 1 0 16,0 0 0 0,0 1 0-16,0 1 0 0,0 0 0 15,0-2 0-15,0 2 0 16,0-1 0-16,0 1 0 16,0 0 0 15,0 0 0-31,0 4 0 0,0 9 0 0,0 16 0 15,0 18 0-15,-1 18 0 16,-3 20 0-16,-2 14 0 16,-1 1 0-1,1 3 0-15,0-6 0 16,5-9 0-16,-1-14 0 16,2-10 0-16,0-14 0 0,2-13 0 15,-2-11 0 1,0-10 0-16,0-5 0 15,0-5 0 1,0-3 0 0,0-3 0-16,0 2 0 0,0-4 0 0,0 2 0 15,0 0 0-15,-2 3 0 16,-1-3-271-16,3-6-1597 16,-2-8 164-16,4-11 139 15,10-10 121 1</inkml:trace>
  <inkml:trace contextRef="#ctx0" brushRef="#br0" timeOffset="-112000.42">2222 17451 3722 0,'0'-4'349'0,"-1"-3"81"15,1 1 8-15,0-2 11 16,0 4 12-1,-2 1 9-15,4 0 13 16,-2 3 12-16,0 0 12 16,0 0-210-16,0 0-207 15,1 0-90-15,5 6 0 16,7 2 0-16,1 2 0 16,8 7 0-16,4 2 0 15,0 2 0-15,-3 1 0 16,0 4 0-1,-1 2 0-15,-5 2 0 0,-3 2 0 16,-6 3 0 0,-2 2 0-16,-5 0 0 15,1 2 0-15,-2-3 0 16,0 2 0-16,-3-8 0 16,-3-1 0-16,-5-1 0 15,-3-4 0-15,0-5 0 16,-4-1 0-16,2-3 0 15,2-3 0-15,4-1 0 16,-2-3 0 0,4-4-391-16,1-21-1444 15,-1 13 158-15,-1-8 136 32,1-7 117-32</inkml:trace>
  <inkml:trace contextRef="#ctx0" brushRef="#br0" timeOffset="-101635.44">2792 17495 3675 0,'0'-2'167'0,"0"-2"72"15,0-1 101-15,0 1 83 16,2 0 21 0,-2 2 12-16,0-2 9 15,0 1 12-15,1 2 13 0,-1-2-119 16,0 3-67 0,0-1-82-16,0 1-119 15,0-1-88-15,0 1-15 16,0 0 0-16,0 0 0 15,0 0 0-15,0 0 0 16,2 1 0-16,-2 3 0 16,1 4 0-1,-1 4 0-15,2 5 0 16,-1 8 0-16,1 1 0 16,-2 7 0-16,2 2 0 15,0 1 0-15,-2 4 0 16,1-2 0-16,1 0 0 15,-2-3 0-15,-2-4 0 16,4-6 0-16,-2-2 0 16,0-5 0-1,0-7 0-15,1 1 0 16,-1-4 0 0,6-3 0-16,4 2 0 0,3-4 0 15,12 0 0-15,11-2 0 16,8-1 0-16,9-1 0 15,3-2 0 1,0-2-329-16,9-1-512 0,-17-6-785 16,-12-8 125-16,-7-4 111 15,-9-12 96 1</inkml:trace>
  <inkml:trace contextRef="#ctx0" brushRef="#br0" timeOffset="-100926.1">3142 17087 4941 0,'0'-15'335'16,"0"-3"7"-16,0 1 5 0,0-2 7 15,0 9 6-15,0 8 7 16,0 2 7-16,1 9 7 15,4 10 9 1,-2 11-390-16,0 9 0 0,1 11 0 16,-3-1 0-16,-2-2 0 15,2-6 0 1,-2-6 0-16,2-8 0 16,-1-7 0-16,0-5 0 15,0-7 0-15,0-2 0 16,0-4-290-16,3-30-1572 15,6 18 161-15,5-2 140 16,9-4 120 0</inkml:trace>
  <inkml:trace contextRef="#ctx0" brushRef="#br0" timeOffset="-100214.07">3971 17357 4726 0,'0'-9'252'0,"0"-4"84"0,0-5 5 16,0-1 6-16,0 5 7 16,-2 0 6-1,-6 2 6-15,-10 3 8 16,-10 4 7-1,-10 1-119-15,-14 2-170 0,-3 6-92 32,-1 6 0-32,7 3 0 0,7 5 0 0,13 6 0 15,12 3 0-15,11 3 0 16,12 1 0-16,14 4 0 16,16-2 0-16,10 5 0 15,13-1 0 1,1-2 0-16,-9 1 0 15,-11-3 0-15,-17-3 0 16,-16 1 0-16,-16-6 0 16,-14-2 0-1,-13-9 0-15,-8-2 0 0,-3-9 0 16,6-2-121-16,11-6-316 16,55-1-1353-16,-24-6 151 15,12-2 129 1,12 0 114-16</inkml:trace>
  <inkml:trace contextRef="#ctx0" brushRef="#br0" timeOffset="-99177.51">4317 17616 5166 0,'0'-7'314'0,"0"1"5"15,0-1 6 1,0 0 4-16,0 3 7 16,0 3 4-16,0 1 8 15,0 0 5-15,0-1 8 0,0 1-361 32,0 0 0-32,0-2 0 0,0 2 0 0,2-1 0 15,1-2 0 1,-2-1 0-16,1-3 0 15,-1 2 0-15,2-2 0 16,-3 1 0-16,0 2 0 16,-4 1 0-16,-2 0 0 15,-4 3 0-15,-5 0 0 16,-2 0 0-16,-2 6 0 16,6 1 0-16,4 3 0 15,2 0 0 1,6 3 0-16,1-4 0 15,3 1 0-15,4-4 0 16,3-3 0-16,3-2 0 16,3 1 0-1,-3-4 0-15,-2 0 0 0,-6-1 0 16,-4-1 0-16,-1 0 0 16,0-3 0-16,0 2 0 15,0 1 0-15,0 1 0 16,0 2 0-1,0 1 0-15,-1 0 0 16,-1 0 0-16,2 0 0 16,-1 0 0-16,1 0 0 15,0 1 0-15,0 1 0 16,0-2 0-16,0 1 0 16,0-1 0-1,0 0 0-15,0 0 0 0,0 0 0 16,0 0 0-1,0 0 0-15,0 0 0 16,0 0 0-16,0 3 0 16,1 3 0-16,2 8 0 0,0 8 0 15,-1 6 0 1,-1 10 0-16,-2 5 0 16,-7-1 0-16,-7 0 0 15,-6-1 0-15,-9-7 0 16,-6-4-466-16,-5-27-1348 15,2 8 154-15,2-7 132 16,1-7 117 0</inkml:trace>
  <inkml:trace contextRef="#ctx0" brushRef="#br0" timeOffset="-97467.01">7211 17426 4760 0,'0'-4'319'15,"0"-2"14"-15,0-2 6 16,0 1 6-16,0 3 6 16,-1 1 7-16,1 2 5 15,0-1 9 1,0 2 6-16,0-1-117 0,0 0-249 16,0 1-12-16,0-2 0 15,0 2 0-15,0-4 0 16,-1 1 0-1,-1 0 0-15,-1 0 0 16,0-1 0-16,2 1 0 16,-2 0 0-16,-2 2 0 15,-4 1 0-15,-3 0 0 16,-5 2 0-16,2 3 0 16,1 1 0-16,4 1 0 15,7 3 0 1,3-4 0-1,-2 0 0-15,7-2 0 0,5-1 0 16,3-2 0-16,0-1 0 16,4-1 0-16,-5-5 0 15,-6-1 0-15,-4-1 0 16,0 0 0-16,-2-3 0 31,-3 3 0-31,-1 4 0 0,-4 1 0 0,-5 2 0 16,-3 2 0-1,2 0 0-15,1 4 0 16,7-1 0-16,5 1 0 16,-1 2 0-16,4 1 0 15,-1-5 0-15,4 1 0 16,-1-1 0-16,0-2 0 16,3-1 0-16,-2 0 0 31,-4 0 0-31,-1 0 0 0,0 0 0 0,2 0 0 15,-2 0 0-15,0 0 0 16,0 0 0 0,0 0 0-16,1 0 0 15,-1 0 0-15,0 0 0 16,1 0 0-16,-1 0 0 16,0 0 0-16,5 0 0 15,4 4 0-15,3 7 0 16,0 8 0-16,2 7 0 15,-8 6 0 1,-3 7 0-16,-6 1 0 0,-10-1 0 16,-4 0 0-16,-9-6 0 15,-6-2 0 1,-1-7 0-16,6-4-522 16,2-20-1277-16,10 2 151 15,6-8 131-15,4-6 115 31</inkml:trace>
  <inkml:trace contextRef="#ctx0" brushRef="#br0" timeOffset="-95852.21">7898 17329 3505 0,'8'-6'218'16,"2"-4"155"-16,2 0 77 15,2-4 9-15,-7 2 13 16,1 4 10-16,-1 0 14 16,-5 1 12-16,1 0 13 15,-1-2-165-15,-1 3-89 16,-1-1-183-16,0-1-84 16,0 0 0-16,-3 0 0 15,-2 1 0 1,-7 0 0-16,-5 1 0 15,-11 5 0-15,-3-2 0 16,-6 7 0-16,0 4 0 16,1 6 0-16,3 8 0 15,4 5 0-15,4 6 0 16,8 3 0-16,1-3 0 16,9 2 0-1,4-2 0-15,3-4 0 16,-2-4 0-16,8-3 0 15,0-5 0-15,7-7 0 16,6-5 0-16,8-2 0 16,4-4 0-16,3-5 0 15,0-9 0-15,-3-3 0 0,0-9 0 16,-7-3 0 0,-1 2 0-16,-7 3 0 15,-3 3 0 1,-6 9 0-16,-2 4 0 0,-4 4 0 15,2 4 0 1,1 5 0-16,3 6 0 0,1 6 0 16,3 4 0-1,1 9 0-15,-2 0 0 0,-1 4 0 16,2-5-339-16,27-1-602 16,-28-5-657-1,1-7 122-15,-1-10 106 16</inkml:trace>
  <inkml:trace contextRef="#ctx0" brushRef="#br0" timeOffset="-95256.26">8040 16965 4022 0,'0'-7'399'16,"0"0"9"-16,0 0 9 16,8 1 9-16,10 11 10 15,14 10 10-15,14 15 9 0,12 16 13 16,3 13 10 0,-6 14-242-16,-11 10-236 15,-18 6 0-15,-10 1 0 0,-14 3 0 16,-14-3 0-1,-16-6 0-15,-13-9 0 16,-4-12 0 0,-10-12 0-16,6-16-332 15,13-47-1519-15,13 16 161 0,13-12 137 16,13-15 119 0</inkml:trace>
  <inkml:trace contextRef="#ctx0" brushRef="#br0" timeOffset="-94297.47">9141 17236 3878 0,'1'-10'187'0,"2"-3"119"0,-2-5 105 15,2-4 12-15,-4 2 9 16,-5 3 10-16,-8 3 11 16,-11 1 9-1,-14 6 13-15,-10 4-142 16,-7 1-70-16,1 8-141 16,6 6-118-16,7 4-4 15,15 7 0-15,13 9 0 16,10 1 0-1,19 6 0-15,15 1 0 0,17 3 0 16,11-1 0 0,10-3 0-16,-7 0 0 15,-13-3 0 1,-18-4 0-16,-17-4 0 16,-22-5 0-16,-16-4 0 0,-16-6 0 15,-9-5 0-15,-7-5 0 16,-2-3 0-16,7-4-309 15,16-4-451 17,5-4-894-32,17-3 130 0,8-4 114 0</inkml:trace>
  <inkml:trace contextRef="#ctx0" brushRef="#br0" timeOffset="-93658.06">8878 16909 5147 0,'0'-6'316'31,"0"1"4"-31,0 0 7 0,1 2 4 16,6 19 8-16,4 19 3 15,2 20 8-15,5 22 6 16,4 20 7-16,-3 10-363 16,-2 3 0-1,-4 4 0-15,-3-7 0 0,-4-8 0 32,-3-9 0-32,-3-17 0 0,0-18 0 15,0-17 0-15,0-14 0 16,0-10 0-16,0-8 0 0,-3-4-131 15,18-6-788 1,-20-12-739-16,-1-15 130 16,-1-12 113-16,-1-11 101 15</inkml:trace>
  <inkml:trace contextRef="#ctx0" brushRef="#br0" timeOffset="-89052.82">18251 5363 3139 0,'-8'-11'80'0,"0"-1"70"31,1-1 56-31,-2-3 52 0,5 6 122 0,3 4 25 16,-1 2 25-16,-2 2 72 15,-6 5 13-15,1 7-37 16,-2 15-33-16,2 11-76 15,6 17-60-15,3 17-55 16,1 11-146-16,4 12-18 16,1 7-17-1,1 3-73-15,4 0 0 16,1 1 0-16,2 5 0 16,-1 4 0-16,3 2 0 15,-1 3 0-15,3 4 0 16,-2 1 0-16,1 7 0 15,-5 1 0-15,-2-1 0 16,-1 2 0-16,-3 0 0 16,-2 3 0-16,2 0 0 15,-2 2 0 1,3 2 0 0,-2 1 0-16,0 0 0 0,0 2 0 15,-2 0 0-15,1-1 0 0,-1-2 0 16,1 4 0-1,0 2 0 1,1 2 0-16,-4 3 0 0,1 4 0 16,-1 2 0-16,-1-2 0 15,2 1 0-15,-1 1 0 16,-1-2 0-16,2 0 0 16,0 0 0-1,0 0 0-15,-1 2 0 16,1-2 0-16,-2 3 0 0,0-1 0 15,0 2 0-15,-3 5 0 16,-3-3 0 0,0 0 0-16,0 1 0 15,-3-2 0-15,1-3 0 16,1-5 0-16,1-1 0 16,-2-3 0-16,0 1 0 15,1 0 0 1,1-5 0-16,-1 2 0 0,0 1 0 15,6-5 0 1,-2 0 0-16,1-3 0 0,-1 1 0 16,0-4 0-16,-4 1 0 15,1-3 0 1,-4 0 0-16,3-6 0 0,0 1 0 16,-2-3 0-1,3-3 0-15,1 1 0 16,-3-1 0-16,-1-2 0 15,3-4 0 1,-2-4 0-16,2-3 0 0,2-2 0 16,-2 3 0-1,-2-2 0-15,2 1 0 16,2-1 0-16,1-1 0 16,1 2 0-16,2 1 0 0,0-2 0 15,0-3 0-15,0-1 0 16,0-8 0-16,0-2 0 15,0-1 0 1,0 1 0-16,-1-2 0 16,-4 0 0-16,0-5 0 15,-2 0 0-15,2-9 0 16,-1-6 0-16,2-13 0 16,1-14 0-16,1-15 0 15,-3-9 0 1,2-13 0-16,3-13-257 0,6-15-329 15,2-20-1128 1,6-24 139-16,6-23 120 0</inkml:trace>
  <inkml:trace contextRef="#ctx0" brushRef="#br0" timeOffset="-86365.33">20442 5082 4916 0,'0'-18'323'0,"0"-5"4"16,-3-4 8-1,-6-5 4-15,-4 11 7 16,-13 3 5-16,-10 7 7 15,-11 6 7-15,-7 12 7 16,-4 10-213-16,3 14-159 16,8 10 0-1,15 11 0-15,19 2 0 16,19 4 0-16,24-2 0 0,19-3 0 16,7-4 0-16,4-5 0 15,-14-9 0-15,-17-5 0 16,-19-5 0-16,-28-8 0 15,-25-4 0 1,-19-8 0-16,-12-2 0 16,-5-3 0-16,11-3 0 15,23 0-389-15,50-3-1447 16,4-4 158 0,27-6 136-16,20-3 117 0</inkml:trace>
  <inkml:trace contextRef="#ctx0" brushRef="#br0" timeOffset="-86134.55">20735 5165 7344 0,'0'-5'92'0,"0"-2"1"16,0 4 0-1,0 3 0-15,3 11 1 16,-2 10 1-16,1 6-1 15,-2 7 2-15,2 2 1 16,-2 3-97-16,-4-4-357 16,13 0-511-16,-18-9-744 15,1-8 123-15,-3-9 109 32,-6-8 96-32</inkml:trace>
  <inkml:trace contextRef="#ctx0" brushRef="#br0" timeOffset="-85904.76">20490 5214 5682 0,'12'-19'257'0,"14"-10"4"16,18-2 3-1,15-7 4-15,6 7 4 16,7 11-262 0,-3 7-164-16,-7 3-285 0,-14 6-1032 15,-13 3 105-15,-12 0 92 16</inkml:trace>
  <inkml:trace contextRef="#ctx0" brushRef="#br0" timeOffset="-85563.98">21092 5056 4605 0,'3'7'354'16,"-1"4"6"-16,3 7 8 16,-4 8 7-16,1 6 7 0,-5 4 7 15,-4 2 9 16,-4 1 8-31,-1-1 7 0,-3-5-272 0,-1-1-141 16,4-9 0-16,5-7 0 16,2-6 0-16,0-6 0 15,5-11 0-15,0-9 0 32,2-14 0-32,6-15 0 0,4-11 0 0,5-6 0 15,5 2 0-15,4 6 0 31,0 13 0-31,1 12 0 0,4 16 0 16,0 9 0-16,1 13 0 16,1 11 0-1,-2 9 0-15,-4 6 0 0,-5 4 0 16,-8 2 0-16,-3-3 0 16,-7-3 0-16,-4-1-332 15,-3-6-255 1,-6-32-1107-16,-4 19 137 15,-6-7 117-15,-5-6 104 0</inkml:trace>
  <inkml:trace contextRef="#ctx0" brushRef="#br0" timeOffset="-85401.03">21084 5344 4603 0,'-1'-8'360'16,"-2"-3"7"-16,6-4 7 15,4-2 8-15,12 1 7 16,15 2-47-16,10 2-298 15,15 1-316 1,0 2-1242-16,-1 1 111 0,-7-4 96 16,-2 2 87-1</inkml:trace>
  <inkml:trace contextRef="#ctx0" brushRef="#br0" timeOffset="-85129.98">21769 5031 4720 0,'-2'-12'346'0,"-5"0"8"16,-4 1 6-16,-7 1 7 15,-3 10 7-15,-10 15 8 16,1 7 7-16,6 14 8 16,5 6 8-16,9 8-308 15,7 1-97-15,7-2 0 16,6-5 0-16,3-7 0 15,7-8 0 1,4-7 0 0,5-6-268-16,1-10-177 0,9-3-324 15,-11-10-776-15,-3-6 114 16,0-14 101-16,-4-7 89 16</inkml:trace>
  <inkml:trace contextRef="#ctx0" brushRef="#br0" timeOffset="-84893.66">21938 5041 5228 0,'2'-5'308'0,"0"2"5"16,1 7 4-1,1 7 6-15,1 14 6 16,-1 14 5-16,2 6 6 16,0 4 5-16,-3 2 9 15,4-3-354-15,-6-7 0 16,-1-4 0-16,2-6 0 15,-2-10 0-15,0-7 0 16,0-7-332-16,1-4-208 16,3-19-1166-1,5-2 138-15,8-8 119 16,8-13 105-16</inkml:trace>
  <inkml:trace contextRef="#ctx0" brushRef="#br0" timeOffset="-84615.92">22181 5085 4339 0,'0'-8'371'16,"-2"2"8"-16,-7 4 7 16,-5-1 9-16,-1 12 6 15,-6 12 10-15,0 4 8 16,9 7 10-16,4 6 9 16,5 0-215-16,11-1-223 15,9-2 0-15,8-7 0 16,7-5 0-16,9-5 0 15,1-7 0-15,0-4 0 16,-6-6-84 0,-6-1-239-16,-6 3-148 15,-6 0-275-15,-10-2-761 32,-11 2 108-32,-10 0 97 0,-16 3 85 15</inkml:trace>
  <inkml:trace contextRef="#ctx0" brushRef="#br0" timeOffset="-84327.78">20530 5772 8191 0,'-42'10'0'0,"3"-1"0"16,4 3 0-1,5-1 0-15,60-1 0 16,41-7 0-16,42-2 0 15,35-1 0-15,39 0 0 16,8-6 0-16,-2 2 0 16,-17-7 0-16,-24-1 0 15,-31-1 0-15,-31-1 0 16,-30 0 0-16,-26 3 0 16,-20 3 0-16,-9 2-268 15,-3 4-331 1,-7 0-1108-16,2 0 137 15,3-8 120-15</inkml:trace>
  <inkml:trace contextRef="#ctx0" brushRef="#br0" timeOffset="-83792.64">25087 5109 8191 0,'0'0'0'0,"0"3"0"16,0 6 0-16,0 11 0 16,-4 4 0-16,1 10 0 15,0 7 0 1,-4 1 0-16,1-5 0 0,-5 0-30 15,2-4-454-15,0-13-1318 16,-5-4 153-16,-2-9 131 16,-4-7 115-1</inkml:trace>
  <inkml:trace contextRef="#ctx0" brushRef="#br0" timeOffset="-83579.82">24687 5228 5425 0,'5'-18'289'15,"12"-4"4"1,18-6 4-16,20-7 5 16,17 6 5-16,17 4 4 15,8 2 6-15,-2 6 5 16,-11 1 6 0,-13 8-507-16,-20 3-228 0,-22 5-165 15,-17-20-1057-15,-29 27 125 16,-22 9 112-1,-22 6 96-15</inkml:trace>
  <inkml:trace contextRef="#ctx0" brushRef="#br0" timeOffset="-83371.97">24698 5400 4994 0,'-11'20'331'16,"1"1"4"0,6 1 8-16,6 2 4 15,29-10 8-15,23-12 6 16,14 0 7-16,14-2 6 15,9-3 9-15,-5-4-383 16,-5 1-285-16,-3-1-204 16,0-9-1242-1,-13 1 140-15,-13-2 124 0,-14-5 106 16</inkml:trace>
  <inkml:trace contextRef="#ctx0" brushRef="#br0" timeOffset="-83195.15">25571 5261 6565 0,'2'-4'174'16,"-2"-2"2"-16,6 3 1 16,-2 5 1-16,0 11 3 15,3 10 1-15,1 10 2 16,-5 7 1-16,-1 5 4 16,-4 1-189-16,-5-1 0 15,-4-4-380-15,31-6-1458 31,-33-8 158-31,0-14 137 0,3-7 117 16</inkml:trace>
  <inkml:trace contextRef="#ctx0" brushRef="#br0" timeOffset="-83009.32">25599 5416 7594 0,'15'-8'66'15,"11"0"-1"-15,11 3 1 16,8-1 0-16,1 5 0 15,-2 6 1-15,-4 3-1 16,-6-1 1-16,-11 1-264 16,-3 1-273-16,24-3-1273 15,-32-3 144-15,-10-5 123 16</inkml:trace>
  <inkml:trace contextRef="#ctx0" brushRef="#br0" timeOffset="-82812.5">25933 5189 4642 0,'0'-13'365'16,"0"-2"6"-16,2 1 6 16,-2 5 9-16,0 10 7 15,0 17 7-15,2 8 10 16,1 8 9-16,1 4 9 16,1 6-428-16,-5-3 0 15,0-3-336-15,5-2-410 16,-5-8-903-16,2-10 128 15,4-9 114-15,3-6 98 16</inkml:trace>
  <inkml:trace contextRef="#ctx0" brushRef="#br0" timeOffset="-82309.72">26097 5238 8191 0,'5'-4'0'0,"2"6"0"15,1 6 0 1,3 11 0-16,3 11 0 0,-3 14 0 16,1 8 0-16,-5 5 0 15,-1 0 0-15,-4-1 0 16,0-4 0-16,-4-10 0 16,0-7 0-1,2-12 0-15,-2-10 0 0,-4-9 0 16,-1-8 0-1,-3-12 0-15,1-11 0 16,1-16 0-16,5-13 0 16,6-12 0-16,16-11 0 15,13-6 0-15,9 2 0 16,5 11 0-16,6 14 0 16,-7 21 0-1,-6 22 0-15,-11 13 0 16,-3 19 0-16,-11 8 0 15,-10 11 0-15,-4 4 0 0,-13 3 0 16,-3-1 0-16,-11-7 0 16,-4-4 0-16,-5-6 0 15,0-7 0-15,5-6 0 16,6-5 0 0,9-5-345-16,9-3-227 15,11-32-1121 1,15 17 135-16,14-4 118 31,5-7 103-31</inkml:trace>
  <inkml:trace contextRef="#ctx0" brushRef="#br0" timeOffset="-82021.84">26626 5123 5084 0,'0'0'307'0,"2"2"4"31,-2 10 6-31,4 10 5 0,0 7 6 0,3 11 4 0,4 6 8 15,5-2 4 1,-1-3 6-16,4-7-194 0,6-7-156 16,4-8 0-1,2-8 0-15,3-7 0 16,4-8 0 0,-5-11 0-16,-4-8 0 0,-6-10 0 15,-7-10 0 1,-9-7 0-16,-3 0 0 0,-4 1 0 15,-6 5 0-15,-2 9 0 16,2 6-81-16,4 9-350 16,47 3-1372-1,-36 6 153-15,14 1 131 0</inkml:trace>
  <inkml:trace contextRef="#ctx0" brushRef="#br0" timeOffset="-81786.39">27262 4999 5367 0,'3'8'294'0,"-1"6"6"16,4 11 2-16,-2 10 7 15,-2 7 4-15,-2 5 5 16,0 4 6-16,-4-2 5 16,-6-2 6-1,-3-4-335-15,-8-4-369 16,21-10-562-16,-29-8-661 15,7-13 121-15,6-8 105 16,1-11 94-16</inkml:trace>
  <inkml:trace contextRef="#ctx0" brushRef="#br0" timeOffset="-81612.56">27112 5088 4496 0,'10'-27'353'15,"9"-3"8"-15,10-6 5 16,13-3 9-1,11 11 5-15,8 11 9 16,6 8 7-16,1 2 10 0,-3 4-148 16,-9 2-327-1,-14 5-379-15,-14-3-198 16,-17-2-875-16,-7 2 111 16,-13 2 97-16,-11-3 88 15</inkml:trace>
  <inkml:trace contextRef="#ctx0" brushRef="#br0" timeOffset="-81117.47">25109 6049 6006 0,'-11'1'231'0,"0"0"3"16,3 1 3-16,4-2 2 15,35 1 4-15,39-4 2 16,44 3 4-16,42-1 3 16,38 1 3-16,16-3-255 15,3 5 0-15,-10-4 0 16,-15 1 0-16,-17-3 0 15,-28 0 0 1,-36-3 0-16,-32-1 0 16,-34-2 0-16,-21-1 0 31,-20 2 0-31,-6-2-284 0,-6 6-221 0,-5-13-1224 16,3 13 142-16,0 3 122 15</inkml:trace>
  <inkml:trace contextRef="#ctx0" brushRef="#br0" timeOffset="-80144.86">29487 5104 5010 0,'0'-5'319'16,"-1"1"5"0,-8 1 6-16,-7 6 6 0,-7 13 4 15,-4 11 8-15,-2 12 6 16,4 11 6-16,9 5 6 16,8-3-262-1,8 0-104-15,11-6 0 16,11-5 0-16,11-8 0 15,5-10 0-15,8-8 0 16,1-9 0 0,-3-10 0-16,-8-11 0 0,-7-11 0 15,-10-10 0 1,-12-12 0-16,-6-9 0 0,-8-2 0 31,-6 0 0-31,-6 5 0 0,1 12 0 0,-4 8 0 16,-1 13 0-1,3 9 0-15,4 7-333 16,3 6-265-16,7-24-1092 16,6 30 135-1,11-1 117-15,8-2 104 0</inkml:trace>
  <inkml:trace contextRef="#ctx0" brushRef="#br0" timeOffset="-79791.19">29822 5095 6515 0,'2'0'179'15,"-2"4"2"-15,0 6 2 16,1 10 1-16,-1 8 2 16,4 10 2-16,1 3 2 15,5 1 1-15,3-3 3 16,9-6-194-16,4-5 0 15,5-7 0-15,4-9 0 16,3-8 0-16,0-5 0 16,-4-11 0 15,-4-7 0-31,-8-11 0 0,-8-9 0 0,-8-5 0 16,-3-1 0-16,-5 4 0 15,-3 7 0-15,-3 9 0 16,-2 8-68-16,-3 8-346 15,32 6-510-15,-27 2-640 16,6 1 116-16,8 1 103 16,5-1 91-1</inkml:trace>
  <inkml:trace contextRef="#ctx0" brushRef="#br0" timeOffset="-79575.34">30385 5092 6408 0,'2'-3'190'0,"-1"3"2"0,4 7 3 16,2 6 0 0,0 12 3-16,0 10 2 15,-2 7 2-15,-3 4 2 16,-2-1 3-16,-1-3-207 16,-3-3 0-16,-5-4-278 15,-1-7-267-15,-7-39-1174 16,-1 19 140-16,-2-9 121 15,1-10 105-15</inkml:trace>
  <inkml:trace contextRef="#ctx0" brushRef="#br0" timeOffset="-79386">30169 5184 5228 0,'17'-16'298'0,"14"-6"4"15,15-3 5-15,13-1 4 16,9 1 6-1,1 11 5-15,-1 2 5 16,-6 6-250-16,-9 4-198 16,33 2-1598-16,-58 0 140 15,-9 0 121-15,-6-3 105 16</inkml:trace>
  <inkml:trace contextRef="#ctx0" brushRef="#br0" timeOffset="-78924.89">30781 5081 5851 0,'0'4'247'0,"0"12"2"15,0 12 5-15,3 12 1 16,-3 16 5-16,0 8 3 16,-4 6 4-16,2 0 3 15,-1 0 5 1,-1-6-275-16,-2-6 0 15,3-10 0 1,-1-13 0-16,1-12 0 0,0-11 0 16,1-12 0-16,-3-12 0 15,1-13-111 1,-1-13-106-16,2-15-45 16,2-14 1-16,7-11 0 15,14-9 5-15,7-3 30 0,12 3 74 16,12 9 19-1,4 17 53-15,-2 19 177 0,-4 23 105 16,-7 16 45 0,-11 18 8-16,-11 15 5 15,-12 11 3-15,-5 9-28 16,-14 4-71-16,-11-1-20 16,-10-6-55-16,-5-4-86 15,-9-11-3-15,1-7 0 16,6-6-329-16,11-8-251 15,11-21-1116 1,13 6 136-16,17-12 118 0</inkml:trace>
  <inkml:trace contextRef="#ctx0" brushRef="#br0" timeOffset="-78574.7">31266 5142 5744 0,'0'3'257'16,"0"8"3"-16,0 6 5 16,0 12 2-16,0 7 5 15,5 5 4-15,3 1 3 32,5-2 3-32,6-6 7 0,7-8-289 15,2-6 0-15,4-8 0 0,2-8 0 16,0-5 0-1,0-10 0-15,-5-9 0 16,-6-6 0 0,-3-10 0-16,-7-6 0 0,-9 3 0 15,-2 0 0-15,-4 6 0 16,-5 6 0-16,0 5-295 16,0 6-263-16,4-44-1153 31,1 46 139-31,13 0 119 0,10-2 106 0</inkml:trace>
  <inkml:trace contextRef="#ctx0" brushRef="#br0" timeOffset="-78380.88">31903 4975 5835 0,'3'7'248'0,"1"10"4"15,-1 11 2-15,2 14 4 16,-4 9 3-16,-1 8 4 15,0 0 3-15,-4 1 4 16,-5-8 6-16,-8-3-278 16,-6-9-58-1,-9-7-408-15,15-13-1334 0,-20-11 153 16,3-9 131 0</inkml:trace>
  <inkml:trace contextRef="#ctx0" brushRef="#br0" timeOffset="-78176.07">31643 5128 6278 0,'41'-22'203'16,"18"-1"3"-16,19-3 2 15,17 0 2-15,-7 8 2 16,-3 11 2-16,-11 3 3 16,-13 4-328-16,-5 0-530 15,-26-3-979-15,-15-3 125 16,-12-5 109-16,-10-6 97 15</inkml:trace>
  <inkml:trace contextRef="#ctx0" brushRef="#br0" timeOffset="-77009.08">29120 6132 8191 0,'9'-1'0'15,"23"-2"0"-15,34-3 0 16,45 2 0-1,50 4 0-15,51-3 0 0,32 7 0 16,13 4 0-16,0 0 0 16,-14 0 0-16,-25 2 0 15,-32-6 0 1,-24-4 0 0,-34 2 0-16,-29-6 0 0,-27-3 0 15,-19 1 0-15,-18-4 0 16,-11-1 0-16,-9 1 0 15,-5 4 0-15,-7 0 0 16,1 3-361-16,-1-4-1482 16,6 4 160-1,-1-7 135-15,3-5 119 0</inkml:trace>
  <inkml:trace contextRef="#ctx0" brushRef="#br0" timeOffset="-63893.12">19801 6791 2942 0,'0'0'107'16,"0"0"39"-16,0 0 32 15,0-2 29-15,0 2 14 16,0 0 5-16,0 0 7 16,0 0 21-16,-3 0 29 15,-2 0-37 1,2 0 2-16,2 0 34 0,-3 0 40 16,5 0-11-16,-1 0-8 15,0 0 1-15,0 0 1 16,0-1-19-1,0-1-22-15,0-5-33 0,0-1-54 16,0-2-79 0,-5-5-81-16,-9 0-17 15,-13-1 0-15,-14 1 0 16,-15 4 0-16,-12 2 0 16,-7 5 0-1,-1 6 0-15,-2 4 0 0,8 9 0 16,13 5 0-1,16 5 0-15,24 9 0 0,26 3 0 16,31 2 0 0,26 4 0-16,18 5 0 15,5-1 0-15,-6 1 0 16,-18 0 0-16,-23-4 0 16,-28-7 0-1,-28-4 0-15,-31-11 0 0,-23-5 0 16,-17-11 0-16,-10-2 0 15,2-12 0-15,15-3-239 16,22-9-297 0,26-32-1196-16,18 23 142 15,27 0 123-15,19-2 106 16</inkml:trace>
  <inkml:trace contextRef="#ctx0" brushRef="#br0" timeOffset="-63181.06">19428 6380 3970 0,'-2'-12'401'16,"1"-5"8"-16,-2 0 10 16,2-1 8-16,-1 10 11 15,2 11 9-15,0 23 12 16,0 17 9-16,2 26 12 16,-6 23-207 15,-5 21-273-31,-6 14 0 0,-8 11 0 0,-1-3 0 15,-1-3 0-15,8-14 0 16,4-15 0-16,4-17 0 16,5-15 0-16,1-17 0 15,0-17 0-15,2-11 0 16,-1-14 0-16,-1-4 0 16,2-6 0-16,-2-8 0 15,2-7-427-15,2-22-1399 16,8 4 157-1,2-6 134-15</inkml:trace>
  <inkml:trace contextRef="#ctx0" brushRef="#br0" timeOffset="-61742.72">19971 6756 4384 0,'0'0'131'0,"0"-2"83"16,0 2 103-16,0-3 53 0,0 3 7 15,3-1 9-15,-3 1 6 16,4 0 9-16,3 1 7 15,5 5-92-15,5 4-49 16,5 4-95-16,-2 7-116 16,2 6-56-1,-1 7 0-15,-3 6 0 16,-5 7 0 0,-7 8 0-16,-4 3 0 0,-4-2 0 15,-6-1 0 1,-4-4 0-16,-5-3 0 0,-6-8 0 15,-4-3 0 1,-5-6 0-16,-1-3 0 16,0-5 0-16,1-6 0 0,7-2-393 15,12-9-1441-15,6-3 157 16,9-4 136 0,11-10 117-16</inkml:trace>
  <inkml:trace contextRef="#ctx0" brushRef="#br0" timeOffset="-60716.75">20546 6796 4343 0,'3'-4'346'15,"-2"1"28"-15,1-3 7 16,-1 2 6-16,1 2 9 16,-4 1 9-16,2-1 6 15,2 2 11-15,-2 0 9 16,0 2-161-16,0 4-245 16,0 5-25-16,0 6 0 31,0 8 0-31,-3 4 0 0,-3 4 0 15,-1 5 0-15,-4 6 0 0,0 1 0 16,1 2 0-16,1-1 0 16,2-7 0-1,1-2 0-15,5-6 0 16,-2-8 0-16,4-2 0 16,-2-6 0-16,2-5 0 15,-1-3 0-15,11-1 0 16,10-4 0-16,12-1 0 15,10-1 0-15,8-1 0 16,1-1 0-16,-7 2 0 31,-5-2 0-31,-7-3 0 16,-5-1 0-16,-9 0-456 16,-5-25-1362-16,-7 18 156 0,-2-2 132 15,-4-4 117-15</inkml:trace>
  <inkml:trace contextRef="#ctx0" brushRef="#br0" timeOffset="-59937.2">20853 6391 4608 0,'0'-11'350'16,"0"-1"6"-16,-1-2 6 15,1 2 7-15,0 5 8 16,0 6 7 0,0 7 8-16,0 8 8 15,-2 10 8-15,1 8-223 0,-2 8-185 63,-1 3 0-63,1-1 0 0,0-4 0 15,0-5 0-15,2-4 0 0,-1-7 0 0,0-5 0 0,0-5 0 0,-1-6 0 16,2-2 0 0,-1-1-573-16,2-3-1213 0,2-7 150 15,5 1 129-15</inkml:trace>
  <inkml:trace contextRef="#ctx0" brushRef="#br0" timeOffset="-58442.29">21541 6840 3383 0,'5'-7'174'16,"1"-2"54"-16,0-2 61 0,1-3 93 15,-5 3 85 1,-1-1 12 0,-1 1 12-16,-1-1 12 15,-5 2 13 1,-4 2-116-16,-9-3-74 0,-10 5-62 15,-5-1-67-15,-8 5-105 0,-1 0-92 16,0 4 0-16,4 3 0 16,-1 6 0-16,11 6 0 15,7 8 0-15,10 4 0 16,6 6 0-16,12 1 0 16,12 6 0-16,17-2 0 15,8 6 0-15,12-1 0 16,3 3 0-16,-5 0 0 15,-12-3 0-15,-14-4 0 16,-16-7 0 0,-10-7 0-16,-20-6 0 15,-14-10 0-15,-13-3 0 16,-5-7 0 0,-10-3 0-16,6-7 0 0,9-5 0 15,13-1-437-15,16-11-1385 16,11 7 155-16,12 1 134 15,13-3 116-15</inkml:trace>
  <inkml:trace contextRef="#ctx0" brushRef="#br0" timeOffset="-54809.5">25098 6910 3141 0,'0'0'151'0,"0"0"64"15,0-1 45-15,0 1 83 16,0 0 87-16,0 0 64 15,0 0 12-15,0 0 15 16,0 0 13-16,0 0-93 16,0 0-67-16,2 0-71 15,-2-2-48-15,2 0-96 16,1 0-95 0,1-4-64-16,0-2 0 0,-1 1 0 15,0 0 0 1,-1-1 0-16,-2 0 0 15,1 1 0-15,-1-1 0 16,0 1 0-16,0-2 0 16,-1 3 0-16,-2-3 0 15,-2 3 0-15,-3 0 0 16,-1 1 0-16,0 2 0 16,-1 1 0-1,-3 2 0-15,-1-2 0 0,-1 2 0 16,-5 0 0-1,0 2 0-15,-5 2 0 16,2 2 0-16,-1 3 0 16,3 6 0-16,1 3 0 15,0 0 0-15,4 6 0 16,0 2 0-16,3 0 0 16,5 0 0-1,0 1 0-15,3-3 0 0,3 0 0 16,1-5 0-16,1 2 0 15,1-6 0-15,4 1 0 16,2-4 0-16,4-1 0 16,5-5 0-1,6-2 0-15,5-1 0 0,0-6 0 16,4-1 0 0,1-3 0-16,-2-3 0 15,-1-5 0-15,-2-1 0 16,-5 0 0-16,-4 1 0 15,-5 3 0-15,-3 0 0 16,-6 2 0-16,0 3 0 16,-1-1 0-1,0 0 0-15,0 3 0 0,-1-1 0 16,1 2 0 0,-2 0 0-16,3 2 0 0,-3-1 0 15,2 1 0 1,-3 1 0-16,0 1 0 0,2-1 0 15,-2 1 0 1,2-2 0 0,-1 0 0-16,0 2 0 15,1-1 0-15,-2 0 0 16,1 0 0-16,-1 1 0 0,0-2 0 16,0 2 0-16,0 0 0 15,0 0 0-15,0 0 0 16,0 0 0-16,0 0 0 15,0 0 0 1,0 0 0-16,2 0 0 16,-2 0 0-16,0-1 0 15,0 1 0-15,2 0 0 16,-2 0 0 0,0 0 0-1,0 0 0-15,0 0 0 0,0 0 0 0,0 0 0 16,0 0 0-16,0 0 0 15,2 0 0 1,-1 3 0-16,5 2 0 16,3 6 0-16,0 5 0 0,2 7 0 15,-1 4 0-15,3 3 0 16,0 4 0 0,-1-1 0-16,-1-1 0 15,5-4 0-15,3-2 0 16,8-4-358-16,31-3-599 15,-19-8-632-15,4-6 121 16,-5-5 105-16</inkml:trace>
  <inkml:trace contextRef="#ctx0" brushRef="#br0" timeOffset="-53955.95">25347 6531 3774 0,'0'-3'197'0,"0"-2"98"15,2 3 128-15,2 0 11 0,6 2 9 16,3 6 11-16,6 9 10 15,3 4 11 1,2 9 12-16,1 8-153 16,-4 5-71-16,-2 2-115 15,0 6-148-15,-6 0 0 16,1 3 0-16,-3 2 0 16,-3 0 0-16,0 3 0 15,-1-1 0-15,-3-2 0 16,0 0 0-16,-4-3 0 15,0 1 0-15,-7-2 0 16,-9 0 0-16,-3-2 0 16,-12-3 0-16,-3-2 0 15,-5-7 0 1,3-5 0-16,-2-5 0 16,6-9-317-16,30-10-1538 15,-21-3 160 1,11-15 138-16</inkml:trace>
  <inkml:trace contextRef="#ctx0" brushRef="#br0" timeOffset="-52448.4">26387 6811 3214 0,'0'-4'137'0,"0"-1"49"0,0-5 45 15,0 0 44-15,-2-1 63 32,-6-1 52-32,-5 3 71 0,-9-3 41 15,-12 2 14-15,-10 2-78 16,-6 2-64-16,-8 3-51 15,4 2-48-15,2 2-46 0,7 6-69 16,7 3-52 0,9 4-74-16,9 7-34 15,8 4 0 1,10 4 0-16,13 0 0 0,12 4 0 16,18 2 0-16,7 0 0 15,13 3 0-15,-4-1 0 16,-6 2 0-16,-12-2 0 15,-13-1 0-15,-17-5 0 16,-9-1 0-16,-13-6 0 16,-16-7 0-1,-12-3 0-15,-4-8 0 16,-9-4 0-16,-2-2 0 16,5-6 0-16,5-3-323 15,13-7-259-15,6-5-1115 16,16-3 137-16,11-5 118 15,6-1 103-15</inkml:trace>
  <inkml:trace contextRef="#ctx0" brushRef="#br0" timeOffset="-51794.49">26151 6444 4337 0,'0'-8'368'0,"0"-1"8"0,0 0 7 16,0 1 7-16,0 8 9 15,-2 17 8-15,-2 15 8 16,-7 19 10-1,-6 17 9-15,-7 21-177 16,-4 7-257-16,-1 8 0 0,5 4 0 16,1-5 0-16,7-6 0 15,7-9 0 1,3-12 0-16,6-12 0 0,0-7 0 16,0-13 0-1,-2-10 0-15,0-11 0 16,0-8 0-16,-1-5 0 15,-2-6-70-15,24-3-1853 16,-30-6 172 0,-1-11 147-16</inkml:trace>
  <inkml:trace contextRef="#ctx0" brushRef="#br0" timeOffset="-49835.16">29812 6818 5100 0,'0'-5'310'0,"0"1"5"0,0-3 5 16,0 4 6-16,2 3 5 15,-1 8 6-15,-1 12 5 16,0 10 8-16,2 13 5 15,-4 11-250-15,-2 6-105 16,-2 4 0-16,-2-5 0 16,-1-4 0-16,-2-9 0 15,6-5 0 1,0-12 0-16,3-9 0 16,0-7-465-16,9-11-1349 15,3-9 154-15,4-9 132 16,0-15 116-1</inkml:trace>
  <inkml:trace contextRef="#ctx0" brushRef="#br0" timeOffset="-49201.93">29900 6761 3842 0,'23'-17'84'16,"13"0"23"-16,8-1 14 15,11 4 19-15,-12 12 30 16,-6 16 44-16,-15 11 120 16,-10 6 89-16,-12 7 10 15,-15 3-47-15,-9-4-33 16,-8-4-15-16,-3-2-13 16,-4-10-17-16,2-6-25 15,6-4-313-15,8-5-329 16,64-6-1387-16,-44-5 144 15,14-5 123-15,5-7 110 16</inkml:trace>
  <inkml:trace contextRef="#ctx0" brushRef="#br0" timeOffset="-49048.02">30350 6783 5847 0,'0'0'248'0,"-2"5"1"16,-2 8 4-16,-5 5 3 15,0 9 4-15,-2 10 2 16,6 4 6 0,3-2 1-16,2-1 6 0,4-4-271 15,6-5-4 1,1-7 0-16,9-5 0 15,4-9 0-15,3-6 0 16,-2-9 0-16,-4-10 0 16,-7-9 0-16,-9-6 0 15,-2-13 0-15,-6-2 0 16,-4 4 0-16,-2 4 0 16,-3 7 0-16,-5 8 0 15,-4 9-23-15,3 7-338 16,7 4-291-1,-1 4-1010-15,9 2 132 16,9-2 113-16,7 0 100 16</inkml:trace>
  <inkml:trace contextRef="#ctx0" brushRef="#br0" timeOffset="-48379.47">30653 6807 5680 0,'4'6'264'16,"2"6"3"-16,-1 11 3 16,3 12 5-16,-4 9 4 15,1 12 3-15,-4 4 5 16,0 2 4 0,-1-2 5-16,0-2-296 0,0-10 0 15,0-6 0 1,-1-8 0-16,0-10 0 15,-1-6 0-15,2-10 0 16,-1-3 0-16,-2-4 0 16,1-5 0-16,-2-6 0 15,-1-12 0-15,1-9 0 16,3-16 0-16,-1-13 0 16,8-5 0-16,7-11 0 15,7 2 0-15,8 6 0 16,3 10 0-16,6 12 0 15,-6 14 0-15,3 14 0 16,-4 9 0 0,-1 9 0-1,-5 12 0-15,-6 8 0 0,-5 7 0 16,-9 5 0-16,-6 6 0 16,-10 0 0-16,-9-2 0 15,-6-6 0-15,-8-4 0 16,-5-5 0-16,1-6 0 15,1-7 0-15,8-6-290 16,5 0-233-16,9-28-1199 16,9 16 140-1,13-4 122-15</inkml:trace>
  <inkml:trace contextRef="#ctx0" brushRef="#br0" timeOffset="-46674.94">31923 7059 3365 0,'0'-2'214'0,"0"-1"132"16,0 0 113-16,-1-1 12 16,1 0 10-16,-3 3 13 15,3-1 13-15,0 0 12 16,0 2 16-16,0 0-152 16,0-2-96-16,0 2-157 15,0 0-130-15,0-1 0 16,0 0 0-1,0-2 0-15,0-1 0 16,0-1 0-16,0-1 0 0,0 1 0 16,0-1 0-1,0 2 0-15,0 2 0 16,-1 0 0-16,-5 1 0 16,-4 1 0-16,-5 0 0 15,1 3 0-15,-2 1 0 16,4 5 0-16,4 1 0 15,5 3 0-15,1-4 0 16,2 2 0-16,2-2 0 16,5-4 0-16,2-3 0 15,2 0 0 1,4-2 0 0,-4-2 0-16,-1-2 0 0,-5-4 0 15,-4 0 0 1,-1-1 0-16,0 2 0 15,0 3 0-15,0 4 0 16,0 0 0-16,0 0 0 0,0 0 0 16,0 0 0-16,0 0 0 15,0 0 0-15,0 0 0 16,0 0 0-16,0 0 0 16,0 1 0-16,0 1 0 15,0-1 0-15,0-1 0 16,0 1 0-1,0-1 0-15,0 0 0 16,0 2 0 0,2 2 0-16,2 4 0 15,0 6 0-15,-1 8 0 0,-1 7 0 16,-2 5 0-16,-8 3 0 16,-6-2 0-16,-9-5 0 15,-6-2 0-15,-6-8 0 16,-2-1-177-1,3-9-290-15,11-3-1300 16,3-7 147-16,9-4 127 0,6-9 111 16</inkml:trace>
  <inkml:trace contextRef="#ctx0" brushRef="#br0" timeOffset="-45986.99">32293 6679 5693 0,'0'-1'121'16,"0"-1"22"-1,0 0 12-15,-4 2-13 16,-3 6-213 31,-1 5-356-47,-10 3-874 16,-4 0 83-16,-4-4 75 0,-3-1 66 0</inkml:trace>
  <inkml:trace contextRef="#ctx0" brushRef="#br0" timeOffset="-45372.6">31365 6600 6989 0,'0'0'122'0,"1"0"-1"16,6 2 1-16,3 8 1 15,6 6 1-15,5 10-426 16,2 4-1398-16,-1 8 137 16,-5-4 118-16,-5-7 105 15</inkml:trace>
  <inkml:trace contextRef="#ctx0" brushRef="#br0" timeOffset="-40439.68">21287 7631 3807 0,'0'0'177'0,"0"0"142"16,0 0 99-16,1 0 10 0,5 0 9 15,10-4 11-15,10-1 10 16,5 1 11 0,8 0 11-16,1-3-124 0,-9 3-76 15,-6 0-166 1,-7 1-114-16,-7 2-222 16,-8-2-70-16,-3 3-45 15,-8 3-30-15,-7 1-13 16,-9 0 4-16,-9 3 11 15,-7 1 13-15,1-1 32 16,3 0 40-16,7-1 219 16,9 1 92-16,8-6 125 15,7 0 90-15,4-1 46 16,2 0 8-16,8-1-93 16,8 1-186-1,31 0-486-15,-3 0-802 16,12 0 78-16,2-4 71 15,0 0 64-15</inkml:trace>
  <inkml:trace contextRef="#ctx0" brushRef="#br0" timeOffset="-32541.39">30147 8425 4195 0,'7'-8'183'15,"2"0"142"1,3-4 61-16,-1-1 10 0,-3 1 6 15,-3 1 9-15,-4 1 9 16,-6-3 9-16,-10 4 10 16,-13-3-131-16,-16 1-79 31,-14-2-161-31,-8 6-68 0,-2-1 0 0,5 4 0 16,7 6 0-16,12 8 0 15,12 7 0 1,18 8 0-16,10 11 0 0,21 10 0 31,15 7 0-31,11 3 0 16,3 6 0-16,-1-4 0 0,-8-5 0 15,-18-6 0-15,-10-8 0 16,-19-9 0-16,-16-9 0 16,-12-9 0-16,-10-8 0 15,-9-6 0 1,2-6 0-16,10-7-20 15,17 3-439-15,16-10-1352 0,23 9 153 16,18 3 134-16,20 2 114 16</inkml:trace>
  <inkml:trace contextRef="#ctx0" brushRef="#br0" timeOffset="-31838.26">30333 8737 7986 0,'0'-2'22'0,"0"-1"0"16,3 2 2-1,11-1-2-15,13 1 1 16,17 2 0-16,17 1-1 15,11-1 1-15,5-1 1 16,-2 1-24-16,-1 1 0 16,-2-4 0-16,-9 2 0 15,-8 0 0-15,-13 0 0 16,-12 0 0-16,-15-1 0 16,-5 0-321-16,-7-1-250 15,-6-40-1129 1,-8 32 137-16,-7 0 118 15,-6-3 105-15</inkml:trace>
  <inkml:trace contextRef="#ctx0" brushRef="#br0" timeOffset="-31727.28">30679 8535 4545 0,'7'-8'244'31,"13"-1"107"-31,10 1 7 16,11 2 6-16,5 10 8 0,2 12 6 16,-5 11 8-16,-11 13 7 15,-15 6 9-15,-10 8-126 16,-15-1-154-16,-13-3-122 0,-9-5 0 16,-5-6 0-16,-5-5 0 15,5-10 0-15,9-6-311 16,10-5-252-1,10-11-1142-15,8-3 138 16,13-10 119-16,9-7 104 16</inkml:trace>
  <inkml:trace contextRef="#ctx0" brushRef="#br0" timeOffset="-30789.84">31542 8711 3068 0,'0'0'159'16,"0"0"72"-16,0 0 56 15,0 0 78-15,0 0 106 16,2 0 31-16,-2 0 14 0,0 0 13 16,0-2 15-1,1 2-83-15,1 0-88 16,1-2-82-16,2-1-61 15,1-1-89-15,-2 0-118 16,-1 0-23-16,0-1 0 16,-1-2 0-16,-2 0 0 15,1 1 0-15,-1-6 0 16,0 3 0 0,0-1 0-16,0-4 0 15,2 2 0-15,-5-1 0 16,0 1 0-16,0 1 0 15,-5 1 0-15,0 1 0 16,-1 4 0-16,-1 0 0 16,-3 1 0-16,0 1 0 15,-4 1 0-15,1 2 0 32,-3 0 0-32,-1 3 0 0,-2 3 0 15,2 3 0-15,0 5 0 0,0 4 0 16,1 7 0-16,4 1 0 15,4 4 0-15,1-4 0 16,4 2 0 0,4-7 0-16,2 1 0 15,0-4 0-15,3-3 0 0,5-4 0 16,4-1 0 0,7-4 0-16,6-2 0 15,1-3 0-15,1-2 0 16,2-5 0-16,-4-6 0 15,-1-7 0-15,-1-1 0 16,-4-2 0-16,-6 4 0 16,-4 2 0-16,-5 7 0 15,0 4 0 1,1 7 0-16,1 8 0 0,4 8 0 16,4 6 0-1,2 7 0-15,3 5 0 0,-2 2 0 16,2-5-20-1,4 0-481-15,1-20-1298 16,-2 8 151-16,3-8 131 16,-8-6 115-16</inkml:trace>
  <inkml:trace contextRef="#ctx0" brushRef="#br0" timeOffset="-29126.23">19653 8235 3869 0,'3'0'144'16,"0"-6"48"-16,3 1 101 16,0-3 108-16,-4-3 22 0,0 1 10 15,-1-4 9 1,-4 3 11-16,-9-2 10 16,-15 1-104-16,-13 2-51 15,-17 4-51-15,-13 2-120 16,-2 4-120-1,4 8-17-15,9 7 0 0,16 8 0 16,18 9 0-16,15 7 0 31,20 5 0-31,19 2 0 0,14-1 0 16,5 1 0-16,4-2 0 16,-10-5 0-16,-15-4 0 15,-13-5 0 1,-14-6 0-16,-15-6 0 15,-16-6 0 1,-6-6 0-16,-12-6 0 16,-3-5 0-16,6-1-356 0,37-8-615 0,-16 5-614 15,18-9 119 1,10-1 105-16</inkml:trace>
  <inkml:trace contextRef="#ctx0" brushRef="#br0" timeOffset="-28077.94">19323 7963 3005 0,'1'-8'192'0,"3"-1"82"15,-2-2 211 1,1-5 12-16,-2 9 13 16,1-1 15-16,-2 4 13 15,0 8 17-15,0 14 15 16,-2 14-140-16,-5 19-77 16,-10 20-96-16,-8 16-257 15,-7 9 0-15,-1 6 0 16,0 0 0-16,5-4 0 15,11-7 0-15,3-8 0 16,3-12 0 0,6-14 0-16,1-11 0 15,-1-13 0-15,2-10 0 16,2-11 0-16,-1-7 0 16,2-5-547-16,5-11-1246 15,6-15 151-15,7-13 130 16,9-7 114-16</inkml:trace>
  <inkml:trace contextRef="#ctx0" brushRef="#br0" timeOffset="-27342.52">19892 8191 5783 0,'0'-4'253'0,"2"2"4"16,9-1 4-16,7 8 2 0,7 13 3 15,7 13 6-15,-2 14 2 16,-4 12 4 0,-12 6 6-16,-8 7-284 15,-6-5 0-15,-10-1 0 16,-11-6 0-16,-8-9 0 16,-3-11 0-16,-7-9 0 15,6-9-393-15,5-11-1441 16,10-11 157 15,4-8 136-31,10-8 117 0</inkml:trace>
  <inkml:trace contextRef="#ctx0" brushRef="#br0" timeOffset="-25833.24">20423 8257 3732 0,'0'-3'283'16,"0"-4"142"-16,0 1 10 15,0 0 9-15,0 2 12 16,0 1 9-16,0 1 12 16,0 4 12-16,0 5 13 15,0 5-187-15,0 8-147 16,0 8-168-16,0 9 0 16,-3 6 0-16,0 5 0 15,0 2 0-15,-1 0 0 16,2-2 0-1,2-8 0-15,2-4 0 16,5-9 0-16,6-8 0 16,13-3 0-16,13-8 0 15,7-6 0-15,6-2 0 16,1-4 0-16,-5-4-491 16,-10-41-1317-16,-6 26 153 15,-6-9 133-15,-8-1 114 16</inkml:trace>
  <inkml:trace contextRef="#ctx0" brushRef="#br0" timeOffset="-25096.41">20683 8013 3567 0,'0'-11'361'0,"0"-2"81"16,0-5 10 0,0 1 11-16,-2 4 11 15,2 7 12-15,0 0 13 16,0 5 12-16,0 9 14 16,0 7-204-16,0 8-231 15,0 6-90-15,0 9 0 16,0-3 0-16,0-1 0 15,0-5 0-15,0-4 0 16,0-6 0-16,0-5 0 16,0-4 0-16,0-2 0 15,0-4 0 1,-2-3 0-16,0 1-128 0,4-4-552 16,-2-3-1043-1,5-5 141-15,7 0 121 16,7-6 107-16</inkml:trace>
  <inkml:trace contextRef="#ctx0" brushRef="#br0" timeOffset="-23184.06">21565 8380 2970 0,'0'0'151'15,"2"0"49"-15,-2-2 46 0,0 2 44 16,0 0 69-16,0 0 51 15,0 0 35 1,0 0 49-16,0 0 39 16,0 0-82-16,0 0-68 15,0 0-50-15,0-1-49 16,0-1-46 0,0-1-75-16,0-4-52 15,0 1-29-15,-2-3-44 16,-1-3-28-16,1 0-10 0,-1 0 0 15,-3 1 0 1,1 1 0-16,-1 0 0 16,-2 1 0-16,-1 5 0 47,-3-1 0-47,-3 3 0 15,-5 0 0 1,1 2 0-16,-3 0 0 0,-2 2 0 0,1 0 0 0,-3 5 0 15,-3 4 0-15,0 3 0 0,0 3 0 16,2 5 0 0,2 1 0-16,9 2 0 0,0 1 0 15,6 2 0-15,4 1 0 16,2-1 0-16,4-4 0 16,0 3 0-16,0-5 0 15,3-4 0-15,1-1 0 16,2-3 0-16,4-5 0 15,6-2 0-15,4-4 0 16,2-2 0-16,2-3 0 16,2-4 0-16,0-9 0 15,-2-6 0 1,2-5 0-16,-6-5 0 16,-1-1 0-16,-2 5 0 0,-4 2 0 15,-2 8 0-15,-2 3 0 16,-6 6 0-1,-1 2 0 1,2 5 0-16,3 1 0 0,2 8 0 16,5 7 0-16,5 5 0 15,2 9 0-15,1 3 0 16,3 3 0 0,-1-2 0-16,-1-2 0 15,-2-5-53-15,2-1-453 0,1-34-1284 16,-1 19 151-1,-1-2 129-15,0-10 114 0</inkml:trace>
  <inkml:trace contextRef="#ctx0" brushRef="#br0" timeOffset="-21636.26">25257 8329 3223 0,'0'-1'142'16,"0"1"50"-1,0 0 37-15,0-2 31 0,0 4 35 16,0-4 19-16,0 2 23 15,0 0 25 1,0-3 35-16,0 0-72 16,0-3-46-16,0-2-51 15,0-1-30-15,-2-2-18 16,-2-1-23-16,-1 1-1 16,1-1-2-16,-5 2-19 15,2 1-20-15,-2 2-17 16,-3 4-15-16,-1 0 0 15,0 2-9 1,-5 1-16-16,1 0-10 31,-2 1-16-31,-6 2-14 16,0 4-4-16,-2 6-11 16,-4 3-1-16,3 7-2 0,4 2 0 15,-1 5 0-15,7 2 0 0,1-1 0 16,7-1 0-16,3 0 0 15,6-5 0-15,-1-1 0 16,4-4 0-16,1-1 0 16,3-3 0-16,7-5 0 15,4-3 0-15,10-5 0 16,5-2 0 0,-2-5 0-16,5-7 0 15,-6 0 0-15,-2-8 0 16,-2-7 0-16,-4-2 0 15,-5 1 0-15,0-1 0 16,-3 6 0-16,-1 2 0 16,-2 4 0-16,-3 6 0 15,-3 3 0-15,-2 1 0 16,2 5 0-16,6 2 0 16,1 7 0-16,5 5 0 15,-1 5 0 1,4 5 0-16,-2 2 0 15,-3 1 0-15,0-3 0 16,1 0-102-16,-1-1-421 16,4-36-1249-16,-5 24 148 15,6-7 128-15,-2-9 110 16</inkml:trace>
  <inkml:trace contextRef="#ctx0" brushRef="#br0" timeOffset="-20928.78">25477 8025 3259 0,'0'-3'209'0,"0"-1"91"16,0-1 119-16,0 1 58 15,2 2 13 1,6 1 13-16,5 4 13 0,7 5 14 16,2 6 15-16,5 6-166 15,0 7-74-15,0 8-107 16,-4 0-137-16,-1 3-61 16,-4 2 0-16,-2 6 0 15,-7 0 0-15,0 7 0 16,-7-1 0-16,0 3 0 15,-2-1 0-15,0 0 0 16,-2-3 0-16,-4-4 0 47,-3-5 0-47,-3-5 0 0,-5-6 0 0,-4-5 0 0,-2-4 0 16,-1-6-169-16,6-7-513 15,-3-4-1029-15,8-6 138 16,4-9 120-16,8-5 106 15</inkml:trace>
  <inkml:trace contextRef="#ctx0" brushRef="#br0" timeOffset="-19144.41">26511 8265 3721 0,'0'-7'162'16,"-3"-4"57"-16,-3 0 109 15,-10-3 92-15,-5 2 19 0,-10 2 11 16,-7 1 10-16,-4 4 12 16,-4 2 10-1,2 2-116-15,1 4-61 16,9 3-64-16,3 8-127 16,11 3-102-16,8 8-12 0,7 4 0 15,14 2 0-15,12 4 0 31,15 0 0-31,13 3 0 16,4-4 0-16,-1 1 0 0,-4-3 0 16,-14-3 0-16,-12-3 0 15,-13-4 0-15,-5-2 0 16,-12-4 0-16,-11-3 0 16,-8-5 0-16,-8-3 0 15,-6-2 0-15,-6-1 0 16,3-7 0-16,5 0-141 15,6-4-236-15,6-3-253 16,11-8-1002-16,11 2 126 16,3-5 111-1,9 0 98-15</inkml:trace>
  <inkml:trace contextRef="#ctx0" brushRef="#br0" timeOffset="-18407.1">26315 8024 3002 0,'0'-9'218'0,"-3"-3"157"15,3-2 112-15,0-1 14 16,0 4 14 0,-2 3 13-16,2 7 16 15,-4 5 15-15,2 16 16 0,-3 9-143 16,-1 19-109-1,2 15-191-15,-2 10-132 16,-2 7 0 0,-1 4 0-16,0 2 0 0,-1-4 0 15,4-2 0-15,-1-7 0 16,1-8 0-16,1-9 0 16,0-10 0-16,1-11 0 15,0-7 0-15,-1-12 0 16,1-5 0-1,-1-6-297-15,5-7-1564 0,-7-8 162 47,3-10 139-47,1-9 120 0</inkml:trace>
  <inkml:trace contextRef="#ctx0" brushRef="#br0" timeOffset="-14897.65">21268 8912 2655 0,'1'0'120'0,"-1"0"54"16,0 0 35-16,0 0 30 15,2 0 32-15,-1 0 30 16,-1 0 53-16,3 0 70 16,0 0 55-16,4 0-51 15,6 0-38-15,6 0-62 16,8 0-34 0,5 0-23-16,3 0-35 0,-3 0-19 15,-5 0-61-15,-7 0-70 16,-11 0-72-16,-5 0-40 15,-2 0 10-15,-11 0 23 16,-11 0 29 0,-7 0 15-16,-7 0 3 15,-5 0-9-15,4 0 6 16,10 0 0 0,10 0 18-16,5 0 16 0,7 0-18 15,3 0-368-15,20 0-489 16,-5 0-839-1,8-2 126-15,3-3 111 16,6-3 96-16</inkml:trace>
  <inkml:trace contextRef="#ctx0" brushRef="#br0" timeOffset="-13791.9">25015 8942 4720 0,'0'0'333'0,"0"0"7"16,0-1 5-16,0 1 7 15,0 0 6-15,6-2 7 16,8-1 7 0,8 2 7-16,8-2 9 15,4 2-151-15,-3 1-235 16,-7 0-2 0,-6 0 0-1,-9 0 0-15,-7 0 0 0,-4 0 0 0,-11 0 0 16,-10 0 0-1,-4 0 0-15,-5 0 0 0,1 0 0 16,7 0 0-16,11 0 0 16,8 0 0-1,3 0 0 1,4 0 0-16,7 0 0 16,7 0 0-16,3 0 0 15,2 0 0-15,0 0 0 0,-10 0 0 16,-5 0 0-16,-6 0-268 15,0 0-202-15,-9-5-1271 16,-4 5 143-16,-5 0 123 16,-2-2 109-1</inkml:trace>
  <inkml:trace contextRef="#ctx0" brushRef="#br0" timeOffset="-9399.85">19432 9697 3352 0,'0'0'166'16,"0"0"55"-16,2 0 75 15,-2 0 104-15,0 0 70 16,1 0 12-16,1 0 14 16,-1 0 11-16,1 0 14 15,1-1-126-15,-2-1-57 16,2 2-60-16,-1-4-84 16,0-1-119-16,-1-2-75 15,-1 0 0-15,0-3 0 16,-1 1 0-1,-9-1 0-15,-7 1 0 16,-12 1 0-16,-11 0 0 16,-10 2 0-1,-3 2 0-15,1 3 0 16,1-1 0-16,5 5 0 16,9 3 0-16,6 3 0 15,10 5 0-15,13 5 0 0,11 4 0 16,19 3 0-1,18 5 0-15,17 1 0 16,12 2 0-16,7 0 0 16,-5 3 0-16,-11 0 0 15,-18-2 0 1,-17-2 0-16,-15-2 0 0,-21-2 0 16,-19-7 0-16,-17-3 0 15,-12-3 0-15,-10-9 0 16,-3-4 0-16,4-4 0 15,7-8-317-15,15-4-283 16,10-7-1093-16,18-4 135 16,11-5 118-1,11 2 103-15</inkml:trace>
  <inkml:trace contextRef="#ctx0" brushRef="#br0" timeOffset="-8644.79">19278 9407 3868 0,'-2'-8'287'0,"1"-2"125"15,-1-2 8-15,1-1 11 16,0 7 8-16,-1 0 11 16,2 5 11-16,-3 2 9 15,-2 11 13-15,-1 11-159 16,-3 16-178-16,0 16-146 16,-3 17 0-1,0 7 0-15,-1 7 0 16,0 3 0-16,1-2 0 15,-1-3 0-15,3-3 0 16,3-4 0-16,0-9 0 16,3-7 0-16,2-7 0 15,1-9 0 32,-1-12 0-31,2-9 0-16,-1-9 0 0,1-6 0 0,-2-5 0 0,2-3 0 0,-3-6 0 0,2-8-341 15,30-11-1508-15,-22-12 160 0,3-9 137 16</inkml:trace>
  <inkml:trace contextRef="#ctx0" brushRef="#br0" timeOffset="-7117.2">19759 9642 3526 0,'-2'-2'227'32,"2"-1"179"-17,0-1 42-15,0 0 12 16,0 1 10-16,0 0 13 0,0 1 10 0,0 2 15 0,0 0 12 16,0-2-167-16,0 2-99 15,3 2-211-15,1 2-43 16,5 2 0-1,1 3 0-15,6 4 0 16,-1 5 0-16,3 1 0 16,-4 6 0-16,3 1 0 31,-4 5 0-31,0 5 0 0,-5 2 0 16,-2 0 0-16,-3 3 0 15,-3-2 0-15,-4-2 0 0,-4-3 0 16,-3-4 0-16,-6-2 0 15,-2-7 0-15,0-2 0 16,-3-3 0 0,2-4 0-16,3-4 0 15,0-2-495-15,3-30-1311 16,4 19 152-16,5-8 133 16,3-4 114-1</inkml:trace>
  <inkml:trace contextRef="#ctx0" brushRef="#br0" timeOffset="-5538.86">20167 9751 3768 0,'0'-4'262'15,"0"0"159"1,0 0 9-16,0-2 11 0,0 1 8 16,0 3 13-1,0 0 9-15,0 2 14 0,0 0 10 16,0 2-177-16,0 3-129 16,0 6-189-1,0 8 0-15,0 7 0 16,0 9 0-16,-1 2 0 15,-2 3 0 1,0 2 0 0,-2-1 0-16,0-1 0 0,4-7 0 15,-1-2 0-15,2-7 0 16,0-5 0-16,3-3 0 16,7-6 0-16,8-4 0 0,9-2 0 15,9-1 0-15,12-3-40 16,2-3-506-1,2-4-1236-15,-1-4 150 16,-6-4 128-16,-8-7 112 16</inkml:trace>
  <inkml:trace contextRef="#ctx0" brushRef="#br0" timeOffset="-4788.13">20466 9508 3196 0,'0'-7'208'32,"0"-1"101"-17,-2-2 163-15,0-2 11 0,4 2 14 0,-2 0 13 0,0 2 12 16,-2 4 15 0,2 2 16-16,0 2-156 15,-1 4-84-15,-1 6-119 16,-1 10-194-16,2 6 0 15,-5 12 0-15,0 1 0 16,0-2 0-16,1-3 0 16,-1-5 0-1,3-7 0-15,2-4 0 16,1-8 0-16,0-1 0 0,0-5 0 16,0-2 0-1,-2-2 0-15,1 2 0 16,-2-2 0-16,1 0 0 15,-1 1 0-15,2-2-507 16,-1-37-1296-16,5 29 152 16,3-7 132-16,9-2 114 15</inkml:trace>
  <inkml:trace contextRef="#ctx0" brushRef="#br0" timeOffset="-863.67">25157 9710 3807 0,'0'0'180'16,"0"-2"105"-16,0 2 104 15,0 0 37-15,0-1 11 16,0 0 10-16,0 1 10 15,0-3 11-15,0 1 11 16,0 2-129-16,0 0-74 16,0-1-123-16,0 1-116 15,0 0-37-15,0 0 0 16,1 0 0 0,-1 0 0-16,0 0 0 15,2 0 0-15,3 0 0 16,-2 0 0-16,8 3 0 31,0 2 0-31,2 1 0 0,-2 2 0 0,3 1 0 16,-3 2 0-16,1 0 0 15,-4 4 0-15,1 0 0 16,2 5 0 0,-2-1 0-16,-2 5 0 0,-1 1 0 15,0 0 0-15,-4 4 0 16,-2-2 0-1,0 2 0 1,0-2 0-16,0 0 0 0,0-3 0 16,0 3 0-16,0-3 0 15,-2-1 0-15,0 1 0 16,-6 0 0 0,2-1 0-16,-3-1 0 0,-5 1 0 15,-2 3 0-15,-1-4 0 16,-4 3 0-16,1-4 0 15,-4 0 0-15,2-2 0 16,-1-3 0 0,3-3 0-16,6-4 0 15,1-4 0-15,5-2-431 16,5-29-1393-16,5 14 156 16,6-10 134-16,10-6 116 15</inkml:trace>
  <inkml:trace contextRef="#ctx0" brushRef="#br0" timeOffset="54.76">26088 9820 4540 0,'2'-8'262'0,"0"-3"91"16,1-3 7 0,-1-2 6-1,-2 3 7-15,-4 1 8 47,-5 3 7-47,-10-2 9 0,-6 1 7 0,-13 4-139 0,-6-1-163 0,-6 3-102 0,-1 2 0 16,-1 1 0-16,5 2 0 15,9 5 0-15,6 1 0 16,6 5 0-16,14 5 0 16,6 6 0-16,4 4 0 15,11 1 0-15,13 4 0 16,10 2 0 0,10-2 0-16,12 4 0 15,2-2 0-15,-5 1 0 16,-7-2 0-16,-6 0 0 15,-14-5 0-15,-11-2 0 16,-8-2 0-16,-12-4 0 16,-13-7 0-16,-4-1 0 15,-13-7 0-15,-8-2 0 16,-4-6 0-16,0-4 0 16,1-3-128-1,8 0-260-15,15-6-346 0,2-8-871 31,17 1 122-31,6-6 107 0,6-2 95 16</inkml:trace>
  <inkml:trace contextRef="#ctx0" brushRef="#br0" timeOffset="839.04">25969 9368 3308 0,'-2'-8'183'0,"2"-1"122"16,-3-2 150 0,2-1 15-16,0 5 12 15,-3 3 14-15,2 2 12 16,-5 2 12-16,-2 3 16 15,-2 5-127-15,0 8-80 16,-1 7-146 0,1 12-176-16,-1 8-7 15,2 9 0-15,-2 8 0 0,3 7 0 16,-2 5 0-16,2 2 0 16,-5 3 0-16,1 0 0 15,0 0 0 1,2-2 0-16,-2-4 0 31,1-5 0-31,3-5 0 16,2-4 0-16,-4-4 0 0,4-9 0 15,0-2 0-15,-1-9 0 32,3-5 0-32,0-9 0 0,3-7 0 0,0-5 0 0,2-3 0 15,-3-4 0 1,1-4 0-16,-2-7 0 15,2-5-438-15,2-21-1384 0,0 7 155 16,4-1 134 0,-2 2 116-16</inkml:trace>
  <inkml:trace contextRef="#ctx0" brushRef="#br0" timeOffset="3622.77">29636 9774 3860 0,'0'0'371'0,"0"-2"47"16,0-1 8-16,0 2 11 0,0 0 9 15,0 2 11 1,0 9 11-16,-3 9 11 16,-1 10 12-16,-4 14-200 15,-4 9-244 16,0 4-47-31,2 0 0 16,1-4 0-16,4-6 0 0,-1-6 0 0,3-8 0 16,0-9 0-16,0-5-321 0,6-7-474 15,-2-7-846 1,4-11 127-16,1-6 113 16</inkml:trace>
  <inkml:trace contextRef="#ctx0" brushRef="#br0" timeOffset="4407.39">29616 9774 5224 0,'0'-20'289'16,"0"-6"5"-16,4-3 3 15,8-5 5-15,9 11 6 31,8 7 4-15,7 9 5-16,2 3 6 0,-3 10 4 16,-7 9-129-16,-6 7-198 0,-12 5 0 15,-5 8 0-15,-5-1 0 16,-11 1 0-16,-9-4 0 16,-3-5 0-16,-9-4 0 15,-5-6 0-15,1-5 0 16,4-6-43-16,6-2-274 15,8-3-186-15,37-7-1205 16,-15-1 138-16,4 0 120 16,6-7 104-16</inkml:trace>
  <inkml:trace contextRef="#ctx0" brushRef="#br0" timeOffset="4600.21">29994 9746 5068 0,'0'-1'299'0,"0"1"4"15,-3 4 5 1,0 8 7 0,-3 10 3-16,-2 8 5 0,-1 8 6 0,3 2 6 15,2-3 5-15,2-2-87 16,4-4-253-16,4-7 0 15,6-5 0-15,6-7 0 16,5-7 0-16,4-4 0 16,0-6 0-1,-1-10 0-15,-5-6 0 16,-5-10 0-16,-6-6 0 16,-5 0 0-16,-2 2 0 15,-6 4 0-15,-3 5 0 16,-4 6 0-16,-2 6 0 15,-5 5-284 1,1 3-245 0,3-27-1193-16,6 26 140 0,4 2 122 0</inkml:trace>
  <inkml:trace contextRef="#ctx0" brushRef="#br0" timeOffset="4786.04">30316 9783 6188 0,'2'3'212'0,"-1"5"4"0,2 11 1 0,-2 11 3 16,-1 12 2-16,-1 12 3 0,-5 6 3 15,0 0 2-15,-4 1 3 16,-3-4-233-16,-4-3 0 15,3-7 0-15,0-7 0 16,7-9 0-16,1-9-319 16,9-10-350-16,-1-8-1006 15,4-10 134 1,4-14 115-16,1-12 101 16</inkml:trace>
  <inkml:trace contextRef="#ctx0" brushRef="#br0" timeOffset="4899">30433 9814 5067 0,'19'-13'258'15,"4"-1"47"-15,5 4 4 16,6 1 6-16,-6 15 5 16,-4 17 5-16,-5 6 6 15,-8 10 5-15,-6 5 8 16,-11 2-113-16,-13-4-181 15,-11-2-50 1,-10-8 0-16,-13-6 0 16,-4-8 0-16,-3-9-333 15,14-5-391-15,6-6-933 16,14-9 130-16,17-7 114 16</inkml:trace>
  <inkml:trace contextRef="#ctx0" brushRef="#br0" timeOffset="5859.27">31641 10029 4304 0,'0'0'334'0,"0"0"42"15,0 0 6-15,0-1 9 16,0 1 6 0,0 0 10-16,0 0 8 0,0-1 9 31,0 1 9-31,0-3-147 0,0-1-244 0,0-4-42 15,0-3 0 1,0-4 0-16,0-3 0 0,0-1 0 16,0 1 0-1,-2-2 0 1,-4 4 0-16,-3 4 0 0,-5 2 0 16,-3 5 0-16,-5 2 0 15,-2 3 0-15,-5 3 0 31,0 3 0-31,0 10 0 0,0 7 0 0,1 5 0 16,7 5 0 0,4 3 0-16,6-5 0 0,7-1 0 15,4-4 0-15,0-3 0 16,7-7 0-16,9-3 0 16,5-7 0-1,6-3 0-15,8-3 0 16,2-5 0-16,-2-9 0 15,-4-3 0-15,-3-1 0 16,-8-5 0-16,-3 3 0 16,-8 8 0-16,-4 2 0 15,-1 8 0-15,1 2 0 16,0 8 0-16,-2 5 0 16,6 3 0-1,-1 5 0-15,1 2 0 16,-1-1 0-16,1-4 0 15,0-1 0-15,1-4-158 16,3-4-369-16,3-30-1229 16,3 18 146-16,2-5 125 15,2-8 109 1</inkml:trace>
  <inkml:trace contextRef="#ctx0" brushRef="#br0" timeOffset="6805.68">32095 9687 8191 0,'0'-1'0'0,"-1"1"0"0,-4 3 0 16,0 4 0-1,-3 7 0-15,-6 4 0 16,-1 7 0-16,-2 0-313 15,-3 2-258-15,-3-6-1131 16,-3-2 136-16,-3-10 119 16,-6-5 105-16</inkml:trace>
  <inkml:trace contextRef="#ctx0" brushRef="#br0" timeOffset="6944.55">31158 9512 8191 0,'0'0'0'16,"1"1"0"-16,5 6 0 16,4 6 0-1,8 5-329-15,9 8-370 0,-1 4-965 16,-7-5 132-16,-2-8 113 15,-10-5 102-15</inkml:trace>
  <inkml:trace contextRef="#ctx0" brushRef="#br0" timeOffset="28934.06">29671 11267 4867 0,'0'-3'324'16,"0"-1"6"-16,0-1 4 0,0 1 8 16,-2 2 4-1,2 2 8-15,2 0 5 16,-2 0 8-16,0 0 6 15,0 0-178-15,0 0-195 16,0 0 0-16,-2 1 0 16,2 3 0-16,0 6 0 15,0 7 0-15,-1 7 0 16,1 8 0-16,-3 9 0 16,0 4 0-16,2 4 0 15,-2 2 0 16,0-2 0-31,1-5 0 0,2-5 0 0,0-3 0 16,0-10 0 0,3-4 0-16,4-5 0 0,9-5 0 15,8-4 0-15,11-1 0 16,6-4 0-16,1-3 0 16,1 0 0-16,-2-1 0 15,-2-6-185-15,2-3-512 16,-6-4-1006-16,-5-8 137 15,-8-5 119-15,-5 2 105 16</inkml:trace>
  <inkml:trace contextRef="#ctx0" brushRef="#br0" timeOffset="29700.04">30079 10977 5313 0,'0'-9'299'0,"0"-1"5"0,2 2 6 15,-2 1 4-15,0 3 5 16,0 4 6-16,0 0 4 31,-2 4 6-31,1 6 8 0,-1 8-343 16,-3 6 0-16,2 7 0 0,0 4 0 15,-1-4 0 1,-1-1 0-16,2-4 0 0,2-3 0 16,-2-5 0-1,0-6 0-15,3-3 0 16,0-5 0-16,-2 2 0 15,-3-4 0-15,5-2-502 16,3-14-1303-16,2 4 153 16,7-1 132-16,7 1 114 15</inkml:trace>
  <inkml:trace contextRef="#ctx0" brushRef="#br0" timeOffset="30467.91">30306 11497 3451 0,'0'0'224'16,"-1"-2"217"-16,-1 2 12 15,1-1 12-15,-1 2 11 16,2-2 12-1,0 1 13-15,0 0 13 16,0 0 13-16,0 0-146 16,9 0-115-16,15 1-262 15,18 1-4-15,19 1 0 16,15-2 0-16,7 3 0 16,-1-2 0-16,-4 1 0 15,-7-3 0-15,-6 2 0 16,-7-2 0-16,-15 2 0 15,-11-2 0-15,-11-2 0 16,-10 2 0-16,-7 0 0 16,-3 0 0-1,-1-2 0-15,-1 0-340 16,1-1-315-16,-7-4-1018 16,1-1 133-16,-3-3 115 15,-2 0 101-15</inkml:trace>
  <inkml:trace contextRef="#ctx0" brushRef="#br0" timeOffset="30597.3">30790 11347 4458 0,'0'-5'369'16,"0"-1"7"31,0 0 8-47,7 4 7 0,15 0 9 0,9 6 9 0,13 8 7 0,8 4 9 0,-6 8 10 15,-7 9-307-15,-13 4-128 16,-10 5 0-1,-10 1 0-15,-11-2 0 0,-12-2 0 16,-11-3 0 0,-7-8 0-16,-7-5 0 15,-1-4 0-15,9-6-253 16,8-5-451-16,7-6-979 16,13-5 135-16,9-8 116 15,11-6 102-15</inkml:trace>
  <inkml:trace contextRef="#ctx0" brushRef="#br0" timeOffset="31328.15">31749 11433 3809 0,'0'-6'262'16,"0"-3"155"-16,0-1 9 16,0 1 8-1,-3 1 12-15,-7 2 10 0,-3 5 10 16,-7-1 11-16,-9 1 14 15,1 7-167-15,-6 6-141 16,-1 4-183-16,3 9 0 16,0 6 0-1,6 3 0-15,7 2 0 16,4 1 0-16,7-2 0 16,7-1 0-16,2-4 0 15,10-4 0-15,9-3 0 16,6-3 0-16,7-7 0 15,8-3 0-15,-1-3 0 16,-3-4 0-16,-2-3 0 16,-6-3 0-16,-6-4-99 47,-4 0-303-47,-1-4-311 15,-7-7-903-15,-5 0 125 0,-3-1 109 0,0 0 95 0</inkml:trace>
  <inkml:trace contextRef="#ctx0" brushRef="#br0" timeOffset="32117.65">31591 11613 4905 0,'-3'-6'337'16,"0"-1"6"0,2 0 6-16,-2 0 6 15,16 2 7-15,7 2 7 0,9 1 7 16,9-1 8-1,4 1 7-15,-6 2-371 0,-4-2-90 16,-9 2-232 0,-10 0-114-16,-3 0-209 15,-6-50-938-15,-5 45 117 16,-7 1 102-16,-3-2 91 16</inkml:trace>
  <inkml:trace contextRef="#ctx0" brushRef="#br0" timeOffset="33287.35">19455 11091 3172 0,'2'-2'174'0,"-1"-2"45"15,2 0 33-15,0-2 50 16,0 2 58-16,1-3 83 15,-1 2 60 1,0 0 14-16,0 0 13 0,-3 1-124 16,-3-1-63-16,-4 0-48 15,-9 0-33 1,-9-1-54-16,-11 2-62 16,-8-2-87-16,-4 4-59 15,-4 0 0-15,3 4 0 16,6 3 0-16,5 4 0 15,9 5 0-15,10 5 0 16,12 6 0-16,10 4 0 16,17 2 0-1,13 3 0-15,11 2 0 0,6-1 0 16,2-2 0-16,-11 2 0 16,-14-3 0-1,-15-4 0-15,-11-4 0 16,-12-2 0-16,-18-4 0 15,-13-7 0-15,-10-5 0 16,-10-2 0-16,0-11 0 16,7-5 0-16,11-5 0 15,13-2-335-15,15-6-356 16,11 1-974-16,13-2 132 16,12 2 114-16,6-2 100 15</inkml:trace>
  <inkml:trace contextRef="#ctx0" brushRef="#br0" timeOffset="34037.61">19205 10922 2657 0,'0'-6'214'0,"0"-3"86"15,0-4 172-15,0-2 55 16,0 0 15-1,0 2 16-15,0 3 17 16,0 2 17-16,0 5 18 16,0 2-146-16,0 1-101 15,0 0-99-15,-2 6-211 16,-5 9-53 0,-1 12 0-16,-2 16 0 0,-3 19 0 15,3 13 0-15,4 13 0 16,-5 8 0-16,5-1 0 15,2-1 0-15,1-3 0 16,0-15 0-16,4-8 0 16,-1-12 0-1,2-12 0-15,-4-12 0 16,2-10 0-16,0-10 0 16,0-4 0-16,0-8 0 15,-1-6 0-15,-1-4 0 16,1-15-126-16,28-9-1782 15,-22-13 170 17,6-11 145-32</inkml:trace>
  <inkml:trace contextRef="#ctx0" brushRef="#br0" timeOffset="35905.96">19753 11080 3060 0,'0'-2'202'16,"-1"1"82"-16,1-1 137 31,0-1 69-31,0-1 15 0,0 1 12 16,0 0 16-16,0 0 13 0,0 2 17 16,0 1-137-1,0-1-95-15,0 1-93 16,0 0-163-16,0 0-75 15,0 0 0-15,1 0 0 16,5 0 0-16,1 0 0 16,5 0 0-16,2 0 0 15,3 0 0 1,1 4 0-16,1 4 0 0,2 4 0 16,-1 8 0-1,-1 6 0-15,-3 7 0 16,-7 4 0-16,-5 5 0 15,-2 1 0 1,-7 5 0-16,-5-1 0 0,-6-3 0 16,-1-5 0-1,-11-5 0-15,-1-6 0 0,1-7 0 16,2-6 0-16,5-4-449 16,4-37-1370-1,11 24 155-15,5-6 133 0,4 0 116 16</inkml:trace>
  <inkml:trace contextRef="#ctx0" brushRef="#br0" timeOffset="41450.78">24995 11152 3124 0,'0'0'116'0,"0"0"41"16,0 0 32-16,0 0 34 16,0 0 39-16,0 0 91 15,0 0 112-15,0 0 38 16,0 0 12-16,0 0-65 15,0 0-47-15,0 0-42 16,0 0-30-16,0 0-35 16,0 0-38-1,2 0-105-15,2 0-121 16,5 0-32-16,5 2 0 16,5 0 0-1,4 4 0 1,2 4 0-16,0 5 0 15,-3 8 0-15,-3 6 0 0,-2 7 0 0,-5 10 0 16,-8 6 0-16,0 5 0 16,-4 2 0-16,-2-3 0 15,0-6 0 1,-1-3 0-16,-3-11 0 16,-4-6 0-16,-3-8 0 15,-2-6 0-15,-5-6 0 16,3-6-407-16,0-38-1424 15,8 22 157-15,7-10 135 16,15-5 118-16</inkml:trace>
  <inkml:trace contextRef="#ctx0" brushRef="#br0" timeOffset="42223.89">25935 11269 4381 0,'2'-5'365'16,"1"-4"7"-16,1 0 8 16,-2-4 7-16,-2 5 7 15,3-1 9-15,-8 1 9 16,-4 1 7-16,-4 0 11 15,-14 0-182-15,-8 1-248 16,-7 2 0 0,-2 2 0-16,-1-1 0 0,4 3 0 15,8 3 0-15,6 4 0 16,6 2 0-16,8 7 0 16,9 4 0-1,3 6 0-15,11 3 0 16,12 3 0-16,8 3 0 15,5 1 0-15,5 0 0 16,-3-2 0-16,-9-2 0 31,-9 0 0-15,-11-6 0-16,-5-4 0 0,-6-2 0 0,-14-3 0 0,-8-7 0 16,-8-3 0-16,-8-4 0 15,-7-6 0-15,1-6 0 16,7-6-291-1,4-1-194-15,28-7-405 16,1 2-607-16,7-2 107 16,5 3 96-16,7-2 84 15</inkml:trace>
  <inkml:trace contextRef="#ctx0" brushRef="#br0" timeOffset="43621.64">25768 10981 2712 0,'0'0'225'15,"0"-3"75"-15,0 0 171 0,1 0 54 16,-1 0 16-16,0 2 14 16,-1 2 18-16,0 11 16 15,-3 12 19-15,-4 13-174 16,-2 16-88-16,-1 16-87 15,-3 8-206-15,1 2-53 16,3-2 0-16,1-2 0 16,5-6 0-1,2-9 0-15,2-6 0 0,0-6 0 16,0-8 0-16,0-8 0 16,0-6 0-1,0-8 0 1,0-7 0-16,0-4 0 0,0-5 0 15,-3-2 0 1,1 0 0-16,-2 0 0 0,-4-6 0 16,2-5-380-1,1-16-1458-15,-1 3 158 0,-2-8 137 16,0-4 117 0</inkml:trace>
  <inkml:trace contextRef="#ctx0" brushRef="#br0" timeOffset="45765.42">19778 11779 2415 0,'0'0'144'15,"0"0"48"-15,0 0 35 16,0 0 27-16,0 0 21 15,0 0 22 1,0 0 25-16,0 0 40 16,0 0 74-16,0 0-29 15,0 0 24-15,0 0-48 16,0 0-31-16,1 0-22 16,3 0-17-16,8 0-17 15,7-1-18-15,5 1-39 31,7-2-76-15,-1 1-88 0,-1-2-75-16,-8 2 0 0,-8 1 0 0,-1-2 0 0,-9 2 0 15,-3 0 0-15,-3 0 0 0,-9 0 0 16,-7 0 0 0,-7 2 0-16,-5-1 0 15,-1 2 0-15,6-2 0 16,4 2 0-16,9-1 0 15,6-1 0-15,4-1 0 16,3 1 0-16,2-1 0 16,8 0 0-16,4-1 0 15,8 1 0-15,4 0 0 16,0 0 0 0,-6 0 0-1,-7 0 0-15,-9 0 0 0,-2 0 0 16,-7 0 0-16,-7 0 0 15,-4 0 0-15,-6 0 0 16,-2 0 0 0,3 0 0-16,4 0 0 0,7 0 0 15,5 0-83 1,4 0-345-16,10 0-1375 0,-3-1 153 16,2-4 131-16,5 0 115 15</inkml:trace>
  <inkml:trace contextRef="#ctx0" brushRef="#br0" timeOffset="47366.95">25170 12017 3804 0,'0'0'191'15,"0"0"102"1,0-2 39-16,0 2 24 0,1 0 15 0,9 0 19 0,1-2 8 16,9 0 6-16,3 2 10 15,6-4-133 1,-3 4-79-16,-5-3-113 16,-8 2-39-16,-7-1-26 0,-2 2-13 15,-8-1 37-15,-6 1 11 16,-8 0 3-16,-6 0-2 15,-8 0-2 1,0 0-2-16,8 0-3 16,8 0 0-16,9 0 5 15,5 0 3 1,5 0-48 0,13 0-13-1,7 0 0-15,3 0 0 0,9 0 0 16,-2 0 0-16,-14 0 0 0,-9 0 0 15,-4 0 0-15,-8 0 0 0,-8 0 0 16,-12-1 0 0,-5 1-9-16,-8 0-427 15,-2-23-1385-15,1 19 156 16,7-3 133-16</inkml:trace>
  <inkml:trace contextRef="#ctx0" brushRef="#br0" timeOffset="49021.69">19422 12752 3304 0,'3'0'156'16,"-2"0"47"-16,2 0 42 16,0 0 85-16,-3-2 92 15,2 2 60-15,-1-1 11 16,-1 1 13-16,0-3 13 15,2 0-117 1,-1 1-50-16,-1-2-52 16,0-2-42-16,2 1-98 15,-4 0-101-15,1-4-59 16,-8 2 0-16,-8 0 0 16,-9-1 0-16,-13 3 0 15,-6-1 0-15,-6 4 0 16,0 0 0-1,6 2 0-15,7 4 0 16,8 6 0-16,7 4 0 0,14 6 0 16,4 10 0-1,11 4 0-15,12 3 0 16,11 4 0-16,5-3 0 16,10-1 0-16,-5-2 0 15,-6-3 0-15,-10-6 0 16,-11-1 0-16,-8-2 0 15,-14-9 0-15,-12-1 0 16,-10-7 0-16,-5-3 0 16,-8-3 0-16,-1-5 0 15,4-6 0 1,7-4-263-16,8-5-221 16,13-9-1256-16,8 0 144 15,12 0 122-15</inkml:trace>
  <inkml:trace contextRef="#ctx0" brushRef="#br0" timeOffset="49825.71">19262 12466 3741 0,'0'-4'364'16,"0"-1"66"-16,0-2 9 0,0 0 10 16,0 3 11-16,0 2 11 15,0 0 11-15,0 2 13 16,0-2 13-16,-1 6-226 16,-2 5-212-16,-5 9-70 15,1 12 0-15,-4 12 0 16,-1 13 0-1,0 12 0-15,-2 8 0 16,1 5 0-16,2 2 0 16,2 0 0-16,2-5 0 15,5-6 0-15,2-7 0 16,0-6 0-16,0-11 0 16,2-8 0-16,-2-10 0 15,0-6 0-15,0-10 0 16,0-3 0-16,0-5 0 47,0 0 0-47,0-2 0 0,0-1 0 0,0-1 0 0,0-1 0 15,0 0 0-15,-3 1 0 16,0 1 0-16,0-6 0 16,1-7-584-16,1-11-1199 15,1-12 150-15,0-10 128 16,1-5 112-16</inkml:trace>
  <inkml:trace contextRef="#ctx0" brushRef="#br0" timeOffset="56737.91">25548 12650 3099 0,'4'0'118'0,"0"0"35"16,1 0 19-16,1 0 15 15,-2 0 18-15,-1-2 16 16,2 0 23-16,-3 2 31 16,0-2 84-16,0-1 3 15,-1 1 21-15,0-1-32 16,1-2-15-1,-2 0-9-15,0 1-13 16,1-3-11-16,-1 0-20 16,-4-1-28-16,-3 0-92 15,-7 0-82-15,-7 0-81 16,-2 1 0 0,-5 0 0-16,-3 3 0 15,-3 1 0-15,-1 2 0 0,2 1 0 16,2 1 0-16,4 3 0 15,7 3 0-15,-1 6 0 16,6 2 0 0,4 2 0-16,6 1 0 15,1 1 0-15,6 0 0 16,5 0 0 0,13-1 0-16,11 1 0 0,7-1 0 15,8-1 0 1,-1 1 0-1,0 1 0-15,-5 0 0 0,-9 2 0 16,-4 1 0-16,-6-2 0 0,-10-1 0 16,-5 0 0-16,-3 0 0 15,-8-1 0-15,-8-3 0 16,-10-1 0-16,-10-5 0 16,-9-1 0-1,-7-6 0-15,0-1 0 16,-6-4 0-1,4-9 0-15,4 1 0 0,5-5 0 16,9-3-344-16,10 0-219 16,8-21-1134-16,12 20 137 15,3-2 118-15,11-1 103 16</inkml:trace>
  <inkml:trace contextRef="#ctx0" brushRef="#br0" timeOffset="57649.66">25431 12367 2980 0,'2'-4'176'0,"-2"0"65"16,0-1 100 0,0-3 146-16,-2 5 19 0,2-3 15 15,0 2 13-15,-1 1 15 16,1 2 15-16,0-1-125 16,-2 2-68-16,2 0-77 15,-8 2-114-15,6 2-172 16,-4 3-8-16,2 7 0 15,-1 3 0-15,1 6 0 16,-2 4 0-16,4 5 0 16,0 5 0-16,2 6 0 15,0 8 0 1,0 4 0-16,-2 4 0 16,0 3 0-16,-2-2 0 15,1 2 0 1,-1 0 0-1,-1-6 0-15,-1 1 0 0,-1-3 0 0,0-8 0 16,1-2 0-16,1-1 0 16,-4-4 0-16,4-4 0 15,1-3 0-15,-5-5 0 16,5-3 0-16,1-4 0 31,-2-5 0-31,3-2 0 0,2-3 0 16,0-4 0-16,0-2 0 15,0-1 0-15,0-2 0 16,0-2 0-16,-2-2 0 16,0-4 0-16,0-12 0 15,6-10-317-15,27-9-556 16,-17-5-748-16,4-5 124 16,5 2 110-1,1 5 97-15</inkml:trace>
  <inkml:trace contextRef="#ctx0" brushRef="#br0" timeOffset="58777.13">29659 12753 5574 0,'0'-6'275'16,"0"4"2"-16,0 0 5 15,0 2 4 1,0 7 5-16,0 16 3 0,0 9 5 15,0 10 5-15,0 10 5 16,0 5-309-16,0-2 0 16,0-4 0 15,0-1 0-31,0-7 0 0,0-6 0 0,0-6 0 0,-1-7 0 16,-1-7 0-16,1-6 0 15,-1-7 0 1,2-2 0-16,-1-2 0 15,-1-6 0-15,-1-6 0 16,2-10 0-16,-2-8 0 16,-1-15 0-16,4-4 0 15,0-4 0-15,4-2 0 16,2 2 0-16,6 4 0 16,6 1 0-16,6 5 0 15,4 5 0-15,4 6 0 16,2 4 0-1,-2 5 0-15,-1 10 0 16,-5 6 0-16,-2 1 0 16,-5 6 0-16,-7 10 0 15,-6 2 0-15,-2 8 0 32,-8 4 0-32,-5 7 0 0,-6 0 0 0,-3 0 0 15,-10-5 0 1,1-1 0-16,-4-5 0 0,3-7 0 15,2-2 0-15,5-4 0 16,3-3 0 0,4-4 0-16,9 2-60 15,1-4-347-15,30-1-514 16,-11-5-649-16,8-4 119 16,9-5 102-16,4-6 92 15</inkml:trace>
  <inkml:trace contextRef="#ctx0" brushRef="#br0" timeOffset="59575.39">30088 12712 4599 0,'1'-1'334'0,"-1"-1"13"16,0 2 6-16,2 8 7 15,-4 6 7-15,-1 12 6 16,-1 7 8-16,0 8 6 15,-3 0 9 1,4-1-111-16,0-2-276 16,3-7-9-16,0-5 0 15,3-7 0-15,4-6 0 16,6-6 0-16,6-4 0 16,4-5 0-16,4-6 0 15,-4-8 0-15,-7-9 0 16,-4-11 0-16,-8-9 0 15,-4-3 0-15,-1 3 0 16,-5 6 0-16,-7 6 0 16,-3 8 0-16,-6 6 0 15,-2 5 0 1,2 5 0-16,6 6-358 16,5 2-234-16,8-25-1094 15,3 27 136-15,7 1 116 16</inkml:trace>
  <inkml:trace contextRef="#ctx0" brushRef="#br0" timeOffset="59729.24">30329 12729 5530 0,'3'0'279'15,"-2"1"3"1,4 6 5-1,-2 10 4-15,0 14 4 0,-2 9 4 16,-1 12 6 0,-4 7 4-16,-1 3 5 15,-2 2-314-15,-3-2 0 0,1-4 0 16,-2-6 0-16,5-5 0 16,-2-10 0-16,3-8 0 15,2-10 0-15,2-6 0 16,-1-7 0-16,1-5 0 15,1-5 0-15,-2-9 0 16,2-8 0-16,0-15 0 31,6-13 0-15,4-14 0-16,8-9 0 16,7-9 0-16,10-2 0 0,0 6 0 0,0 10 0 15,1 13 0-15,-3 14 0 16,-3 15 0-16,-1 10 0 15,-1 10 0-15,-8 9 0 16,-6 12 0-16,-5 9 0 16,-6 11 0-16,-6 3 0 15,-7 6 0 1,-6 0 0-16,-7-7 0 0,-6-4 0 16,-6-7 0-16,-2-5 0 15,-3-9 0 1,-3-5 0-16,3-6-308 15,9-4-423-15,1-6-931 16,9-6 132-16,13-3 113 16</inkml:trace>
  <inkml:trace contextRef="#ctx0" brushRef="#br0" timeOffset="60560.37">31447 12675 5402 0,'13'0'291'31,"6"-3"4"-31,5 10 5 0,8 8 5 15,-5 12 4-15,-4 14 5 0,-9 10 5 16,-9 7 5-16,-3-2 8 16,-9 0-332-16,-7-6 0 15,-3-5 0-15,-6-10 0 16,-4-8 0-16,-2-8 0 16,4-10 0-16,5-6-401 15,8-11-1432-15,5-6 158 16,10-10 135-16,12-4 117 15</inkml:trace>
  <inkml:trace contextRef="#ctx0" brushRef="#br0" timeOffset="60686.33">32052 12437 6789 0,'0'-6'151'0,"0"1"1"15,0 1 2 1,0 0-1-16,0 4 4 0,0 4-1 16,0 1 2-16,-3 5 1 15,-8 4 3-15,-3 4-279 16,-6 2-444 0,-6-2-1196-16,-4-5 145 0,-3-6 126 15,-5-4 109 1</inkml:trace>
  <inkml:trace contextRef="#ctx0" brushRef="#br0" timeOffset="61483.1">31015 12303 8191 0,'0'-3'0'0,"2"1"0"15,3 0 0 1,10 1 0-16,-4 5 0 16,8 5 0-1,0 5-127-15,1 4-497 16,-11 2-1114-16,-2-2 143 0,-4-6 122 15,0-4 109-15</inkml:trace>
  <inkml:trace contextRef="#ctx0" brushRef="#br0" timeOffset="65122.29">18923 13735 3715 0,'0'0'170'31,"0"0"104"-31,-3-1 122 0,1-1 39 0,1 1 8 15,-1-3 10 1,2 0 13-16,0-3 9 0,0 0 13 16,0-1-120-16,0 1-71 15,3-2-121 1,2-1-141-16,6 1-35 16,4-1 0-1,8 2 0-15,4 1 0 16,5 3 0-1,0 2 0-15,2 1 0 0,-2 4 0 0,-2-1 0 16,-2 6 0-16,-1-1 0 16,2 5 0-16,-3-2 0 15,3 3 0-15,1-4 0 16,-1-3 0-16,-1-2 0 16,-2-3 0-1,-2-1 0-15,-2-1 0 16,-6-2 0-16,-3-1 0 15,-5 0 0-15,-3-2 0 16,-4 2 0-16,1 2 0 16,-2-1-393-16,7 3-399 15,-4 1-831-15,-2 1 125 16,2-2 110-16,0 1 97 16</inkml:trace>
  <inkml:trace contextRef="#ctx0" brushRef="#br0" timeOffset="67392.25">24995 13741 2889 0,'0'0'108'0,"0"0"25"16,0 0 14-16,2 0 17 15,-2 0 25-15,0 0 36 16,0 0 37 0,0 0 61-16,0 0 97 15,2 0-4-15,-2 0 0 16,0 0-21-1,0 0-7-15,0 0-11 0,0 0-21 16,0 0-34-16,2 0-37 16,-1 0-65-16,2 0-107 15,4-2-70-15,-2 0-43 16,8 0 0 0,-2-2 0-16,5 0 0 0,0-2 0 15,3 1 0 1,-2 1 0-16,3 0 0 15,-4 0 0-15,4 1 0 16,-4 1 0-16,-3 1 0 16,3 1 0-16,-4 0 0 15,1 1 0-15,1 1 0 16,1 2 0-16,3 2 0 16,-1 1 0-16,1 1 0 15,3 0 0-15,-3-1 0 16,-2-2 0-16,-1-2 0 15,2 1 0-15,-1-3 0 16,1-1 0 0,3 0 0-16,0 0 0 15,-2 0 0-15,0-3 0 16,-2 2 0-16,0-3 0 16,-3 1 0-16,0 1 0 15,-3-2 0 1,-4 4 0-16,3 0 0 0,-3 0 0 15,2-1 0-15,-1 1 0 16,-1 0 0 0,-1 0 0-16,-1 0 0 15,-2 0 0-15,0 0-24 16,-2 0-363-16,23 0-546 16,-25 0-648-16,2 0 119 15,-6-1 104-15</inkml:trace>
  <inkml:trace contextRef="#ctx0" brushRef="#br0" timeOffset="68900.85">29223 14575 4630 0,'3'-7'351'15,"-2"-1"8"-15,1 0 6 16,1 3 8-16,-3 6 6 16,-6 18 9-16,-6 12 7 15,-11 18 8-15,-7 15 8 16,-8 8-274-16,-1 3-137 16,6-8 0-16,10-6 0 15,4-16 0-15,10-10 0 16,3-12 0-1,4-10 0-15,1-8 0 0,2-5 0 16,1-8 0 0,4-14 0-1,8-14 0-15,6-14 0 0,8-14 0 16,6-9 0-16,6-2 0 0,1 7 0 16,0 2 0-1,-6 14 0-15,-2 9 0 16,-4 11 0-16,-4 8 0 15,-8 5 0-15,-1 10 0 16,-3 5 0-16,6 8 0 16,-3 12 0-16,5 13 0 15,4 10 0 1,-2 16 0-16,-1 8 0 0,1 6 0 16,-2-1 0-16,-3 0 0 15,1-7 0-15,-6-9 0 16,-2-7 0-16,-4-13 0 15,-1-7 0 1,-3-9 0-16,-3-5 0 0,2-8 0 16,-2-2 0-16,-3-1 0 15,-6-4-312 1,-8-3-249-16,-5-29-1145 16,-11 18 138-16,-8-6 119 15</inkml:trace>
  <inkml:trace contextRef="#ctx0" brushRef="#br0" timeOffset="69785.57">29096 14868 5181 0,'0'-7'312'0,"3"-5"6"16,7-2 5-16,11 0 5 0,11 4 6 15,13-2 5 1,14 6 7-16,8 3 6 15,-1-1 6-15,-4 4-358 16,-8 0 0 0,-7 0-280-16,-8 0-185 0,41 0-1275 15,-47 0 144-15,-1-3 122 16,-2-4 109 0</inkml:trace>
  <inkml:trace contextRef="#ctx0" brushRef="#br0" timeOffset="69929.44">30160 14655 4376 0,'0'-8'370'0,"0"-2"5"15,0-3 8-15,-4 1 9 16,-5 5 7-16,-11 4 8 0,-9 3 9 0,-6 5 9 15,-4 6 9 1,0 8-220-16,1 6-214 16,7 11 0-16,5 3 0 0,4 7 0 15,7 1 0 1,9 0 0-16,3-6 0 16,7-2 0-16,5-10 0 15,7-2 0-15,4-6 0 16,10-5 0-16,8-8 0 15,1-6 0-15,7 0-406 16,38-8-1425-16,-37-9 157 16,0-8 135-1,0-5 117-15</inkml:trace>
  <inkml:trace contextRef="#ctx0" brushRef="#br0" timeOffset="70787.16">30544 14696 5097 0,'0'-7'321'15,"0"-5"5"-15,0 2 4 0,0-2 8 16,-6 5 5-16,-8 6 6 16,-6 1 6-16,-6 5 8 15,-5 5 6 1,-2 7-369-16,1 8 0 0,3 6 0 15,5 7 0 1,4 1 0-16,7 3 0 31,7 2 0-31,2-7 0 0,9 0 0 16,6-6 0-16,5-3 0 0,7-6 0 16,10-5 0-16,7-4 0 15,2-6 0-15,5-3 0 16,2-4 0-16,-2-4 0 15,-4-1 0-15,1-7 0 16,-4-2 0-16,-5-8 0 16,-3-7 0-16,-6-4 0 15,-9-5 0 1,-4 0 0-16,-7 2 0 16,-5 4 0-16,-4 6 0 15,-6 7 0-15,-5 8 0 16,-6 3 0-16,-6 6 0 15,-8 3 0-15,0 8 0 16,0 8 0-16,2 8 0 16,1 7 0-16,11 7 0 15,4 0 0-15,9 0 0 16,6-4 0-16,8-4 0 16,9-5 0-1,8-7 0-15,8-6 0 16,10-4 0-16,-2-7 0 15,2-5 0-15,-4-6 0 16,-2-3 0-16,-3-5 0 16,-3-5 0-16,-2-1 0 15,-6 0 0-15,-7 1 0 16,-3 6 0-16,-5 2 0 16,-4 6 0-16,-2 5 0 15,-1 1 0-15,0 0 0 16,0 2 0-16,2 4 0 15,-2 3 0 1,-2 11 0-16,-6 8 0 16,1 12 0-16,-6 10 0 15,-5 11 0-15,-2 4 0 47,0 3 0-47,-2 1 0 0,-1-1 0 0,3-5 0 16,1-6 0-16,2-6 0 0,1-10 0 0,4-9 0 15,4-11 0-15,2-6 0 16,2-9 0-16,-1-8 0 16,2-13 0-16,2-11 0 15,1-13 0 1,10-18 0-16,12-15 0 16,12-10 0-16,11-1 0 15,14 1 0-15,5 8 0 16,-2 15 0-16,-4 15 0 15,-8 15 0-15,-12 15 0 16,-8 12 0-16,-8 7 0 16,-11 13 0-16,-6 9 0 15,-8 10 0-15,-7 5 0 16,-10 1 0-16,-6-1 0 16,-6-3 0-16,-1-9 0 15,-4-3 0 1,6-9 0-16,2-7 0 15,6-4-147-15,5-5-256 16,12-10-340-16,6-7-851 16,12-12 122-16,14-11 105 15,13-14 94-15</inkml:trace>
  <inkml:trace contextRef="#ctx0" brushRef="#br0" timeOffset="71629.41">31599 14517 5359 0,'1'-12'296'0,"-1"1"3"15,0 2 6-15,0 1 3 16,-1 10 7 0,-7 14 3-16,-3 11 7 15,-5 11 5-15,-4 10 6 16,-2 11-336-16,-1 8 0 15,0 4 0-15,0 1 0 16,5-1 0-16,1-3 0 16,5-5 0-16,6-7 0 15,3-6 0-15,3-8 0 16,3-7 0-16,2-6 0 16,5-8 0-16,6-6 0 15,6-7 0-15,7-4 0 16,2-3 0-1,4-6 0-15,1-5-314 16,1-6-264-16,-3-56-1122 16,-4 33 137-16,-4-6 118 15,-13-5 105-15</inkml:trace>
  <inkml:trace contextRef="#ctx0" brushRef="#br0" timeOffset="71791.78">31227 14904 5062 0,'2'-9'309'0,"4"-1"6"0,12-5 4 15,13-1 7 1,11 5 5 0,14 1 5-16,6 3 6 0,2 3 5 15,-5 0 8-15,-5 4-206 16,-7 0-149-16,-5 0 0 15,-12 0 0-15,-7 0 0 16,-7 0-164-16,-4 4-205 16,-3-1-196-16,-1-42-1081 15,-1 39 128-15,2-3 113 16</inkml:trace>
  <inkml:trace contextRef="#ctx0" brushRef="#br0" timeOffset="74712.67">32124 15863 4467 0,'-63'4'354'15,"-39"2"8"-15,-43 7 6 16,-48 6 8-16,-20 7 7 15,-20 5 8-15,-5 6 7 16,7-2 9-16,22-2 8 16,38 0-145-16,37-4-270 15,43-6 0 1,36-5 0-16,29-4 0 0,16-8 0 16,24-2 0-16,30-5 0 15,31-3 0-15,32-6-268 16,36-3-137-1,23-2-163-15,27-11-1040 16,-1 4 124-16,6 0 107 16,3-2 95-16</inkml:trace>
  <inkml:trace contextRef="#ctx0" brushRef="#br0" timeOffset="75524.44">32293 15958 4601 0,'-22'0'342'0,"-22"0"6"15,-31 7 6-15,-44 7 7 16,-31 12 7-16,-42 9 7 16,-28 10 7-16,-13 5 8 15,1 2 7-15,13-3-124 16,21-2-273-16,26-3 0 16,31-6 0-1,25-7 0-15,25-5 0 16,23-7 0-16,19-11 0 15,10-4-284-15,12-8-354 16,5-11-1054-16,6-12 136 16,6-11 117-16,7-14 103 15</inkml:trace>
  <inkml:trace contextRef="#ctx0" brushRef="#br0" timeOffset="80503.97">26156 662 3526 0,'0'0'59'16,"2"-1"46"-16,3 1 38 0,-5-1 28 31,0 2 18-31,0-2 20 0,0 1 35 16,0 0 73-16,2-2 105 0,-2 1 16 15,0-3-30-15,0 3-45 16,0 0-38-16,0 1-26 16,0-2-13-16,0 2-20 15,0 0-35-15,0 0-79 16,0-1-114-16,0 1-38 15,0 0 0-15,0 0 0 16,0 0 0-16,0 0 0 16,0 0 0-16,-5 0 0 15,-8 3 0-15,-4 10 0 16,-9 10 0-16,-5 14 0 16,-6 17 0-16,3 16 0 15,-1 8 0 1,10 7 0-16,12-2 0 0,8-4 0 15,16-9 0-15,12-8 0 16,11-12 0 0,3-9 0-16,13-10 0 15,9-9-289-15,37-6-1573 16,-31-10 161-16,-2-12 140 16,-4-13 120-1</inkml:trace>
  <inkml:trace contextRef="#ctx0" brushRef="#br0" timeOffset="81662.21">26688 994 3953 0,'0'0'92'0,"0"0"53"15,0 0 29 1,0-1 7-16,0 1 13 16,0-2 7-16,0-1 5 15,0-2 7-15,0-2 14 16,0-1-40 0,0-2-53-16,0 0-54 0,0-3-31 15,-5-1 1-15,3 0-13 16,-2 0-3-1,-3-1 5-15,-2 2-1 16,0 1-6-16,0 0-1 0,0 4 11 16,0 1 15-16,-5 1 4 15,2 3 26 1,-1 2 38 31,-2 0 36-47,-3 1 20 15,-2 0-3-15,0 1-5 0,1 3 4 16,-2 5-16-16,-2 4-16 0,2 7-4 0,2 5-33 0,3 5-40 16,3 1-39-16,3 1-29 15,6 1 0-15,1-4 0 16,3-4 0-16,0-1 0 16,0-5 0-16,5-6 0 15,3-5 0-15,6-2 0 16,7-4 0-16,3-2 0 15,3-4 0-15,-2-4 0 16,2-3 0-16,-4-5 0 16,-2-4 0-16,-2 1 0 15,-1-2 0 1,-5 4 0 0,-4 1 0-16,1 5 0 0,-4 3 0 15,-4 3 0-15,0 2 0 16,-2 2 0-16,1 1 0 31,1 2 0-31,4 7 0 0,6 6 0 0,-1 6 0 16,2 8 0-16,-1-1 0 15,-1 2 0-15,-3-1 0 16,0-5 0-16,-4-3-264 16,1-2-224-16,1-6-1250 15,1-2 142-15,-2-7 124 16,4-3 108-16</inkml:trace>
  <inkml:trace contextRef="#ctx0" brushRef="#br0" timeOffset="82563.49">27020 1216 3423 0,'2'0'154'0,"-2"-2"72"15,2 1 120-15,2 0 88 16,-4-1 30-16,2 0 12 16,0-1 11-16,0 2 12 15,-2-1 14-15,0 2-95 16,0 0-76-16,2 0-77 15,-2 0-144-15,0-1-98 16,0 1-23-16,0 0 0 16,0 0 0-1,0-2 0-15,0 2 0 0,0 0 0 16,0 0 0 0,2 0 0-16,-2 0 0 15,0 0 0-15,0 0 0 16,0 0 0-16,0 0 0 15,0 0 0-15,0 0 0 16,0 2 0-16,0 2 0 16,0 5 0-1,0 7 0-15,0 7 0 0,-6 5 0 16,-10 8 0-16,-4 2 0 31,-11-2 0-31,-6-1 0 16,1-2 0-16,3-7-396 15,20-7-500-15,-4-10-699 0,9-5 122 16,8-7 105-16</inkml:trace>
  <inkml:trace contextRef="#ctx0" brushRef="#br0" timeOffset="83572.17">27609 983 3977 0,'0'0'124'0,"2"0"43"16,-2-2 25-16,0 2 20 16,2 0 7-16,1 0 10 0,-3-1 7 15,4-3 4 1,-4-1 16-16,4-4-81 15,-1 0-39-15,-1-5-40 16,-2-1-23-16,0-2-8 16,0 1 1-16,0-1 4 15,-3 1 17-15,-3 1 7 16,2 5-8 0,-6 0 8-1,-3 3-7-15,0 3 15 0,-3 3 11 16,-4 0 29-16,-2 1 1 15,-1 3-14-15,-4 3-22 0,2 5-7 16,-2 7-5-16,3 4-6 16,1 5-9-1,5 2-19-15,3 3-15 16,3 1-43-16,3 0-3 16,5-2 0-16,1-5 0 15,3-3 0 1,0-4 0-16,0-8 0 0,3-2 0 31,5-4 0-31,4-4 0 16,4 1 0-16,6-7 0 0,5-3 0 15,-3-4 0-15,-1-6 0 16,0-5 0-16,-3 0 0 16,-4 1 0-16,-6 2 0 15,-4 2 0-15,0 6 0 16,-2 2 0-16,-1 2 0 15,-1 2 0 1,2 2 0-16,-4 1 0 0,4 2 0 16,0 1 0-1,6 6 0-15,3 6 0 16,4 6 0 0,0 8 0-16,4 5 0 0,-5 5 0 15,-1 0 0-15,-1-1-182 16,-1 0-388-16,2-11-1168 15,-1 1 142-15,0-9 124 16,1-5 108-16</inkml:trace>
  <inkml:trace contextRef="#ctx0" brushRef="#br0" timeOffset="84454.29">26279 1694 3616 0,'-5'0'228'0,"-1"0"202"16,2 0 10 0,-1 0 11-16,5 0 11 0,11 0 11 15,23-2 12 1,22-1 11-16,25-3 14 16,27-3-156-16,15-2-108 15,1-3-246-15,-3 1 0 16,-6 1 0-16,-14-3 0 31,-14 3 0-31,-15 0 0 0,-14 1 0 16,-17 1 0-16,-8 1 0 0,-10 0 0 15,-9 4 0-15,-5-1 0 16,-7 2 0-16,0 2 0 16,-2-1 0-16,-2 1 0 15,-3 2 0-15,-9-1-305 16,-8 2-142-1,-9 4-212-15,-14-34-905 16,-6 34 118-16,-8 2 102 16,-6 2 91-16</inkml:trace>
  <inkml:trace contextRef="#ctx0" brushRef="#br0" timeOffset="85262.27">26329 1730 4192 0,'-21'4'381'0,"6"0"8"0,-1 0 8 16,3 0 9 0,28-2 8-16,28-4 9 0,22 2 8 15,25 0 11 1,24-4 10-16,15-3-188 16,-1 2-264-16,-5-2 0 15,-13 1 0-15,-14 0 0 16,-15 1 0-16,-16 1 0 15,-15 0 0-15,-12 0 0 16,-13 2 0-16,-10 1 0 16,-9-1 0-16,-2 1 0 15,-4 1-485-15,-8-40-1325 16,-7 32 154-16,-5-2 133 16,-9 1 114-16</inkml:trace>
  <inkml:trace contextRef="#ctx0" brushRef="#br0" timeOffset="98316.03">19847 11789 1826 0,'0'0'120'16,"0"1"29"-16,0-1 25 16,0 1 21-16,0-1 30 15,0 0 30-15,0 0 33 16,0 0 30-16,0 0 36 16,0 0-58-1,0 0 6-15,0 0 60 16,0 0 51-16,-3 0 23 15,-1 0-22 1,-5 0-26-16,0 0-27 0,-1 0-24 16,4 0-32-16,2 0-28 15,3 0-51-15,1 0-101 16,0 0-80-16,7 0-45 16,9 0 0-16,4 0 0 15,9 0 0-15,4 0 0 16,-2-1 0-1,-7 1 0-15,-5-1 0 16,-11 1 0-16,-2-2 0 16,-4 2 0-16,-2-1 0 15,0 1 0-15,-5 0 0 16,-5-1 0-16,-10 1 0 16,-6 0 0-1,-6 0 0-15,-1 0 0 0,4 0 0 16,3 0 0-16,10 0 0 15,6 0 0 1,2 0 0-16,5 0 0 16,3 0 0-1,-2 0 0-15,5 0 0 0,8 0 0 16,11 0 0-16,7 0 0 16,9 0 0-16,3 0 0 15,-4 0 0 1,-9 0 0-16,-8 0 0 0,-8 0 0 15,-6 0 0-15,-4 0 0 16,-5 0 0-16,-9 0 0 16,-10 0 0-1,-9 0 0-15,-10 0 0 16,-2 0 0-16,5 0 0 16,7 0 0-1,8 0 0-15,9 0 0 0,7 0 0 16,4 1 0-16,3-1 0 15,2 1 0-15,-1-1 0 16,-2 0 0-16,1 0 0 16,0 0 0-16,0 0 0 15,0 0 0-15,0 0 0 16,0 0 0 0,0 0 0-16,0 0 0 15,0 0-327-15,7 2-342 16,0-1-1004-16,5-1 133 15,5 1 115-15,6-3 101 16</inkml:trace>
  <inkml:trace contextRef="#ctx0" brushRef="#br0" timeOffset="102973.37">28267 1346 3708 0,'0'-2'165'0,"0"0"67"16,0-3 103-16,0 0 95 0,0-1 12 16,0 3 8-1,0-1 12-15,0 1 10 16,0 1 13-16,0 1-112 16,0-1-70-16,0 2-78 15,0 6-116-15,0 10-109 16,0 11 0-16,0 13 0 15,0 11 0-15,0 6 0 16,0 2 0-16,0-6 0 16,0-3 0-16,0-5 0 15,0-7 0 1,0-6 0-16,0-4 0 16,0-8 0-1,0-5 0 1,0-6 0-16,0-5 0 0,0-3 0 0,0 1 0 15,0-2 0-15,0-7 0 16,0-7-433-16,30-6-530 16,-24-12-605-16,1-13 118 15,2-5 103-15</inkml:trace>
  <inkml:trace contextRef="#ctx0" brushRef="#br0" timeOffset="103908.11">28404 1221 4430 0,'-14'0'184'16,"-12"2"170"-16,-10 8 8 16,-9 6 6-16,-3 8 6 15,-1 9 9 1,4 5 7-16,5-4 7 0,10-2 10 15,9-8-64-15,9-7-144 16,5-6-199-16,5-6 0 16,2-3 0-16,2-4 0 15,3-9 0-15,2-7 0 16,8-9 0-16,5-7 0 16,7-3 0-16,-1 6 0 15,4 5 0 1,3 9 0-16,4 11 0 15,5 11 0-15,8 14 0 16,1 13 0-16,2 7 0 16,-4 6 0-16,-5-2 0 15,-8-5 0 1,-6-3 0-16,-7-6 0 0,-3-5 0 16,-9-2 0-16,2-4 0 15,-5-4-345-15,28-2-596 16,-31-4-655-16,-5-5 121 15,-6-2 106-15</inkml:trace>
  <inkml:trace contextRef="#ctx0" brushRef="#br0" timeOffset="-196119.13">6362 4275 1485 0,'-8'0'44'15,"-1"0"4"-15,0 0 3 16,-2 0 9-16,5 0 0 15,0 0 3-15,0 0 1 16,0 0 2-16,-5 0-3 16,-1 1-49-1,0 3-113-15,-3-2-301 16,-5 11 8-16,-3 2 9 16,0-1 8-16</inkml:trace>
  <inkml:trace contextRef="#ctx0" brushRef="#br0" timeOffset="-195527.48">6094 4401 1428 0,'1'1'120'15,"-1"3"37"-15,0 0 21 16,1-1 24-16,-2-1 24 16,2-2 34-1,-2 2 31-15,1-4 34 16,0 2 38-16,0 0-44 15,0 0-14-15,0 0 40 16,0 0 86-16,0 0 33 16,0 0-14-16,0 0-29 15,0-1-24-15,3-3-28 16,9-4-31-16,11-6-35 16,13-5-36-16,16-6-90 15,11-1-122-15,7 0-55 16,5 0 0-1,0 3 0-15,1 4 0 16,-5 5 0-16,-3 5 0 16,-3 4 0-16,-3 2 0 15,0 3 0-15,0-1 0 16,-1 1 0-16,3-3 0 16,-1-1 0-16,3-2 0 15,2-4 0-15,0-6 0 16,-1 0 0-16,-1-4 0 15,1 1 0-15,0-1 0 16,0-3 0 0,-4 2 0-16,-4 1 0 15,-2 1 0-15,-9-1 0 16,-5 2 0-16,-6 2 0 16,-5 2 0-16,-5 2 0 15,-5 2 0-15,-5 1 0 16,-6 2 0-16,-7 3 0 15,-1 3-324-15,-12 1-250 16,-10-31-1124-16,-11 41 136 16,-18 1 118-16,-17 4 105 15</inkml:trace>
  <inkml:trace contextRef="#ctx0" brushRef="#br0" timeOffset="-195015.55">6060 4713 3452 0,'0'2'63'0,"2"-2"50"16,7 2 36-16,12-4 27 16,17 0 27-16,17-9 60 15,15 0 95-15,16-9 100 16,6-1 10-16,8-6-6 16,5-4-45-16,5-1-51 15,4-1-33-15,-1 2-26 16,1-1-27-16,-3 2-67 15,-6 2-103-15,2-1-110 16,-3 0 0 0,4 4 0-16,-1-2 0 15,-1 2 0-15,-2 0 0 16,-6 0 0-16,-12 2 0 16,-9-1 0-16,-12 2 0 15,-9 1 0-15,-10 3 0 16,-11 0 0-16,-6 1 0 15,-7 2 0-15,-8 3 0 16,-5 1 0-16,-1 5-384 16,4 2-430-16,-18 2-806 15,-9 2 125 1,-10 0 110-16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8T04:18:57.5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1916 3378 2380 0,'0'1'76'15,"0"0"14"-15,0-1 11 16,0 2 19-16,0-1 24 16,0-1 27-1,0 0 34-15,0 0 35 16,0 0 24-16,-2 0-29 15,0 0-21-15,0-1-6 16,-1-1-3-16,2-2-16 16,-1 0-16-16,1-3-25 15,1-1-36-15,1 0-33 16,-1 0-21-16,0 0-15 16,6-1-14-16,6-1-8 15,12 1-5-15,7 0-3 16,13-2-11-1,5 3-1-15,6 1 1 16,0 2-3-16,1 2 0 16,-1 3-2-16,-3 3-1 15,2 2 4-15,-1 3-1 16,1 5 0-16,0 2 2 16,6 2-1-16,0-1-2 15,5 1 1-15,0-4 1 16,5 1 1-16,-1 0 1 15,-3-5-3-15,-5-1 0 16,0-2 1 0,-7-3 0-16,0-2 1 15,2-1 1-15,4 0 2 16,2-1-2-16,6-3-2 16,6-1 0-16,6-2-1 15,7-3-3-15,1-2-5 16,1 2 0-16,-2-2-4 15,-8-2 0-15,1 4-8 16,-5 1-5-16,1 0 0 16,0 4-1-16,3 1 0 15,-2 2 0-15,0 2 3 16,-3 0-5 0,2 4 3-16,-6-1 0 15,-1 3 6-15,-1 1 7 16,-2-2-1-16,2-1 2 15,2-2 4-15,1-1 2 16,5-1 5-16,2-3 6 16,3 1 6-16,-3-5 7 15,0-2 3-15,-3-2 1 16,-4-3 4-16,-5 0 1 16,-5 1 2-1,-7-1 0-15,-7 3-3 16,-8 1-7-16,-7 3-49 15,-6 1-175-15,-3-24-944 16,0 23 65-16,0-3 59 16,5-4 55-16</inkml:trace>
  <inkml:trace contextRef="#ctx0" brushRef="#br0" timeOffset="3167.25">14703 3385 2758 0,'2'2'78'0,"1"-2"12"16,0 1 18-16,3 0 21 16,-2 2 28-16,0 0 27 15,0-3 25 1,-1 0 21-16,-3 0 21 16,0 0-27-16,2 0-33 15,-2 0 2-15,3 0-2 16,-3 0-5-16,0 0 4 15,2 0 5-15,-2 0 0 16,1 0 9-16,1 0 11 16,0 0 20-16,2 0 24 15,1 0 5-15,4 0-15 16,7 0-14-16,1 0-33 16,8-4-34-1,10 0-25-15,3 0-32 16,6-1-28-16,3-1-34 15,0 2-34-15,0 1-15 16,0 2 0-16,-3 0 0 16,0 2 0-16,-2 3 0 15,-1 1 0-15,-2 5 0 16,1 4 0-16,-3 0 0 16,3 4 0-16,-1 0 0 15,2 0 0-15,1-1 0 16,-3-1 0-1,6-1 0-15,1-1 0 16,-3-4 0-16,3-1 0 16,1-3 0-16,1-2 0 15,0-1 0-15,4-2 0 16,-3-1 0-16,-1 0 0 16,1-1 0-16,0-1 0 15,2 0 0-15,-1-1 0 16,1-3 0-16,1 1 0 15,0-2 0-15,2 3 0 16,2-3 0 0,1 5 0-16,0-2 0 15,-1 2 0-15,-3 1 0 16,-3 1 0-16,-3 0-15 16,-2 1-10-16,2 5-18 15,-2 2-18-15,1 2-17 16,1 3-8-16,0 1-2 15,1-3-5-15,4-3 2 16,3 2 11-16,0-7 5 16,0-1 20-16,4-1 3 15,2-4 29 1,-2-3 9-16,0-2 19 0,2-3 3 16,-2-5 11-1,0 3 6-15,-1-1-7 16,-1 1 15-16,-1 1-7 15,0 2 17-15,0 0-14 16,2 3 10-16,-2 2-15 16,-1 3 2-16,-1 1-9 15,-6 2-11-15,0 2-2 16,-2 2-8-16,1 3 0 16,-1 1-2-16,3 1 2 15,0-3-6-15,4-3 11 16,7-2-2-1,3-2 11-15,7-2 2 16,2-1 0-16,3-4 3 16,-3 0 2-16,0-4 11 15,-3 0 8-15,-4-1 12 16,-4 5-3-16,-2-3 1 16,-2 7-3-16,-7 0 4 15,1 3 0-15,-8-1 1 16,-3 1-5-16,-6 0-15 15,-8 0-5 1,-7-2-10-16,-4 1-2 0,-4 0-2 16,-4-1-45-1,-3 0-270-15,5 2-375 16,-8-2-984-16,-1-6 132 16,-11-5 114-16</inkml:trace>
  <inkml:trace contextRef="#ctx0" brushRef="#br0" timeOffset="11245.98">6975 4727 3655 0,'-3'0'136'0,"0"0"16"15,1 0 25-15,-2 0 38 16,3 0 81-16,1 0 63 16,0 0 64-16,0 0 36 15,2-2 10-15,9-4-98 16,12-2-42 0,17-5-14-16,15-3-21 15,18-5-42-15,9-4-89 16,10-1-66-16,2-2-68 15,0 1-29-15,-5-1 0 16,-5 3 0-16,-10 5 0 16,-14 1 0-16,-11 2 0 15,-14 2 0-15,-13 5 0 16,-12 3 0-16,-4 2 0 16,-5 2 0-1,-1 3 0-15,0-1-173 16,-3 1-143-16,-4 0-110 15,-5 4-193-15,-9-25-912 16,-10 31 111-16,-5 1 100 16,-8 3 88-16</inkml:trace>
  <inkml:trace contextRef="#ctx0" brushRef="#br0" timeOffset="11638.1">7139 4809 3242 0,'-13'9'172'0,"0"-3"38"16,1 3 50-1,0-3 137-15,10-4 45 16,12-4 46-16,15-4 14 16,14-6 13-16,16-4 15 15,18-7-117-15,8-6-71 16,4-1-41-16,1 3-55 15,-7 2-159-15,-5 2-43 16,-8 5-44-16,-11 1 0 16,-12 3 0-16,-12 3 0 15,-8 2 0 1,-12 2 0-16,-5 3 0 16,-3 1 0-16,-2 2 0 15,-1 0 0-15,0 1 0 16,0 0 0-16,0 0 0 15,0 0 0-15,0 0-58 16,0 0-284-16,3 0-268 16,0 0-1059-16,4 0 132 15,1-3 114-15</inkml:trace>
  <inkml:trace contextRef="#ctx0" brushRef="#br0" timeOffset="14186.16">8301 6161 5169 0,'-3'2'198'16,"-2"-2"77"-16,4 0 9 15,7 0 13-15,21-2 5 16,23-4 4-16,27-3 5 16,24-6 5-16,17-7 6 15,8-4-38-15,1-1-182 16,-9-1-87-16,-6 2-5 16,-9 2-10-16,-12 2 0 15,-14 4 0 1,-13 1 0-16,-15 5 0 15,-16 2 0-15,-13 3 0 16,-8 1 0-16,-9 3 0 16,-3 2 0-16,-5 1-42 15,-5 0-244-15,-4 4-113 16,-5 2-332-16,-14 4-820 16,-8 1 115-16,-12 1 101 15,-6 4 90-15</inkml:trace>
  <inkml:trace contextRef="#ctx0" brushRef="#br0" timeOffset="14606.02">8062 6442 4866 0,'-26'12'269'15,"-1"3"55"-15,-2-1 6 16,3 2 6-16,18-9 6 16,16-2 5-16,19-5 7 15,26-2 7-15,24-8 6 16,31-8-133 0,24-6-173-16,9-5-61 15,2-4 0-15,0 2 0 16,-8 1 0-16,-11 1 0 15,-7 3 0-15,-12 3 0 16,-13 1 0-16,-12 5 0 16,-15 2 0-16,-13 1 0 15,-14 1 0-15,-12 5 0 16,-11 2 0-16,-6 2 0 16,-6 1 0-1,-3 2 0-15,0-1 0 16,0 1-328-16,1-2-1524 15,-1-6 160-15,3-4 138 16,5-7 119-16</inkml:trace>
  <inkml:trace contextRef="#ctx0" brushRef="#br0" timeOffset="27310.22">12862 8516 1820 0,'0'-1'125'0,"-3"-1"19"16,1-1 17-1,2 1 20-15,0-2 15 16,0-3 25-16,0 3 17 16,0-2 23-16,0 0 16 15,0 0-96-15,0 2-29 16,0 1-18-16,2 3-14 15,1-1-18-15,1 1-14 16,0 0-17 0,5 0-10-16,3 0-8 0,5 0 1 15,4 0-2-15,6 0 2 16,5 0 1 0,5-3 6-16,1 0 6 15,6 0 1-15,0-1-7 16,1-3-3-16,0 2-14 15,-1-1-12-15,2 1-4 16,-2-1-7-16,-2 0-2 16,-2 4-7-16,0-2-7 15,-1 1 0-15,-4 0-2 16,1 0-2-16,0-1 0 16,-2 1-1-16,3-1 2 15,-3 1 0-15,1-1 1 16,-2 2-1-1,-1-2 0-15,-1 1 0 16,3-1-1-16,1 0-1 16,-1 0 1-16,2 0 0 15,4 2-1-15,1-2 3 16,1 2 0-16,2-2-2 16,-4-3 0-16,-2 6 0 15,0-4 0-15,-2-2 0 16,-2 4 2-16,2-1-3 15,-3 0 2-15,-1-1-3 16,4 1 2 0,-3 0-1-16,1-2 1 15,-3 4 1-15,1-2-2 16,-5 1 2-16,2 0-2 16,-4 1 2-16,2-1-2 15,0-1 1-15,1 2 0 16,-3-2-3-16,1 2 3 15,4-1-2-15,2 1 2 16,-2 0-1-16,5 2 0 16,-2 0 0-1,0-2 0-15,3 2 0 16,0-2 0-16,3 1 1 0,1 0-1 16,2 1-2-1,-1-2 2-15,0 1 0 16,-3 1 2-16,-1-3-2 15,-4 3-1-15,-3 0 0 16,-1-1 0-16,1 1 2 16,4 0-1-16,0 0 2 15,4-1-1-15,2 1-2 16,-2 0 1-16,-1 0-1 16,2 0 3-16,0 1 0 15,0 0-1 1,2 2-1-16,-2-3 0 15,0 3 6-15,0-2-1 16,0 0 4-16,0 3-2 16,0-4 5-16,-2 2-1 15,-1 1 0-15,2-1-2 16,-1 0 5-16,-1 0-1 16,1 2-3-16,-1-1 17 15,4-1 6-15,0 1 9 16,3-1 39-16,-3 0 18 15,-1 1 6-15,-6-3 25 16,-4 0 29 0,-7 0 31-16,-4 0 46 15,-3 0 14-15,1 0-6 16,-2 0-7-16,4 0-41 16,2 0-21-16,3 0-4 15,7 0-24-15,5 2-33 16,2 0-32-16,1 0-48 15,-3 2-34-15,-5-1 0 16,-6 1 0-16,-5-3 0 16,-4 2 0-16,-4-1-32 15,-2-1-212 1,-6 0-135-16,56 1-1385 16,-61 0 147-16,-3-2 126 15,-7-2 111-15</inkml:trace>
  <inkml:trace contextRef="#ctx0" brushRef="#br0" timeOffset="28306.56">14656 7363 5617 0,'0'-2'268'15,"0"1"4"-15,2-1 4 16,0 1 5-16,-1 7 1 16,2 9 7-16,0 12 3 15,3 5 5-15,-1 9 5 16,0 1-287-16,-5-2-15 15,4-4 0-15,-1-7 0 16,-3-4 0-16,2-7 0 16,0-5 0-16,-2-6 0 15,0-2-295-15,-4-5-329 16,-5 0-1070 0,-8-6 137-16,-7-7 117 15,-8-6 104-15</inkml:trace>
  <inkml:trace contextRef="#ctx0" brushRef="#br0" timeOffset="28589.05">14106 7468 5203 0,'9'-7'134'16,"20"-6"27"-16,18-6 34 15,25-5 83-15,16-4 21 16,10 0 5-16,3 1 4 16,-5-2 6-16,-13 9 5 15,-15 1-92-15,-16 3-52 16,-16 5-29-16,-16 5-169 16,-13 2-232-16,-10 5-199 15,-13 3-1255-15,-11 9 138 16,-15 3 120-16,-11 4 104 15</inkml:trace>
  <inkml:trace contextRef="#ctx0" brushRef="#br0" timeOffset="29136.55">14204 7780 5892 0,'23'2'235'0,"20"-2"3"15,19-4 3-15,24-5 3 16,4-6 4-16,13-7 3 16,-3-5 3-16,-4 0 2 15,-11 0 5-15,-14 3-190 16,-13 0-71 0,-16 3 0-16,-15 2 0 15,-10 4 0-15,-10 2 0 16,-4 6 0-16,-1 1 0 15,-2 4 0-15,0 1 0 16,2 2 0-16,5 7 0 16,1 6 0-16,4 7 0 15,-1 6 0-15,2 5 0 16,-3-1 0-16,-2-3 0 16,-2-4 0-16,-5-7 0 15,4-4 0 1,-5-7 0-16,0-3 0 15,2-3 0-15,-1-6 0 16,2-7 0-16,2-7 0 16,6-7 0-16,5-9 0 15,2 1 0-15,2 4 0 16,1 6 0-16,-2 9 0 16,4 9 0-16,-1 4 0 15,-1 13 0-15,-2 4 0 16,0 7 0-16,-6 6 0 15,-4 1 0-15,-5 1-274 16,-3-2-211 0,-1-51-1252-16,0 37 143 15,0-8 124-15</inkml:trace>
  <inkml:trace contextRef="#ctx0" brushRef="#br0" timeOffset="29618.37">15533 7396 5803 0,'6'4'251'15,"1"9"4"-15,5 11 3 16,4 7 3-16,-3 11 4 16,2 7 4-1,-4 3 3-15,0-6 4 16,-2 0 5-16,-5-8-281 15,-1-6 0-15,-1-9 0 16,-2-6 0-16,-2-8 0 16,-5-6-214-16,-3-5-97 15,-2-9-63-15,-5-11-33 16,2-11-21-16,3-10-2 16,4-14 10-16,5-3 7 15,3-2 21 1,9-1 25-16,7 6 198 15,7 9 112-15,6 9 76 16,3 15 49-16,1 9 39 16,-3 13 27-16,-6 11 15 15,-9 13 20-15,-7 6 16 16,-7 6 12-16,-10 6-3 16,-4-3-23-16,-7-1-20 15,1-4-21-15,-1-7-81 16,3-5-89-16,11-5-168 15,3-30-1074 1,6 15 80-16,3-7 72 16,11-9 65-16</inkml:trace>
  <inkml:trace contextRef="#ctx0" brushRef="#br0" timeOffset="30242.09">15902 7374 4674 0,'0'0'197'0,"0"6"75"16,0 6 47-16,-2 6 29 16,4 4 5-16,-2 3 8 15,3-1 5-15,2-5 9 16,4-4 5-16,4-5-96 16,4-4-124-1,1-4-83-15,0-4-52 16,-1-4-25-16,-2-8 0 15,-3-4 0-15,1-8 0 16,-2 0 0-16,-1-2 0 16,-1 5 0-16,-3 7 0 15,-2 5 0-15,-1 8 0 16,1 6 0-16,5 8 0 16,-2 5 0-16,2 3 0 15,2 4 0-15,-1-1 0 16,1-2 0-1,1-4 0-15,2-3 0 16,1-6 0-16,-2-4 0 16,3-3 0-16,-1-8 0 15,-3-2 0-15,-3-9 0 16,-3-8 0-16,-4-9 0 16,-1-10 0-16,-1-7 0 15,-3-9 0-15,3-4 0 16,0-3 0-16,0 9 0 15,-1 14 0-15,2 14 0 16,-1 13 0-16,0 18 0 16,2 17 0-1,1 20 0-15,4 12 0 16,6 14 0-16,1 3 0 16,5-2 0-16,0-7 0 15,4-10 0-15,-3-5 0 16,1-9-22-16,2-7-341 15,2-9-1474-15,1-7 159 16,-3-6 136-16,-5-8 117 16</inkml:trace>
  <inkml:trace contextRef="#ctx0" brushRef="#br0" timeOffset="30417.93">16169 7258 5935 0,'-5'-4'238'0,"4"-1"3"16,13 1 3-16,16-5 3 16,21 1-33-16,19 2-253 15,17-1-196-15,8-57-1345 16,2 50 119-16,-1-1 104 16,-3-4 93-16</inkml:trace>
  <inkml:trace contextRef="#ctx0" brushRef="#br0" timeOffset="30869.51">17491 6995 4561 0,'-7'-4'77'0,"-10"1"2"15,-6 2 4 1,-3 0 2-16,-2 6 2 15,5 9-2-15,6 6 2 16,11 6-2-16,3 9 6 16,9 3-68-16,10 2-12 15,4-1 0-15,0-4-5 16,3-2 2-16,-11-1 24 16,-7-8 86-16,-11-4 64 15,-9-4 15-15,-6-5-22 16,-5-7-142-16,-2-1-127 15,70-6-1274 1,-51-10 91-16,15-10 81 16,7-14 73-16</inkml:trace>
  <inkml:trace contextRef="#ctx0" brushRef="#br0" timeOffset="31120.3">17701 6617 5200 0,'0'15'311'16,"0"16"4"-16,1 13 6 15,2 16 5-15,2 8 6 16,-1 7 5 0,3 2 7-16,3-3 5 15,0-6 7-15,1-7-356 16,1-8 0-16,2-13-251 15,-2-8-227-15,1-33-1267 16,-4 12 145-16,1-9 123 16</inkml:trace>
  <inkml:trace contextRef="#ctx0" brushRef="#br0" timeOffset="31560.22">17629 7135 4319 0,'14'-11'102'16,"11"-3"17"0,9-3 42-16,8-1 87 15,6 6 99-15,-3 2 34 16,-2 6 7-16,-6 1 9 16,-3 7 8-16,-7 5-83 15,-5 7-22-15,-6 6-14 16,-5 3-45-16,-4 2-100 15,-4-2-107-15,-3 0-34 16,0-5 0-16,-3-3 0 16,-1-4 0-16,1-6 0 15,-1-3 0 1,1-4 0-16,0-8 0 16,3-9 0-16,3-12 0 15,3-2 0-15,5-6 0 16,-1 4 0-16,8 6 0 15,-2 10 0-15,1 6 0 16,-1 7 0-16,0 5 0 16,-5 6 0-16,-2 6 0 15,-3 3-118-15,-5 4-268 16,-1 1-1418-16,0-4 152 16,0-6 132-1,0-6 115-15</inkml:trace>
  <inkml:trace contextRef="#ctx0" brushRef="#br0" timeOffset="32411.72">18141 6899 5073 0,'0'-10'42'16,"0"3"-30"-16,0-1-33 15,5 2-28-15,5 6-49 16,3 11-13-16,3 9-1 15,4 6-1-15,-1 6 18 16,-6 8-5-16,-7-2 32 16,-3-2 58-1,-3-2 61-15,0-8 48 16,0-8 135-16,0-8 168 16,0-5 10-16,0-8 11 15,3-3-12-15,3-8-30 16,3-6-28-16,7-2-25 15,0-8-33-15,2 4-20 16,-1 5-98-16,-2 5-177 16,0 11 0-16,-1 3 0 15,1 6 0 1,0 9 0-16,2 5-83 16,-2-1-96-16,1 5-90 15,1-2-20-15,3-7-30 16,3-5-43-16,2-3-2 15,7-5 6-15,1-1 7 16,2-4 6-16,-3-6 88 16,-5-7 111-16,-5-5 114 15,-10-6 57-15,-8-2 89 16,-3 0 94-16,-5 6 32 16,-11 5 24-16,-6 6 19 15,-6 8 22 1,-7 5-5-16,2 6-14 15,4 6-34-15,9 6-66 16,6 3-140-16,8 6-163 16,4 2-65-16,5-4-68 15,5-4-54-15,4-2-70 16,3-7-21-16,6-5 0 16,-1-3 10-16,-2-3 77 15,-5 0 103-15,-2 0 115 16,-5 0 68-16,-1 6 80 15,-5 1 126 1,1 12 209-16,-1 8 32 16,5 14 13-16,4 11 5 15,3 12-40-15,-1 5-28 16,-1 5-22-16,-4-1-25 16,-7-6-41-16,-8-8-102 15,-7-9-185-15,-11-13 0 16,-7-11 0-16,-9-10 0 15,-8-10 0-15,-4-8 0 16,-2-11 0-16,0-8 0 16,1-10-344-1,10-5-1503-15,22-9 159 16,14-3 137-16,31-3 119 16</inkml:trace>
  <inkml:trace contextRef="#ctx0" brushRef="#br0" timeOffset="32953.59">19438 6587 5508 0,'2'-5'280'0,"4"3"4"15,3 5 6-15,3 16 3 16,2 14 4-16,1 19 6 15,-5 11 4-15,0 6 4 16,-1 1 7-16,0-3-318 16,3-5 0-16,4-10 0 15,4-8 0-15,2-9 0 16,4-13-90-16,6-7-280 16,13-8-406-16,-9-7-833 15,-6-7 124-15,-4-10 107 16,-14-10 95-1</inkml:trace>
  <inkml:trace contextRef="#ctx0" brushRef="#br0" timeOffset="33351.35">19452 6935 4698 0,'0'-10'191'15,"2"-4"25"-15,11-2 18 16,12-5 4-16,15 1 6 15,9 6 13-15,10 5 29 16,-5 3 20 0,-5 6 15-16,-10 12-125 15,-9 5-73-15,-11 11-23 16,-6 6-15-16,-6 4-2 16,-3 0 0-16,2-3-15 15,0-7-27-15,6-5-57 16,8-6-60-16,6-9-59 15,1-5-19-15,3-4-3 16,-2-11 11-16,-9-7 48 16,-9-8 55-16,-7-9 76 15,-9-5 3-15,-10 2 38 16,-5 1 50 0,-8 8 56-16,-6 9-25 15,2 7-279-15,7 8-474 16,5 3-977-16,7 3 118 15,11 3 104-15,13-6 92 16</inkml:trace>
  <inkml:trace contextRef="#ctx0" brushRef="#br0" timeOffset="34001.93">20570 6531 5496 0,'0'-6'274'0,"0"4"5"16,0 4 2 0,2 9 6-16,1 10 4 15,0 11 3-15,1 7 5 16,-3 5 6-16,2-2 2 15,-3-2-229-15,0-8-78 16,0-5 0-16,0-9 0 16,0-6 0-16,4-7 0 15,7-3 0-15,5-7 0 16,8-3 0-16,8-7 0 16,8-2 0-16,-1-6 0 15,2 6 0 1,-5 5 0-16,-3 5 0 15,-7 4 0-15,-6 6 0 16,-5 8 0-16,-8 2 0 16,-4 3 0-16,-10 7 0 15,-8-3 0-15,-9-3 0 16,-10 1 0-16,-8-4 0 16,-5-4 0-16,2-2 0 15,0-5 0-15,9-2 0 16,6-2 0-16,11-3-37 15,12-5-325-15,24-2-1471 16,11-4 158 0,12-2 135-16,13 1 117 15</inkml:trace>
  <inkml:trace contextRef="#ctx0" brushRef="#br0" timeOffset="34296.66">21152 6771 4062 0,'19'-8'92'0,"7"-4"5"15,6-3 7-15,8-6 8 16,-10 1 4-16,-5-1 26 16,-5-1 22-16,-11-1 82 15,-3 5 74-15,-15 0 14 16,-10 6-17-16,-8 8 0 16,-5 4-2-1,-8 9-4-15,1 10 0 16,6 8-22-16,8 10-21 15,10 3-91-15,8 2-80 16,7-2-97-16,7-4 0 16,10-6 0-16,7-8 0 15,11-4-301-15,86-8-1558 16,-60-6 161-16,13-6 139 16,11-11 120-16</inkml:trace>
  <inkml:trace contextRef="#ctx0" brushRef="#br0" timeOffset="34694.29">22290 6489 5831 0,'0'0'249'0,"0"7"2"15,0 14 5 1,0 13 2-16,3 12 4 16,1 13 3-16,2 5 4 15,0-2 3-15,-3-1 6 16,0-7-278-16,-2-7-144 16,-2-10-321-16,-6-58-1312 15,-2 33 149-15,-4-12 128 16</inkml:trace>
  <inkml:trace contextRef="#ctx0" brushRef="#br0" timeOffset="34930.08">22272 6455 3700 0,'43'-20'107'16,"12"3"19"-1,12 6 20-15,4 9 26 16,-24 16 14-16,-16 22 15 15,-16 5 49-15,-17 0 37 16,-16-1 19-16,-14-4-89 16,-12-4-33-16,-5-8-120 15,0-4-107-15,5-9-255 16,10-5-965-16,16-5 79 16,12-8 71-16,16-4 62 15</inkml:trace>
  <inkml:trace contextRef="#ctx0" brushRef="#br0" timeOffset="35405.63">22885 6546 4692 0,'-4'-9'172'0,"-1"-5"85"16,-3 0 77 0,-2-2 15-16,-3 4 5 0,-4 9 7 15,-4-1 8 1,-3 11 5-16,-4 7 8 16,4 6-129-16,4 5-63 15,5 5-96-15,8-1-84 16,4-4-10-16,4-2 0 15,8-9 0-15,7-3 0 16,4-7 0-16,6-2 0 16,3-6 0-16,-2-1 0 15,-1-5 0 1,-5-2 0-16,-4-3 0 16,-5 0 0-16,-5 3 0 15,-2 4 0-15,-3 4 0 16,-1 4 0-16,2 4 0 15,2 3 0-15,-2 4 0 16,1 3 0-16,0 4-257 16,-1 0-241-16,4-75-1238 15,1 66 141-15,-1-8 124 16,-1-6 108-16</inkml:trace>
  <inkml:trace contextRef="#ctx0" brushRef="#br0" timeOffset="35714.87">23002 6518 4848 0,'10'1'66'16,"5"5"23"-16,1 7 36 16,2 3 48-16,-6 3 39 15,-5 4 31-15,-1-1 35 16,-5-5 32-16,1-3 31 15,-2-3-55-15,0-6-9 16,0-3-22-16,0-5-38 16,0-5-51-1,0-7-41-15,1-8-31 16,1-9-37-16,-1-8-28 16,2-4-29-16,0 3-265 15,4 2-333-15,2 10-1110 16,-1 9 138-16,4 14 120 15,2 3 104-15</inkml:trace>
  <inkml:trace contextRef="#ctx0" brushRef="#br0" timeOffset="36114.02">23271 6525 4167 0,'14'-4'127'15,"8"-6"30"-15,4-5 76 16,6-8 69-1,-5-1 93-15,-2-10 6 16,-5 1 10-16,-4 0 9 16,-8 5 8-16,-5 8-113 15,-4 7-22-15,-7 4-30 16,-6 7-85-16,-2 3-77 16,-4 7-101-16,-3 6-40 15,7 4-53-15,5 5-26 16,6 5-3-16,4 2 11 15,7 2 0-15,5 0 3 16,4 0-2-16,2-2 6 16,0-1 10-1,-2 0 69-15,-10-1 81 16,-2-5 43-16,-4-3 12 16,-6-4-6-16,-3-2-76 15,-1-5-173-15,1-3-96 16,4-3-157-16,8-1-317 15,4-6-663-15,7-3 92 16,10-3 83-16,6-3 72 16</inkml:trace>
  <inkml:trace contextRef="#ctx0" brushRef="#br0" timeOffset="36828.9">23688 6523 2986 0,'6'-18'215'15,"-2"-6"53"-15,0-2 66 16,1-1 74-16,-10 9 56 15,-7 7 46 1,-3 9 27-16,-4-2 14 16,-4 10 17-16,1 4-180 15,1 9-64-15,5 4-108 16,9 5-162-16,3 4-199 16,9-2-97-16,11-2-89 15,9-8-67-15,8 0-85 16,12-7-53-16,7-7-59 15,4-5-16-15,-1 2 65 16,0-8 136-16,-8-2 188 16,-6-2 113-16,-8-6 106 15,-8-4 104 1,-11-4 177-16,-5 2 187 16,-6-6 98-16,-8 4 51 15,-5 5 15-15,-3 0-39 16,-4 6-86-16,-5 5-81 15,-4 4-70-15,0 9-64 16,3 3-119-16,6 8-150 16,2 4-20-16,10 3 0 15,3-1 0-15,2-2 0 16,4 0-49-16,7-10-106 16,4-2-87-16,5-4-41 15,5-5-7-15,0-5 0 16,-1-5 2-1,-4-7 5-15,-2-8 1 16,-2-14 4-16,-3-10 58 16,-3-11 130-16,0-7 235 15,-4-8 111-15,-3-3 16 16,-2 6 7-16,-1 9 6 16,-1 16 2-16,-4 16 9 15,-4 21 3-15,-2 22-7 16,1 20-36-16,4 19-173 15,6 17-83-15,12 17 0 16,12 2 0 0,14-1 0-16,9-7 0 15,11-8 0-15,7-11 0 16,4-12 0-16,1-12-69 16,-1-9-296-16,-3-11-1458 15,-16-11 156-15,-11-5 134 16,-15-8 116-16</inkml:trace>
  <inkml:trace contextRef="#ctx0" brushRef="#br0" timeOffset="48546.93">14719 16167 3666 0,'0'0'127'0,"0"0"40"15,0 0 44-15,0 0 76 16,0 0 39-16,0 0 37 16,0 0 63-16,0 0 34 15,0 0 11 1,0 0-90-16,0 0-41 15,0 0-40-15,0 0-49 16,4-3-85-16,12-4-38 16,10-5-36-16,22-8-63 15,18-5-29-15,15-5 0 16,4-2 0-16,4 3 0 16,-7 0 0-16,-11 2 0 15,-11 2 0-15,-12 5 0 16,-18 3 0-1,-11 5 0-15,-8 4 0 16,-9 4 0-16,-2 3 0 16,-2-2 0-16,-2 3 0 15,-7 3-275-15,-4 0-203 16,-5-3-1260-16,-6 8 142 16,-4 2 124-16</inkml:trace>
  <inkml:trace contextRef="#ctx0" brushRef="#br0" timeOffset="48921.57">14656 16241 5460 0,'0'6'278'16,"0"-6"5"-16,9 1 2 15,14-2 6-15,19-7 4 16,19-7 5-16,22-4 3 16,9-3 6-16,0-7 5 15,-4 2-241-15,-8 2-73 16,-14 3 0-16,-17 1 0 16,-11 6 0-16,-15 3 0 15,-10 2 0 1,-9 7 0-16,-4 0 0 15,0 3 0-15,0-1 0 16,0 1 0-16,0 0 0 16,0 0 0-16,0 0 0 15,0 0-231-15,3 0-321 16,0 0-1178-16,0-4 141 16,0-2 123-16</inkml:trace>
  <inkml:trace contextRef="#ctx0" brushRef="#br0" timeOffset="58341.46">26549 6206 3656 0,'0'0'151'15,"0"0"37"-15,0 0 53 16,0 0 100-16,0 0 100 16,0 0 12-16,0 0 10 15,0-1 11-15,0 1 13 16,0-3-138-16,0 3-25 15,0 0-40-15,0 0-59 16,0 0-114 0,0 0-108-16,0-1-3 15,0 1 0-15,0 0 0 16,0 0 0-16,0 0 0 16,0 0 0-16,0 0 0 15,0 0 0-15,0 0 0 16,0 0 0-16,0 0 0 15,0 0 0-15,0 0 0 16,0 0 0-16,0 0 0 16,0 0 0-16,0 0 0 15,0 0 0-15,0 0 0 16,0 0 0-16,0 0 0 16,0 0 0-1,2 0 0-15,0 1 0 16,0 3 0-16,2 4 0 15,2 0 0-15,0 3 0 16,-1 1 0-16,1 2 0 16,-2 0 0-16,1 2 0 15,-2 3 0-15,-1 1 0 16,0 2 0-16,-2 0 0 16,1-1 0-16,-1-2 0 15,2-4 0-15,-2-4 0 16,0 0 0-16,0-6 0 15,0-2 0 1,2 1 0-16,-2-2 0 16,0-2 0-16,0 0 0 15,2-2 0-15,4 0 0 16,-1-7 0-16,7-5 0 16,3-7 0-16,3-3 0 15,0-2 0-15,0 1 0 16,-3 3 0-16,2 4 0 15,-2 0 0-15,-1 6 0 16,-3 3 0-16,-5 4 0 16,0 1 0-16,-4 2 0 15,0 2 0-15,0 0 0 16,5 2 0 0,-1 3 0-16,1 2 0 15,4 6 0-15,-2 2 0 16,-2 1 0-16,2 3 0 15,0-1 0-15,0-2 0 16,-1-2 0-16,0-2 0 16,1-4 0-16,-1 0 0 15,2-4 0-15,-3 1 0 16,5-4 0-16,0 0 0 16,-1-2 0-16,2-3 0 15,1-3 0-15,1-2 0 16,-5-5 0-1,3-5 0-15,-6-6 0 16,-1-4 0-16,-2-3 0 16,-4-4 0-16,0-1 0 15,-6 3 0-15,0 5 0 16,-5 9 0-16,-5 2 0 16,-2 10 0-16,-2 5-267 15,-1 2-160-15,8 4-1326 16,-2 5 145-16,5-4 125 15,8 2 109-15</inkml:trace>
  <inkml:trace contextRef="#ctx0" brushRef="#br0" timeOffset="59340.39">27719 6107 3209 0,'4'0'168'16,"-1"-1"38"-16,1 0 41 0,3-2 73 15,-3 0 76-15,1-4 81 16,-1 2 26-16,0 0 12 16,-2-1 15-16,-1 0-130 15,1 1-53 1,-4-1-38-16,-1-2-43 0,-3 2-84 15,-5-2-81 1,-7-1-86-16,-5 1-15 16,-1 1 0-16,-3 2 0 15,0 1 0-15,0 2 0 16,0 1 0-16,-2 2 0 16,1 2 0-16,1 3 0 15,1 3 0-15,4 3 0 16,5 6 0-16,5 2 0 15,5-1 0-15,7 3 0 16,0 1 0 0,9-2 0-16,6 1 0 15,6-2 0-15,5 0 0 16,6-1 0-16,2-1 0 16,-3 1 0-1,5 0 0-15,-1 0 0 0,-5-1 0 16,-4 2 0-16,-5-2 0 15,-7-2 0-15,-10-2 0 16,-4-1 0-16,-15-1 0 16,-9 0 0-16,-9-6 0 15,-9-2 0-15,-6-2 0 16,2-4 0-16,0 0 0 16,8-2-188-1,5-2-142-15,8-2-173 16,9-9-1164-16,5 3 133 15,4 0 113-15</inkml:trace>
  <inkml:trace contextRef="#ctx0" brushRef="#br0" timeOffset="60273.52">27602 5678 2768 0,'0'-5'165'15,"0"-2"40"-15,0-2 46 16,2 0 40-16,-2 2 86 16,0 2 107-16,0 1 55 15,0-1 15-15,0 1 17 16,0 2-126-16,0-1-50 16,0 2-41-16,0 1-46 15,0-2-43-15,0 2-96 16,0 0-119-1,0 0-50-15,0 2 0 0,-4 2 0 16,-3 8 0 0,1 5 0-16,-4 12 0 15,-1 10 0-15,3 7 0 16,-1 8 0-16,1 3 0 16,0 6 0-1,1 1 0-15,0 4 0 16,-3 0 0-16,2 0 0 0,3 0 0 15,-3-4 0 1,3-3 0-16,5-6 0 16,-1-7 0-16,1-5 0 0,1-6 0 15,-1-6 0-15,0-6 0 16,0-6 0 0,0-4 0-16,0-5 0 15,0-5 0-15,0-3 0 16,0 0 0-16,0-2 0 15,0 0 0-15,0-2 0 16,0-7-94-16,5-4-754 16,-10-5-839-16,-2-7 135 15,-2 1 117-15,-9 2 102 16</inkml:trace>
  <inkml:trace contextRef="#ctx0" brushRef="#br0" timeOffset="62949.48">26324 5483 2963 0,'0'0'134'16,"0"-1"19"-16,0-1 15 15,0 1 10-15,0 1 13 16,0 0 23-16,2 0 24 16,-2 0 19-16,3 0 27 15,1 0-97 1,2 4 15-16,4 4 13 15,1 4 9-15,2 8 9 16,1 3 10-16,-1 4-8 16,1-2-10-16,-3-2 11 15,0-4 10-15,-1-5-5 16,-2-4-46-16,-1-3-35 16,5-5-24-16,3-1-16 15,1-4-22-15,4-2-13 16,3-7-13-16,3-1-26 15,-1-7-34-15,3-5-12 16,3-4 0 0,2-2 0-16,-1-6 0 15,2-2 0-15,-1-3 0 16,3 2 0-16,-2-1 0 16,1 3 0-16,-1 2 0 15,0 2 0-15,-7 4 0 16,0 3 0-16,-5 5 0 15,-3 5 0-15,-8 2 0 16,-5 5 0-16,-4 3 0 16,-2 3 0-16,0 2 0 15,0 0 0-15,0 2 0 16,-2 3-292-16,-4 3-179 16,-8 3-1264-1,-6 5 142-15,-3 4 124 16,-6-1 106-16</inkml:trace>
  <inkml:trace contextRef="#ctx0" brushRef="#br0" timeOffset="63753.73">26596 5360 3198 0,'0'0'163'16,"0"-1"28"-16,0 1 27 16,0-2 20-16,0 4 11 15,0-4 2-15,0 2 13 16,0 0 20-16,2 6 60 15,5 5-102-15,-1 4-7 16,5 5 2-16,3 6 2 16,-3 2 6-16,3-3 14 15,1 0 5-15,-3-4-7 16,1-3-17-16,0-3-58 16,2-4-44-16,0-3-31 15,-1-5-29-15,5-1-32 16,0-2-24-16,5-5-22 15,2-2 0 1,1-5 0-16,4-4 0 16,5-8 0-16,0-4 0 15,2-6 0-15,1-3 0 16,-2-2 0-16,-1 0 0 16,-2 2 0-16,1 1 0 15,-5 6 0-15,-1 4 0 16,-2 1 0-16,-4 6 0 15,-1 2 0 1,-4 2 0-16,-3 3 0 0,-5 0 0 16,0 5 0-16,-5-1 0 15,0 3 0 1,-3 3 0-16,0-1 0 16,-2 2 0-16,0 1 0 15,0 0 0-15,0 0 0 16,0 0 0-16,0 0 0 15,0 0 0-15,0 0-322 16,0 4-431-16,-5 2-899 16,-4 1 129-16,-4 0 114 15</inkml:trace>
  <inkml:trace contextRef="#ctx0" brushRef="#br0" timeOffset="65245.83">27514 6854 4322 0,'-2'0'118'16,"0"0"20"-16,-1 0 77 15,2 0 102 1,1 0 60-16,0 0 8 16,0 0 7-16,0 0 9 15,1 0 8-15,4 0-86 16,11-2-39-16,14 0-18 15,9-2-87-15,13-2-114 16,3-2-65-16,0-2 0 16,-3 2 0-16,-6 1 0 15,-9-1 0-15,-8 2 0 16,-11 1 0-16,-8 0 0 16,-6 3 0-16,-1 0 0 15,-3 2 0-15,-3-1 0 16,3 1-323-1,-4 0-259-15,-8 0-1115 16,-4 0 137-16,-8 0 118 16,1 1 103-16</inkml:trace>
  <inkml:trace contextRef="#ctx0" brushRef="#br0" timeOffset="65538.56">27483 6944 4299 0,'-4'3'167'0,"-5"1"82"16,4 1 126-16,1-2 8 15,19-2 7-15,10-1 8 16,15-1 8 0,12-1 9-16,9-1 9 0,-1 0-121 15,-8 1-64 1,-10-3-96-16,-12 0-143 15,-8 4 0-15,-11-2 0 16,-6 0 0-16,-5 2-118 16,0 1-251-16,8-4-468 15,-8-1-749-15,4-3 120 16,-2-6 105-16,0-3 93 16</inkml:trace>
  <inkml:trace contextRef="#ctx0" brushRef="#br0" timeOffset="73733.84">22705 5061 4842 0,'1'-7'292'16,"-1"1"41"-16,2-2 8 15,1-1 4-15,-2 3 6 16,2 2 8-16,-3 0 6 16,1 0 6-1,-1 4 9-15,0-2-211 16,0 2-126-16,0 2-43 16,2 3 0-16,-2 8 0 15,1 6 0-15,0 5 0 16,1 3 0-16,-2 1 0 15,3 0 0-15,0-5 0 16,-2-2 0-16,1-4 0 16,-1-6 0-16,2-2 0 15,-1-3 0-15,-2-2 0 16,3-2 0-16,2-2 0 16,1 0 0-1,4-3 0-15,3-2 0 16,1-3 0-16,0-1 0 15,0-1 0-15,-4 2 0 16,-3 3 0-16,0 2 0 16,1 0 0-16,-3 2 0 15,3 1 0-15,2 1 0 16,-2 2 0-16,3-1 0 16,1 0 0-16,0 1 0 15,1 0 0-15,0-3 0 16,0 0 0-16,-2 0 0 15,0-3 0 1,-4-4 0-16,-3-4 0 16,-2-5 0-16,-1-7 0 15,-1-3 0-15,0-2 0 16,-1-1 0-16,-2 5 0 16,0 3 0-16,-1 7 0 15,1 5 0-15,-2 3 0 16,4 3-391-16,1 0-1444 15,3 3 158-15,3 0 136 16,8-1 117-16</inkml:trace>
  <inkml:trace contextRef="#ctx0" brushRef="#br0" timeOffset="73889.69">23148 5017 5457 0,'7'-6'286'0,"5"0"3"15,8-3-166-15,9-1-158 16,7 3-241-16,2 1-1047 16,-2 0 86-16,-3 4 76 15,-7 0 68-15</inkml:trace>
  <inkml:trace contextRef="#ctx0" brushRef="#br0" timeOffset="74074.52">23248 5141 4812 0,'-5'5'331'0,"1"0"6"16,0 1 6-16,2-2 6 15,14-2 6-15,8-2-34 16,9-2-233-16,11 2-157 16,69-2-1517-16,-60-6 120 15,-3 2 105-15,-1-5 93 16</inkml:trace>
  <inkml:trace contextRef="#ctx0" brushRef="#br0" timeOffset="74697.94">24002 5042 4057 0,'1'-6'154'0,"1"-3"38"15,2-4 87-15,-3-2 58 16,-1-1 48-16,0 2 32 16,0-4 8-1,-1-1 11-15,-6-2 9 16,1 1-137-16,-6 1-30 15,-2 2-42-15,1 4-98 16,-3 4-62-16,-2 4-48 16,0 4-28-16,-5 2 0 15,-1 8 0-15,-4 3 0 16,-1 5 0-16,4 9 0 16,2 2 0-16,7 3 0 15,5 0 0-15,6-3 0 16,3-7 0-16,2-2 0 15,5-5 0 1,4-3 0-16,5-4 0 16,5-4 0-16,4 0 0 15,2-6 0-15,1 0 0 16,-2-4 0-16,-2-5 0 16,-2-1 0-16,-1 0 0 15,-6-1 0-15,-2 5 0 16,-5 4 0-16,-3 1 0 15,0 1 0-15,1 3 0 16,1 0 0-16,-1 7 0 16,5 2 0-16,-2 2 0 15,2 2 0-15,1 2 0 16,1-1-123 0,4-3-273-16,4 0-1404 15,4-4 152-15,1-3 131 16,2-3 115-16</inkml:trace>
  <inkml:trace contextRef="#ctx0" brushRef="#br0" timeOffset="74950.71">24240 5037 5418 0,'1'-6'289'0,"7"0"5"16,9-4 4-16,10 0 5 15,9 0 5-15,12 1 4 16,-2 0 6-16,0 1 4 16,-8 0 7-16,-8-1-329 15,-11 3 0 1,-8 0 0-16,-6 2-231 16,-5 0-137-16,-2 2-172 15,-5-8-1096-15,-6 4 128 16,-3-1 111-16</inkml:trace>
  <inkml:trace contextRef="#ctx0" brushRef="#br0" timeOffset="75265.41">24390 4819 4358 0,'-2'-7'372'15,"0"0"8"-15,-1-1 7 16,1 0 8-16,2 4 8 15,0 7 9-15,0 5 8 16,2 7 10-16,-2 9 8 16,0 7-242-1,0 9-196-15,0-2 0 16,0 0 0-16,0-5 0 16,0-4 0-16,0-4 0 15,0-5 0-15,0-4 0 16,0-5-35-16,0-4-251 15,1-3-152-15,14-3-457 16,-12-2-605-16,4-8 108 16,4-9 96-16,5-9 84 15</inkml:trace>
  <inkml:trace contextRef="#ctx0" brushRef="#br0" timeOffset="75812.9">24716 4625 4732 0,'3'-11'341'15,"0"2"8"-15,-2-1 5 0,4 0 6 16,-2 8 7-16,-2 11 8 16,5 8 7-1,-3 8 7-15,0 4 9 0,1 6-254 16,0 1-144-16,-2-4 0 15,-1-2 0 1,1-3 0-16,-2-3 0 16,0-3 0-16,0-5 0 15,1-4 0-15,1-2 0 16,-1-5 0-16,3-1 0 16,2-2 0-16,9-4 0 15,5-2 0-15,7-5 0 16,4-4 0-16,2 1 0 15,-1-2 0-15,1 1 0 16,-7 4 0-16,-2 5 0 16,-1 1 0-1,-5 3 0-15,-2 4 0 16,-3 4 0-16,-3 5 0 16,-6 1 0-16,0 8 0 15,-4-3 0-15,-9 1 0 16,-7-2 0-16,-6-1 0 15,-10-4 0-15,-10-3 0 16,0-4 0-16,0-3 0 16,2-2 0-16,2-5 0 15,11-3 0 1,3-2-276-16,8-3-174 0,6-6-1294 16,4 4 143-16,3 0 124 15,1 1 108 1</inkml:trace>
  <inkml:trace contextRef="#ctx0" brushRef="#br0" timeOffset="76343.19">23988 5353 5441 0,'-1'0'287'15,"0"-1"5"-15,5 1 3 16,15-2 6-16,18 2 3 16,18-6 6-16,16-1 5 15,11-3 4-15,2 0 8 16,4-1-327-1,-7 1 0-15,-7 0 0 16,-9-1 0-16,-13 3 0 16,-15 0 0-16,-11 0 0 15,-10 3 0-15,-10 1 0 16,-5 0 0-16,-1 4 0 16,-7-2 0-16,-5 2-280 15,-9 2-162-15,-1 0-1304 16,-18 2 144-16,-7 2 124 15,-7 3 108-15</inkml:trace>
  <inkml:trace contextRef="#ctx0" brushRef="#br0" timeOffset="76674.89">23948 5442 4678 0,'-13'4'350'0,"1"0"7"16,5-1 6-16,6 1 7 15,26-2 7-15,21-4 8 16,16 1 7-16,16-4 8 16,13 0 8-16,4-3-297 15,-1-2-111-15,-3 1 0 16,-9 1 0-16,-11-2 0 16,-15 2 0-16,-14 1 0 15,-16-1 0-15,-10 3 0 16,-12 1 0-16,-2 1 0 15,-2 1 0-15,-2 2 0 16,2-1 0 0,-1 1 0-16,-2 0-307 15,0 0-315-15,-4 0-1068 16,-3 0 135-16,-3-2 117 16,-4-2 104-16</inkml:trace>
  <inkml:trace contextRef="#ctx0" brushRef="#br0" timeOffset="84632.97">26475 5795 3314 0,'0'0'133'16,"0"0"27"-16,0 0 41 16,0 0 32-16,0 0 40 15,0 0 62-15,0 0 73 16,0 0 83-16,0-3 11 16,0 2-112-16,0 1-24 15,0-2-24-15,0 2-40 16,0 0-34-16,0 0-39 15,-2 0-68-15,-4 0-78 16,0 2-83-16,-3 2 0 16,0 2 0-1,-2 0 0-15,0 2 0 16,2-2 0-16,2 0 0 16,4-4 0-16,-1 0 0 15,0-1 0-15,4 1 0 16,-3-2 0-16,-1 0 0 15,4 0 0-15,0 0 0 16,0 0 0-16,0 0 0 16,0 0 0-16,0 0 0 15,4 0 0-15,10 0 0 16,8-2 0-16,10-1 0 16,15 1 0-1,6-4 0-15,6 3 0 16,4-2 0-16,5-1 0 15,-1 1 0-15,5-2 0 16,-1 0 0-16,2-4 0 16,-6 1 0-16,2-3 0 15,-6 0 0-15,-2-3 0 16,-7 3 0-16,-2 1 0 16,-5 0 0-16,-7 1 0 15,-3 3 0-15,-4-2 0 16,-3 4 0-16,-4 1 0 15,-2 1 0-15,1 2 0 16,0 0 0 0,2-1 0-16,1 2 0 15,-2 1 0-15,0-2 0 16,2 1 0-16,1 1 0 16,0-1 0-16,0-2 0 15,-1-1 0-15,-1 2 0 16,-2-2 0-16,-6 2 0 15,-1-2 0-15,-4 2 0 16,-2 0 0-16,-4 0 0 16,0 1 0-16,-3 0 0 15,2 1 0-15,-4 0 0 16,-1 0 0-16,3 0 0 16,-1 0 0-1,2 0 0-15,1 0 0 16,0 0 0-16,1 0 0 15,0 0 0-15,1 1 0 16,-2 0 0-16,-1 5 0 16,0-1 0-16,-3 2 0 15,4 2 0-15,0 2 0 16,-3 4 0-16,1 3 0 16,-1 5 0-16,1 1 0 15,-2 5 0-15,1 1 0 16,0 4 0-16,0-2 0 15,-1 4 0-15,-1-1 0 16,5 4 0 0,-1-2 0-16,1 1 0 15,2-1 0-15,-1 0 0 16,4 0 0-16,-5-1 0 16,2-1 0-16,1 0 0 15,-4-2 0-15,1 2 0 16,-1-2 0-16,1 0 0 15,-5-4 0-15,3 2 0 16,1-6 0-16,-3 1 0 16,1-2 0-16,0 0 0 15,1-2 0-15,-3-3 0 16,5 0 0 0,-4-1 0-16,-1 0 0 15,0 0 0-15,0-1 0 16,-2 0 0-16,0 0 0 15,2 1 0-15,-2-2 0 16,0-1 0-16,0 0 0 16,0-1 0-16,0 0 0 15,0-5 0-15,0 2 0 16,0-4 0-16,0-1 0 16,0-1 0-16,0-1 0 15,0 0 0-15,-2-2 0 16,0 2 0-16,0-1 0 15,-5 1 0 1,0-2 0-16,-6 2 0 16,-2-3 0-16,-4 3 0 15,-8-3 0-15,-5 1 0 16,-6 1 0-16,-6 0 0 16,-4 2 0 46,-4 1 0-62,-3-1 0 0,-2 2 0 0,1 1 0 0,5 0 0 0,-1 3 0 0,0-3 0 0,7 0 0 0,-2 1 0 16,2-1 0-16,1-2 0 15,-2 0 0-15,0 0 0 16,0-1 0 0,2-1 0-16,0 2 0 15,2 0 0-15,-1 2 0 16,7-3 0-16,0 1 0 15,2 0 0-15,1 0 0 16,1-2 0-16,-3 0 0 16,-1 0 0-16,-1 0 0 15,-1 0 0-15,-2-1 0 16,0 3 0-16,-1-2 0 16,1 0 0-16,2 3 0 15,-1-2 0-15,1 1 0 16,0 2 0-1,0-3 0-15,-1 2 0 16,1-2 0-16,-2 2 0 16,4-3 0-16,1 5 0 15,3-3 0-15,5-1 0 16,-2 1 0-16,6-2 0 16,-2 0 0-16,1 1 0 15,2-2 0-15,3-1 0 16,-1 2 0-16,2-3 0 15,2-1 0-15,3 0 0 16,2 1 0-16,-1-1 0 16,3 0 0-16,3 2 0 15,-2-1 0 1,2-1 0-16,2 0 0 16,-1 0 0-16,3 0 0 15,0-4 0-15,0-1 0 16,2-7 0-16,0-4 0 15,2-7 0-15,4-2 0 16,5-9 0-16,1-3 0 16,4-3 0-16,0-4 0 15,-1-5 0-15,-1 3 0 16,1-2 0 0,-3-1 0-16,-3 2 0 0,-1-3 0 15,-1 3 0 1,-5-1 0-16,-2 4 0 15,3 1 0-15,-1 3 0 16,-2 4 0-16,0 2 0 16,0 5 0-16,0 4 0 15,0 1 0-15,0 4 0 16,0 2 0-16,0 2 0 16,-2 4 0-16,2 0 0 15,-3 0 0-15,3 1 0 16,0 0 0-1,0 1 0-15,0 1 0 0,0 1 0 16,0-1 0 0,0-1 0-16,0 0 0 15,0-1 0-15,0-1 0 16,0 0 0-16,0-1 0 16,0-1 0-16,0 0 0 15,0 2 0-15,0 1 0 16,0 1 0-16,0 1 0 15,0 4 0-15,0-2 0 16,0 1 0-16,0 1 0 16,0 1 0-16,3-2 0 15,-3 0 0-15,2 2 0 16,1-1 0 0,1 1 0-16,-2 1 0 15,5-1 0-15,-3 2 0 16,-2-1 0-16,3-1 0 15,0 0 0-15,-1 2 0 16,-2 1 0-16,3-2 0 16,-3 2 0-16,0 0 0 15,2-2 0 1,-4 2 0-16,3-2 0 0,-1 3 0 16,0-1 0-1,1-2 0-15,1 3 0 16,3-3 0-16,2 0 0 15,7-1 0-15,9 1 0 16,6 0 0-16,11-1 0 16,3-3 0-16,11 2 0 15,1 0 0-15,5-1 0 16,-3 0 0-16,-3 0 0 16,-5 1 0-16,-1-3 0 15,-8 2 0-15,-3 0 0 16,-5 3 0-16,-5-1 0 15,-9 3 0 1,0 0 0-16,-7-1 0 16,-1 1 0-16,-3 1 0 15,-3 0 0-15,4 0 0 16,-4 0 0-16,-3 0 0 16,3 0 0-16,-3 0 0 15,-3 0 0-15,0-1 0 16,0 1 0-16,0-2 0 15,0 2-270-15,-3 0-254 16,-3-2-1203-16,-7 6 141 16,-3 2 122-16,-3 4 107 15</inkml:trace>
  <inkml:trace contextRef="#ctx0" brushRef="#br0" timeOffset="95909.26">2621 10499 4682 0,'0'0'178'0,"0"0"78"16,1 0 86-16,-1-2 7 16,2 2 5-16,-1-2 6 15,2-2 8-15,-2 0 8 16,1 0 5-16,-1-1-115 15,-1 4-83 1,0 1-87-16,0 0-96 16,-4 4 0-16,-8 10 0 15,-9 10 0-15,-10 15 0 16,-9 11 0-16,-2 7 0 16,-1 2 0-16,5 0 0 15,3-6 0-15,5-8 0 16,4-7 0-16,5-10 0 15,4-4 0-15,2-8 0 16,5-3 0 0,-1-6 0-16,1-4-292 15,3-1-247-15,3-4-1178 16,2-3 139-16,0-5 121 16</inkml:trace>
  <inkml:trace contextRef="#ctx0" brushRef="#br0" timeOffset="96605.61">2183 10629 2674 0,'-3'-2'168'16,"0"-2"38"-16,0-1 31 15,-4-3 33 1,4 3 35-16,0 0 72 16,0 1 96-16,-1-1 79 15,4 1 18-15,-1 2-105 16,-1-1-73-16,2 2-35 16,0-2-30-16,0 3-32 15,0-1-34-15,0 1-78 16,0 0-104-16,0 0-79 15,0 0 0-15,0 0 0 16,2 0 0 0,4 5 0-16,9 9 0 15,8 9 0-15,11 9 0 16,9 11 0-16,-3 6 0 16,5-1 0-16,-4 0 0 15,-5-4 0-15,-6-2 0 16,-3-9 0-16,-4-1 0 15,-5-6 0 1,-2-5 0-16,-6-4 0 0,-4-6 0 16,-2-3 0-1,-1-4 0-15,-3-1 0 16,0-3 0-16,0 0 0 16,0 0 0-16,1 1 0 15,-1-2 0-15,-1 1-233 16,1 0-385-16,-6-2-1093 15,-1-1 138-15,-2-3 120 16,0 2 106-16</inkml:trace>
  <inkml:trace contextRef="#ctx0" brushRef="#br0" timeOffset="97549.48">2134 11479 5394 0,'0'-3'292'0,"0"2"4"16,0-5 4-16,0 4 6 16,0 0 4-16,4 4 5 15,6 0 6-15,5 7 4 16,5 4 7-16,8 6-332 16,3 6 0-16,-1 4 0 15,4 0 0-15,-5-1 0 16,-2 0 0-16,-5-4 0 15,-3-2 0 1,-9-4 0-16,-2-6 0 16,-4-4 0-16,-1-2 0 15,-3-4 0-15,2-2 0 16,-2 0-329-16,0-6-1523 16,0-4 160-16,0-4 138 15</inkml:trace>
  <inkml:trace contextRef="#ctx0" brushRef="#br0" timeOffset="98085.29">2551 11426 2164 0,'5'-7'155'0,"-1"-2"70"16,5-4 51-16,-1-2 56 16,1 1 120-16,-2 1 124 15,1 1 20 1,-3 2 17-16,-1 3 22 15,-2 3-103-15,-2 2-59 16,1 2-75-16,1 6-56 16,-1 10-61-16,1 14-140 15,-4 12-141-15,-5 15 0 16,-7 11 0-16,-5 7 0 16,-4-1 0-16,-3-2 0 15,3-5 0-15,2-5 0 16,3-8 0-16,4-6 0 15,2-7 0-15,4-10 0 16,1-4 0 0,3-7 0-16,1-8 0 15,2-5 0-15,-1-3 0 16,2-2 0-16,-4-2 0 16,-1 0 0-16,-5 0-147 15,6-5-555-15,-5-6-1010 16,4-8 138-16,2-6 120 15</inkml:trace>
  <inkml:trace contextRef="#ctx0" brushRef="#br0" timeOffset="99965.96">2150 12540 3715 0,'-4'0'266'0,"2"-1"142"15,-4 1 26-15,3 0 11 16,0 0 10-16,2-2 11 15,0 2 11-15,1 0 12 16,1 0 13-16,-2 0-180 16,2 0-133-16,2 0-166 15,13 0-23-15,8 0 0 16,12 0 0 0,12-1 0-16,7-3 0 15,1-3 0-15,-1-2 0 16,-6-2 0-16,-6-3 0 15,-6 2 0-15,-7 1 0 16,-9 1 0-16,-7 3 0 16,-6 2 0-16,-3 2 0 15,-4 3 0-15,-1 0 0 16,0 0 0-16,0 0 0 16,0 0 0-16,0 0 0 15,0 0 0-15,3 0 0 16,-3 0 0-1,0 0 0-15,0 0 0 16,0 3 0-16,0 1 0 16,0 0 0-16,0 2 0 15,0 0 0-15,0 1 0 16,-3 2 0-16,-1 0 0 16,-3 4 0-16,-5 3 0 15,-4 3 0-15,0 3 0 16,-5 5 0-1,-4 2 0-15,-4 4 0 0,-1 2 0 16,-5 2 0 0,1-2 0-16,0 1 0 15,0-4 0-15,3 0 0 16,-1-4 0-16,7-2 0 16,2-4 0-16,6-1 0 15,2-6 0-15,4-2 0 16,6-1 0-16,-2-6 0 15,2-1 0-15,4 1 0 16,1-3 0-16,-2 0 0 16,-1-2 0-1,2 2 0-15,1-1 0 16,-4 0 0-16,2 0 0 16,1 0 0-16,1 2 0 15,-2-4 0-15,2 0 0 16,0 2 0-16,0-2 0 15,0 0 0-15,0-2 0 16,0 4 0-16,2-2 0 16,7 0 0-16,9-2 0 15,9-2 0 1,13-4 0-16,7-5 0 16,7-5 0-16,1 0 0 15,-1-2 0-15,-3 1 0 16,-2 1 0-16,-5 2 0 15,-4 1 0-15,-6 2 0 16,-6 0 0-16,-5 2 0 16,-7 3 0-16,-4 1 0 15,-4 3 0-15,-5 3 0 16,-2-1 0 0,1 2 0-16,-2 0 0 15,0 0 0-15,0 0-354 16,0-24-1491-16,-3 20 159 15,-7 0 136-15</inkml:trace>
  <inkml:trace contextRef="#ctx0" brushRef="#br0" timeOffset="100807.23">2636 13405 5078 0,'0'-7'307'16,"-1"-1"7"0,-6-1 3-16,-2-3 7 15,-7 5 5-15,-6 1 6 16,-5 3 4-16,-5 2 8 16,-1 6 5-16,-2 4-203 15,-2 6-149-15,4 5 0 16,3 6 0-16,6 1 0 15,8 3 0-15,9 1 0 16,7 2 0-16,10-2 0 16,12-5 0-16,10 2 0 15,7-5 0 1,10-4 0-16,-1 0 0 16,-4-1 0-16,-6 0 0 15,-9-1 0-15,-11 1 0 16,-10 1 0-16,-10-2 0 15,-11 1 0-15,-13 2 0 16,-11-4 0-16,-8 0 0 16,-11-4 0-16,-4-1 0 15,1-7 0-15,2-4-355 16,45-8-558-16,-26-5-688 16,17-8 122-16,16-1 106 15</inkml:trace>
  <inkml:trace contextRef="#ctx0" brushRef="#br0" timeOffset="101362.81">2388 13275 3132 0,'0'-8'204'0,"0"-1"62"15,0-3 199-15,0-1 23 16,0 1 12-16,0 2 15 16,0 3 12-16,0 3 16 15,-3 2 14-15,3 0-156 16,0 2-76 0,-1 3-70-16,2 9-242 15,3 10-13-15,4 20 0 16,3 20 0-16,6 22 0 15,3 14 0-15,3 8 0 16,-3 1 0-16,-3-5 0 16,-1-11 0-16,-3-12 0 15,-5-11 0-15,-2-14 0 16,-3-11 0-16,0-14 0 16,-3-10 0-16,2-7 0 15,-5-8 0 1,-5-3 0-16,-3-6-556 15,-5-9-1234-15,-4-15 151 16,-5-10 129-16,-1-17 113 16</inkml:trace>
  <inkml:trace contextRef="#ctx0" brushRef="#br0" timeOffset="104316.86">1416 10804 3353 0,'0'-5'192'16,"0"0"42"-16,0-2 80 15,0 0 84-15,0 3 60 16,0 3 30-16,0-1 11 15,0 6 14-15,2 6 13 16,3 11-164-16,6 13-52 16,0 14-44-16,8 12-90 15,0 10-96-15,1 10-58 16,-4 10-22-16,0 5 0 16,-1 4 0-16,1 2 0 15,-3-4 0 1,5-4 0-16,-4-5 0 15,2-2 0-15,-1-2 0 16,-1-2 0-16,-3 1 0 16,1-3 0-16,-1-1 0 15,-2-1 0-15,0-3 0 16,0 1 0-16,-1-1 0 16,1-2 0-16,-2 2 0 15,0-2 0-15,-1-4 0 16,1-1 0-16,-4-1 0 15,1-3 0-15,2 0 0 16,-1 3 0 0,-3 2 0-16,3-1 0 15,-2 7 0-15,0-2 0 16,-2 0 0-16,4-4 0 16,0-4 0-16,-1-3 0 15,1-5 0-15,1-2 0 16,-4-2 0-16,2-3 0 15,0 1 0-15,-1-3 0 16,-3-1 0-16,2-2 0 16,-2 0 0-1,0-6 0-15,0-3 0 16,0-4 0-16,0-4 0 16,0-5 0-16,0-7 0 15,0-3 0-15,0-1 0 16,0-3 0-16,0 1 0 15,0 1 0-15,0 1 0 16,0-3 0-16,0 2 0 16,0-2 0-16,0 1 0 15,0-3 0 1,0-1 0-16,0 0 0 16,0-1 0-16,0-1 0 15,1-3 0-15,1 3 0 16,6-1 0-16,2 0 0 15,7 1 0-15,5 0 0 16,7-4 0-16,7 2 0 16,3-2 0-16,3-2 0 15,5-3 0-15,1 1 0 16,2-1 0 0,1-3 0-16,-3 2 0 15,1 0 0-15,-4-4 0 16,1 3 0-16,-3-5 0 15,5-1 0-15,-1-2 0 16,1-2 0-16,1 0 0 16,0 1 0-16,2 1 0 15,-4 2 0-15,5 0 0 16,-2 0 0-16,0 0 0 16,-3 3 0-1,-3 0 0-15,-3 0 0 16,-8 3 0-16,-3 0 0 15,-1-1 0-15,-6 2 0 16,0-4 0-16,-4 3 0 16,-2-1 0-16,-4-2 0 15,-3 2 0-15,-3-2 0 16,-4 2 0-16,2-1 0 16,-4-2 0-16,1-1 0 15,-1-3 0 1,-1-4 0-16,0-3 0 15,0-4 0-15,0-5 0 16,0-5 0-16,-1-1 0 16,-1-5 0-16,-1-3 0 15,-1-5 0-15,-2 0 0 16,2-3 0-16,-5-4 0 16,3-3 0-16,-1-1 0 15,0-5 0-15,-1-2 0 16,2-3 0-1,0 1 0-15,3-4 0 16,0 4 0-16,1 3 0 16,0 4 0-16,-1 5 0 15,-3 3 0-15,2 2 0 16,-4 3 0-16,0 2 0 16,-2 2 0-16,1-1 0 15,0-3 0-15,2-4 0 16,3-4 0-16,-2 2 0 15,3-2 0-15,0 7 0 16,0 2 0-16,0 3 0 16,-1 5 0-16,1 3 0 15,-1 3 0 1,0 2 0-16,1-1 0 16,3 0 0-16,0-4 0 15,0-3 0-15,0-5 0 16,0-1 0-16,0 1 0 15,0 0 0-15,0 3 0 16,0 5 0-16,1 6 0 16,-1 2 0-16,0-1 0 15,0 3 0 1,2-1 0-16,-2-2 0 16,0-2 0-16,0 0 0 15,0-1 0-15,0 0 0 16,0 0 0-16,0-1 0 15,0 4 0-15,0 3 0 16,0 3 0-16,0-1 0 16,0 3 0-16,0 0 0 15,-2 0 0-15,1-1 0 16,-2-2 0-16,0-1 0 16,0 0 0-16,-1 0 0 15,-1 2 0 1,1-2 0-16,-2 1 0 15,-1-1 0-15,1-1 0 16,-3-3 0-16,2 0 0 16,-1-2 0-16,-1 1 0 15,3 1 0-15,0-1 0 16,-2 5 0-16,4 0 0 16,2 4 0-16,-2 0 0 15,4 0 0-15,-2 2 0 16,1 1 0-1,1 3 0-15,-3-2 0 16,0 0 0-16,0 0 0 16,-2-2 0-16,0 0 0 15,1 2 0-15,-1 2 0 16,4 0 0-16,-2 4 0 16,0 1 0-16,-1 0 0 15,4 1 0-15,-3 1 0 16,-1-2 0-16,4 2 0 15,0-1 0-15,-3 1 0 16,0 2 0-16,3 1 0 16,0 3 0-16,-2 2 0 15,0-1 0 1,2 0 0-16,-2 0 0 0,1 2 0 16,-2-3 0-1,3 1 0-15,-3-1 0 16,0 0 0-16,1 0 0 15,-1 0 0-15,1-2 0 16,-2 2 0-16,1-1 0 16,0 0 0-16,0 3 0 15,-2 0 0-15,4 2-137 16,-5 0-360-16,3-55-1272 16,-5 59 147-16,2 3 128 15,0 1 110 1</inkml:trace>
  <inkml:trace contextRef="#ctx0" brushRef="#br0" timeOffset="105376.92">2883 10855 3144 0,'-1'0'147'15,"-2"0"36"1,0 0 30-16,2 0 27 16,-2 0 30-16,1 0 61 15,2-1 56-15,0 1 37 16,3-2 22-16,16 0-86 15,19-6-64-15,19-2-36 16,23-7-29-16,16-3-24 16,7-4-27-16,4-4-67 15,-2-2-63-15,-2 3-42 16,-9-1-8 0,-12 3-8-16,-18 4 3 15,-22 5-3-15,-16 5-13 16,-17 3-16-16,-9 6-90 15,-8-1-129-15,-5 6-208 16,-9 0-1044-16,-1 1 110 16,-8-1 96-16</inkml:trace>
  <inkml:trace contextRef="#ctx0" brushRef="#br0" timeOffset="105939.91">3432 10568 3349 0,'0'0'161'0,"0"-3"37"16,0 1 26-16,0-1 19 15,0 1 34-15,0 0 34 16,0 1 28-16,0 1 24 16,0 0 14-16,0 0-91 15,3 0-12-15,4 0 11 16,12 0-22 0,13 0-15-16,15-1-34 15,17 1-32-15,4 0-24 16,1 4-20-16,-1 6-5 15,-9 9-19-15,-17 13-60 16,-17 11-54-16,-17 7 0 16,-18 7 0-16,-17 1-165 15,-9 1-140-15,-9-2-154 16,55-9-1231-16,-69-7 135 16,-2-8 117-16,-3-10 104 15</inkml:trace>
  <inkml:trace contextRef="#ctx0" brushRef="#br0" timeOffset="108372.81">2408 11746 1783 0,'0'0'138'0,"0"0"29"16,0 0 32-16,2 0 44 16,-2 0 37-16,0 0 29 15,0 0 30-15,0 0 33 16,0 0 27-16,0-2-98 15,0 1-11-15,0-1 14 16,0 1 6 0,0 0-8-16,0-1 5 15,0 2 10-15,0-1-8 16,0 0-25-16,0 1-20 16,0-2-17-16,0 2-20 15,3 0-46-15,1 0-39 16,4 0-41-16,4 2-45 15,5 2-36-15,-2 1-20 16,7 2 0-16,-5 2 0 16,2-1 0-1,-4-1 0-15,-3 1 0 16,-3-1 0-16,-2-3 0 16,-3 2 0-16,-1-3 0 15,-1-2 0-15,-2-1 0 16,0 1 0-16,1-1 0 15,-1 2-365-15,0-1-1477 16,-3 1 159-16,-1-5 135 16,-6-4 120-16</inkml:trace>
  <inkml:trace contextRef="#ctx0" brushRef="#br0" timeOffset="113748.54">2111 13819 3241 0,'0'-1'130'0,"0"-2"31"15,0 1 18-15,0 0 23 16,3-2 19-16,-2 1 27 16,2-1 34-16,0-1 64 15,3-1 79-15,-3 1-9 16,1 0-52-16,-1 1-29 15,-2 1-14 1,2 2-19-16,-3-2-16 16,0 3-25-16,0 0-32 15,0-2-67-15,0 2-82 16,0 0-80-16,-10 6 0 16,-14 7 0-16,-16 9 0 15,-19 14 0-15,-20 8 0 16,-17 12 0-16,-10 3 0 15,-8 5 0-15,-6 4 0 16,4-3 0-16,7-2 0 16,14-5 0-16,19-12 0 15,17-9 0-15,20-10 0 16,16-7 0 0,9-8 0-16,12-5 0 15,2-3 0-15,0-4 0 16,0 2 0-16,0-2 0 15,0 2-322-15,1 0-466 16,-1-2-855-16,1-4 128 16,-1-4 113-16</inkml:trace>
  <inkml:trace contextRef="#ctx0" brushRef="#br0" timeOffset="114732.63">1160 13998 2966 0,'0'-7'161'0,"0"-2"49"16,0-2 43-16,0-4 61 15,2 2 123-15,-2 1 72 16,4 2 14 0,-1 1 15-16,-1 2 14 15,-2 3-105-15,0 3-66 16,0 1-54-16,0-2-44 15,0 9-68-15,-2 9-140 16,-9 9-75-16,-7 12 0 16,-9 16 0-16,-12 12 0 15,-4 7 0-15,-2 5 0 16,-1 1 0-16,3-3 0 16,5-9 0-16,4-5 0 15,5-14 0 1,8-6 0-16,4-12 0 15,7-8 0-15,8-9 0 16,0-5 0-16,2-3 0 16,0-1 0-16,0-1 0 15,0-2 0-15,0 2 0 16,0-2 0-16,0 1 0 16,0-1 0-16,0 0 0 15,0 0 0-15,0 0 0 16,0 0 0-1,2 1 0-15,0-1 0 16,6 4 0-16,3-3 0 16,11 3 0-16,12-4 0 15,8 2 0-15,15-4 0 16,7-2 0-16,6 1 0 16,3-1 0-16,-4-3 0 15,-2-1 0-15,-10 0 0 16,-6 0 0-16,-12-2 0 15,-10 3 0-15,-12-2 0 16,-6 5 0-16,-6 1 0 16,-4 2 0-16,-1-1 0 15,0 2 0-15,0 0 0 16,0 0 0 0,0 0 0-16,0 0 0 15,0 0 0-15,0 0 0 16,0 0 0-16,0 0-372 15,-5-3-1469-15,0 0 159 16,-5 0 137-16</inkml:trace>
  <inkml:trace contextRef="#ctx0" brushRef="#br0" timeOffset="144065.01">26816 13705 4575 0,'0'0'258'16,"0"0"92"-16,0-1 6 15,2-2 7-15,-2 3 7 16,0 0 7-16,0 0 7 16,0-2 7-16,0 2 10 15,0 0-139-15,0 0-158 16,-2-1-104-16,2 1 0 15,0 0 0-15,0 3 0 16,0 4 0-16,0 8 0 16,0 8 0-16,0 10 0 15,2 6 0 1,1 5 0-16,-1 3 0 16,2-2 0-16,-2-2 0 15,2-4 0-15,-4-4 0 16,1-8 0-16,-1-7 0 15,0-7 0-15,2-3 0 16,-2-4 0-16,0-5 0 16,0 1 0-16,0-2 0 15,0 0 0-15,0-5 0 16,-3-4-491-16,-1-6-1317 16,-2-6 153-16,-1-6 133 15,5-5 114 1</inkml:trace>
  <inkml:trace contextRef="#ctx0" brushRef="#br0" timeOffset="144457.65">26843 13654 5150 0,'5'-1'304'0,"5"-4"6"16,1 2 3-1,5 1 6-15,3 0 5 16,3 6 7-16,5 8 3 15,4 4 7-15,1 6 7 16,-5 6-231-16,-3-2-117 16,-8-3 0-16,-2-4 0 15,-7-3 0-15,-5-8 0 16,0-1 0-16,-2-1 0 16,0-3-270-16,0 0-255 15,0-65-1202-15,2 52 141 16,2-5 122-16</inkml:trace>
  <inkml:trace contextRef="#ctx0" brushRef="#br0" timeOffset="144764.36">27405 13575 5535 0,'0'-9'278'0,"0"2"4"15,0-2 4-15,0 3 4 16,0 5 5-16,-5 5 4 16,-4 8 5-16,-9 8 4 15,-2 9 6-15,-9 8-314 16,-3 3 0 0,0-1 0-16,1 0 0 15,-1-4 0-15,3-7 0 16,2-4 0-16,8-5 0 15,5-6 0-15,7-4-319 16,5-5-240-16,2-71-1145 16,7 53 137-16,7-2 119 15,1-9 105-15</inkml:trace>
  <inkml:trace contextRef="#ctx0" brushRef="#br0" timeOffset="145133.01">27258 13664 5284 0,'2'-2'300'0,"1"-2"4"16,3 3 6-16,4 4 5 15,-1 8 5-15,4 8 5 16,0 9 5-16,-1 11 6 16,0 4 6-16,-2 5-317 15,1 2-25-15,-3 1 0 16,-2-1 0-16,0 0 0 15,-3-4 0 1,1-4 0-16,-1-2 0 0,-3-3 0 16,2-7 0-1,-2-8 0-15,0-5 0 16,0-6 0-16,0-6 0 16,0-2 0-16,0-1 0 15,2-1 0-15,-2-1 0 16,0 0 0-16,0 0 0 15,0-3 0-15,0-5-437 16,3-7-1385-16,-3-7 155 16,9-10 134-16,1-4 116 15</inkml:trace>
  <inkml:trace contextRef="#ctx0" brushRef="#br0" timeOffset="146228.99">28029 13492 5787 0,'0'-3'253'0,"0"-1"3"16,0 3 4 0,0-2 3-16,0 4 4 15,0 10 3-15,0 10 4 0,0 12 5 16,0 10 3-1,2 12-282-15,0 5 0 16,1 7 0-16,0 4 0 16,1-2 0-16,-2 5 0 15,3 3 0-15,0 3 0 16,-2-1 0-16,-3 3 0 16,0-4 0-16,0 2 0 15,0-5 0 1,-2 1 0-16,1-2 0 15,-2-2 0-15,0 0 0 16,-1-5 0-16,4-1 0 16,-2-3 0-16,-1-4 0 15,1-1 0-15,0-2 0 16,-1-2 0-16,-1-4 0 16,4-4 0-16,-2-1 0 15,-1-3 0-15,-1 0 0 16,0-3 0-1,2 2 0-15,-1-1 0 0,-2 1 0 16,2 0 0-16,-2-1 0 16,0-1 0-1,-1-1 0-15,-1-2 0 16,1-1 0-16,0-1 0 16,2-3 0-16,-2 1 0 15,1-3 0-15,0-2 0 16,-2 2 0-16,4-4 0 15,-2-1 0-15,-2-2 0 16,1-3 0-16,0-1 0 16,2-5 0-16,0-2 0 15,1-4 0-15,3 0 0 16,-2-5 0 0,2 1 0-16,-2-3 0 15,-3 0 0-15,1-1 0 16,-2-6-527-16,-2-10-1271 15,3-9 152-15,-3-10 130 16,2-10 115-16</inkml:trace>
  <inkml:trace contextRef="#ctx0" brushRef="#br0" timeOffset="147394.44">26465 14861 3661 0,'-6'0'164'0,"3"0"33"16,-1 0 69-16,-2 0 92 16,6 0 82-16,0 0 13 15,0 0 11-15,4 0 10 16,5 0 13-16,11 0-129 15,9 0-50-15,14 0-36 16,11 0-78-16,11-2-102 16,11-3-89-1,14 0-3-15,14 1 0 16,10-4 0-16,16 1 0 16,9-2 0-16,14 0 0 15,14-1 0-15,9 0 0 16,9-1 0-16,9 2 0 15,6 2 0-15,1-3 0 16,-3 0 0-16,2 0 0 16,-3 2 0-16,-12-2 0 15,-3 1 0 1,-10-1 0-16,-6 1 0 16,-7-3 0-16,-8 4 0 0,-7 0 0 15,-9-1 0 1,-9 0 0-16,-11 0 0 15,-6 0 0-15,-9 2 0 16,-9 1 0-16,-10 1 0 16,-7 0 0-16,-11 1 0 15,-10 2 0-15,-7-1 0 16,-9 0 0-16,-5 2 0 16,-7 1 0-16,-8-2 0 15,-4 2 0-15,-7 0 0 16,-3 0 0-1,-2 0-45-15,-4 0-284 16,-6 2-356-16,-11 2-971 16,-11 0 130-16,-17 3 114 15,-17 4 100-15</inkml:trace>
  <inkml:trace contextRef="#ctx0" brushRef="#br0" timeOffset="148601.54">26342 16093 4517 0,'-2'1'125'0,"1"1"34"16,-1-1 93-16,2 0 105 15,12 1 8-15,6-2 5 16,13-2 9 0,14 2 6-16,11 0 9 15,10 0-106-15,10-4-29 16,9-1-36-16,12-1-105 15,8-4-118-15,8-1 0 16,2-1 0-16,4-1 0 16,-1-2 0-16,3 2 0 15,8 1 0-15,1-1 0 16,7 2 0-16,2 0 0 16,0 0 0-16,5-1 0 15,3 0 0-15,5 0 0 16,1-3 0-1,2-1 0-15,0-1 0 16,1 1 0-16,-1-1 0 16,-4-1 0-16,-6 2 0 15,-4-3 0-15,-10 3 0 16,-9-1 0-16,-6-1 0 16,-9 3 0-16,-9 2 0 15,-7-1 0-15,-7-1 0 16,-4 4 0-16,1 0 0 15,0 0 0-15,0 3 0 16,3 2 0 0,-2-2 0-16,-4 5 0 15,-9-1 0-15,-11-4 0 16,-14 3 0-16,-17 2 0 16,-14 0 0-16,-12 2 0 15,-21 1-318-15,-16 1-328 16,-23 1-1035-16,-25 1 134 15,-22 2 116-15,-15 5 103 16</inkml:trace>
  <inkml:trace contextRef="#ctx0" brushRef="#br0" timeOffset="149772.51">27890 16111 3994 0,'0'-2'164'15,"0"2"83"-15,2 0 124 16,0-1 38-16,1 1 11 16,1-3 8-16,0 1 10 15,-2 1 10-15,1-1 11 16,1 0-140-16,-2 2-44 15,-2 5-95-15,3 8-141 16,-3 6-39 0,0 12 0-16,0 12 0 0,0 10 0 15,1 10 0 1,-1 6 0-16,0 8 0 16,0 3 0-16,0 3 0 15,-1 6 0-15,-2 0 0 16,-1 6 0-16,-1 0 0 15,1-4 0-15,-3 0 0 16,-4-2 0-16,4-8 0 16,0-3 0-16,-3-4 0 15,-4-9 0-15,5-6 0 16,-2-9 0-16,0-8 0 16,1-9 0-16,2-9 0 15,-2-5 0 1,4-4 0-16,-3-3 0 15,-1-5 0-15,0 1 0 16,-2-7 0-16,-1-1-424 16,-1-86-1402-16,-2 70 156 15,1-12 134-15,-1-9 118 16</inkml:trace>
  <inkml:trace contextRef="#ctx0" brushRef="#br0" timeOffset="150960.3">26578 17254 3909 0,'-4'-6'235'16,"-1"3"143"-1,1-4 39-15,-2 1 9 16,6 0 9-16,0 3 10 16,3-3 11-16,6 2 11 15,2-2 11-15,12 0-175 16,6-2-98-16,7 2-168 16,12-2-37-16,7 0 0 15,13 3 0-15,10-2 0 16,12 1 0-16,4 1 0 15,5 0 0-15,3 1 0 16,5-4 0-16,4-1 0 16,3-7 0-1,7 3 0-15,2-4 0 16,3 1 0-16,3 1 0 16,3 0 0-16,1 0 0 15,2 0 0-15,0 2 0 16,-4-1 0-16,-2-1 0 15,-1 4 0-15,-4-2 0 16,1 1 0-16,-1 5 0 16,0-2 0-16,-3 2 0 15,-3 1 0-15,-3-1 0 16,-4 0 0-16,-2-2 0 16,-4 1 0-1,-6 0 0-15,-6 1 0 16,-7-1 0-16,-6 1 0 15,-2 2 0-15,-6 0 0 16,-2 1 0-16,-6 1 0 16,-7 0 0-16,-4 0 0 15,-10-1 0-15,-4 1 0 16,-5-1 0-16,-5 1 0 16,-5-1 0-16,-5 3 0 15,0 1 0-15,-2-1 0 16,0 1 0-1,2 0 0-15,-1 0 0 16,0 0 0-16,-3 0 0 16,-1 0 0-16,-7 0 0 15,-2 1 0-15,-4-1 0 16,1 1 0-16,-7-1 0 16,-6 0-132-16,-8 0-276 15,-10 0-1387-15,-12 0 152 16,-13-2 130-16,-11-3 113 15</inkml:trace>
  <inkml:trace contextRef="#ctx0" brushRef="#br0" timeOffset="154829.33">26710 15240 2606 0,'2'0'86'0,"0"-3"17"15,4 3 30-15,-4-2 29 16,-2 1 25-16,0 0 22 16,2-1 26-1,-2 0 21-15,2 0 23 16,1 0-48-16,-1-1 17 15,2 0 78-15,2-1 75 16,-3 0-11-16,2 0-19 16,-1-1-18-16,-1 1-19 15,-1 0-16-15,-2 3-19 16,0 1-25-16,0-2-35 16,2 2-103-16,-4 5-121 15,2 6-15-15,-3 7 0 16,-3 9 0-16,-8 8 0 15,1 6 0-15,-6 1 0 16,-1 3 0 0,-2-8 0-16,2 0 0 15,4-6 0-15,0-3 0 16,5-6 0-16,2-6 0 16,4-3 0-16,3-7 0 15,0 0 0-15,2-4 0 16,0-2 0-16,0-5 0 15,0-5 0-15,6-9 0 16,4-9 0-16,8-14 0 16,4-4 0-1,5-6 0-15,1 2 0 0,-1 1 0 16,-1 2 0 0,-2 7 0-16,-5 5 0 15,0 5 0-15,-2 5 0 16,-6 7 0-16,1 3 0 15,-4 2 0-15,-1 6 0 16,-1 2 0-16,2 1 0 16,3 4 0-16,0 2 0 15,5 6 0-15,4 4 0 16,2 11 0-16,1 7 0 16,-1 7 0-16,-2 3 0 15,-2-3 0 1,-3 0 0-16,-7-2 0 15,1-4 0-15,0-2 0 16,-5-2 0-16,-2-3 0 16,3-3 0-16,-5-4 0 15,0-4 0-15,0-6 0 16,0-1 0-16,0 0-61 16,-5-3-316-16,50-3-1445 15,-59 0 155-15,-7-3 134 16,-2-7 116-1</inkml:trace>
  <inkml:trace contextRef="#ctx0" brushRef="#br0" timeOffset="155184.53">26647 15458 4462 0,'0'-1'314'16,"-2"1"48"-1,2-4 9-15,2-2 6 16,14 0 8-16,11-5 8 15,12-1 8-15,17-4 8 16,5 4 8-16,-1-2-171 16,-7 3-192-16,-14 1-54 15,-9 3 0-15,-17 3 0 16,-7 3-263-16,-2-1-137 16,57 2-1362-16,-67 2 146 15,4-1 126-15</inkml:trace>
  <inkml:trace contextRef="#ctx0" brushRef="#br0" timeOffset="156392.47">26802 16452 6278 0,'0'-3'203'0,"0"2"3"15,0 0 2-15,0 1 2 16,0 6 2-16,0 8 2 15,0 2 3-15,0 9 3 16,0 3 3-16,0 1-223 16,0 0 0-1,0-2 0-15,-2-3 0 16,2 0 0-16,-2-5 0 16,0-1 0-16,0-6 0 15,2-4 0-15,0-3 0 16,0-2 0-16,0-2 0 15,0-1 0-15,-3 0 0 16,-1-2 0-16,-2-4 0 16,-2-5 0-16,3-3 0 15,1-8 0-15,2-4 0 16,-2-3 0 0,6-2 0-16,2-5 0 15,9-2 0-15,6-5 0 16,12-1 0-16,9 1 0 15,12 4 0-15,5 5 0 16,1 5 0-16,-9 11 0 16,-8 7 0-16,-12 7 0 15,-18 8 0-15,-7 12 0 16,-14 8 0-16,-13 4 0 16,-13 11 0-16,-4-3 0 15,-5 3 0 1,4-5 0-16,16-4 0 15,15-3 0-15,20-1 0 16,22-1 0-16,16-2 0 16,9 3 0-16,7 0-105 15,-7 4 3-15,-14-5-5 16,-20 0 81-16,-18-6 26 16,-22-4 0-16,-18-4 0 15,-17-4 0-15,-9-3 0 16,-8-3 0-16,2-1 102 15,12 0 0-15,11-1-11 16,13 1-406 0,19 0-558-16,7-1-738 15,3-2 125-15,6 0 107 16</inkml:trace>
  <inkml:trace contextRef="#ctx0" brushRef="#br0" timeOffset="157032.87">27000 17463 8191 0,'0'-2'0'0,"-2"-4"0"16,-3 2 0 0,0-3 0-16,-7 3 0 0,-5 0 0 15,-5 3 0-15,-7 0 0 16,-4 2 0-16,-6 3 0 15,-1 4 0 1,-1 4 0-16,-6 9 0 16,9 5 0-16,4 2 0 15,9 7 0-15,10 2 0 16,10-1 0-16,10 5 0 16,13-4 0-16,11 2 0 15,11 1 0-15,12-3 0 16,2-4 0-16,0-6 0 15,-7-7 0-15,-4-6 0 16,-7-7 0-16,-3-6-209 16,-3-4-292-16,-3-78-1248 15,4 55 144 1,-1-5 124-16,1-11 110 16</inkml:trace>
  <inkml:trace contextRef="#ctx0" brushRef="#br0" timeOffset="158776.3">29644 13618 3815 0,'2'-4'190'0,"-1"-3"94"16,1-1 106-16,-1 0 38 15,-1 6 12 1,0 0 8-16,0 1 12 15,2 5 10-15,1 4 13 16,0 8-161-16,2 11-56 16,3 12-109-16,0 12-119 15,-1 11-38-15,-1 12 0 16,-3 8 0-16,0 8 0 16,2 7 0-16,-1 2 0 15,0 3 0-15,2 1 0 16,1-2 0-16,0 2 0 15,3-2 0-15,-1-1 0 16,-2-4 0 0,1-2 0-16,-1-7 0 15,-3-2 0-15,-3-3 0 16,-1-4 0-16,0 0 0 16,0 0 0-16,0-3 0 15,0-3 0-15,0-4 0 16,0-4 0-16,0-7 0 15,0-3 0-15,0-5 0 16,0-2 0-16,0-6 0 16,0-3 0-16,0-1 0 15,0-2 0-15,0 2 0 16,0 0 0 0,0 2 0-16,0 1 0 15,-3 0 0-15,1-3 0 16,-3 2 0-16,0 0 0 15,2 1 0-15,1 0 0 16,1 2 0-16,-1 2 0 16,1-1 0-16,-2-1 0 15,-1 0 0-15,-1-1 0 16,-3 0 0-16,-2 2 0 16,1 1 0-16,0 6 0 15,-1 3 0-15,1 1 0 16,5 2 0-1,0-1 0-15,1-5 0 16,3-5 0-16,0-5 0 16,0-5 0-16,1-6 0 15,-1-4 0-15,0-6 0 16,0 1 0-16,0-2 0 16,0-2 0-16,0 0 0 15,-4 1 0-15,1-1 0 16,-1-2 0-16,-3-1 0 15,1-4 0-15,-3-6 0 16,-7-3-63-16,13-14-752 16,-8-17-889-1,1-17 137-15,8-20 119 16,15-16 105-16</inkml:trace>
  <inkml:trace contextRef="#ctx0" brushRef="#br0" timeOffset="160033.31">31126 13550 4313 0,'0'-2'128'0,"2"1"52"16,-1 0 190-16,3 2 7 15,4 8 9 1,1 14 7-16,2 12 9 16,-1 13 8-16,3 18 9 15,-4 9-112-15,-2 8-27 16,-1 7-57-16,-3 11-220 16,-2 4-3-16,1 4 0 15,-2 5 0-15,0 3 0 16,-3-2 0-16,-2 0 0 15,-3-3 0-15,-7-3 0 16,-1-3 0-16,-2-4 0 16,3-4 0-1,-1-1 0-15,8-3 0 16,0-1 0-16,2-5 0 16,1-2 0-16,2-4 0 15,0-3 0-15,2-4 0 16,1-3 0-16,0-1 0 15,0-1 0-15,0-2 0 16,0 0 0-16,1-1 0 16,2-4 0-16,-2 0 0 15,5-5 0-15,-3-1 0 16,-2-2 0-16,-1 0 0 16,2-1 0-1,-4 3 0-15,1-2 0 16,1 2 0-16,-2 2 0 15,-3-4 0-15,-1 2 0 16,0-5 0-16,-1-5 0 16,-2 1 0-16,2-3 0 15,1-3 0-15,2-1 0 16,0 1 0-16,-2-7 0 16,1-2 0-16,1-7 0 15,1-4 0-15,3-8 0 16,-1-3 0-16,1-6 0 15,-1-3 0 1,-4-4 0-16,-1-8 0 16,0-8-346-16,1-11-1502 15,-11-13 161-15,3-16 136 16,-7-14 119-16</inkml:trace>
  <inkml:trace contextRef="#ctx0" brushRef="#br0" timeOffset="161498.98">29107 14164 3920 0,'0'0'195'16,"0"-1"127"-16,0 1 90 15,2 0 10-15,-2 0 9 16,0 0 10-16,0 0 10 16,0 0 10-16,0 0 12 15,0 0-164-15,0 0-57 16,0 0-150 0,0 0-102-16,0-1 0 15,0-2 0-15,0-2 0 16,-2-4 0-16,1-1 0 15,-3-3 0-15,-2-1 0 16,-3 1 0-16,1 1 0 16,-3 1 0-16,-3 2 0 15,0 5 0-15,-4 2 0 16,-1 0 0-16,-2 2 0 16,-2 3 0-1,-1 2 0-15,-2 7 0 16,2 3 0-16,1 6 0 15,0 2 0-15,5 3 0 16,4 3 0-16,4 0 0 16,3 3 0-16,4 0 0 15,3-3 0-15,0 0 0 16,4-7 0-16,0-4 0 16,5-4 0-16,5-5 0 15,6-7 0-15,1 0 0 16,4-6 0-16,2-7 0 15,0-5 0 1,-2-6 0-16,1-6 0 16,-1-1 0-16,-4 2 0 15,-6 6 0-15,-1 6 0 16,-2 10 0-16,-1 2 0 16,4 6 0-16,1 5 0 15,2 8 0-15,-1 1 0 16,0 6 0-16,-2 0 0 15,0-3-360-15,53-2-1484 16,-47-3 160-16,5-5 135 16</inkml:trace>
  <inkml:trace contextRef="#ctx0" brushRef="#br0" timeOffset="162308.26">30175 13772 5480 0,'2'-11'284'15,"-2"1"3"-15,2 0 5 16,-1 3 4-16,2 8 4 16,-1 13 5-1,1 8 5-15,0 8 5 16,-2 9 7-16,2 4-322 15,-3-3 0-15,1-1 0 16,-1-8 0-16,0-6 0 16,0-8 0-16,0-6 0 15,4-4 0-15,-2-5 0 16,4 0 0-16,5-4 0 16,8-4 0-16,6-3 0 15,5-3 0-15,2-1 0 16,1 0 0-1,-1 4 0-15,-3 2 0 16,-2 4 0-16,-4 5 0 16,-3 3 0-16,-6 7 0 15,-2 4 0-15,-6 1 0 16,-4 2 0-16,-4-1 0 16,-7-4 0-16,-6 0 0 15,-4-2 0-15,-12-2 0 16,-6-2 0-16,1-3 0 15,-2-3 0-15,5 0 0 16,6-4 0-16,1-4 0 16,7-3 0-1,6-6 0-15,9-4-303 16,1-1-187-16,11-2-1237 16,11 6 141-16,3 4 122 15,8 5 107-15</inkml:trace>
  <inkml:trace contextRef="#ctx0" brushRef="#br0" timeOffset="163048.11">31571 13971 4729 0,'5'-3'257'0,"-1"-1"79"15,1-2 6-15,0 0 6 16,-4 2 5-16,-1 2 8 16,2 0 7-16,-2 2 6 15,-2 0 8-15,-4 0-130 16,-5 0-163-16,-5 0-89 15,-7 3 0 1,-4 2 0-16,-1 5 0 16,2 7 0-16,4 6 0 15,1 2 0-15,4 3 0 16,8 2 0-16,3 0 0 16,3 0 0-16,4-2 0 15,5 0 0-15,6-2 0 16,7-4 0-16,4-5 0 15,5-1 0-15,0-7 0 16,-3-5 0 0,-4-2 0-16,-5-1 0 15,-7-1-275-15,-5-1-226 16,-2-5-1231-16,-2 5 142 16,0 0 123-16,0-2 107 15</inkml:trace>
  <inkml:trace contextRef="#ctx0" brushRef="#br0" timeOffset="164108.15">31564 14575 3613 0,'0'-4'158'0,"0"-1"48"16,0-3 57-1,1 0 83-15,-1 3 67 16,0 1 42-16,0 0 13 0,2 1 9 16,-2 0 14-1,1-1-127-15,2 2-47 16,3-1-51-16,2 0-63 16,6 1-92-16,1 0-71 15,7-2-40-15,8 0 0 16,7 2 0-16,6 1 0 15,5-1 0-15,1 0 0 16,-3 1 0-16,-2-3 0 16,-7 3 0-1,-6-3 0-15,-6 0 0 16,-9 2 0-16,-6-1 0 16,-6 1 0-16,-2 0 0 15,-2 0 0-15,0 2 0 16,-2 0-280-16,-1 0-247 15,-4 0-1197-15,-7 0 141 16,-5 0 122-16</inkml:trace>
  <inkml:trace contextRef="#ctx0" brushRef="#br0" timeOffset="165047.31">31168 15608 3491 0,'6'0'157'16,"1"0"40"-16,8-1 29 16,1 1 78-16,4 0 59 15,1 0 34-15,4 0 11 16,0-2 8-16,5 2 11 16,3 0-124-16,6 0-46 15,3 0-48-15,4 0-40 16,2 0-101-16,-1 0-99 15,0 0-52-15,-6 0-83 16,-9 0-41-16,-8 0-43 16,-10 0-66-1,-10 0-117-15,-4 0-905 16,-12 0 87-16,-5 0 78 16,-6-2 70-16</inkml:trace>
  <inkml:trace contextRef="#ctx0" brushRef="#br0" timeOffset="170252.63">28053 14850 3002 0,'0'0'89'16,"0"0"36"-16,0 0 29 15,0-1 21-15,0 1 21 16,0 0 20-16,0 0 20 16,2 0 21-1,-2 0 29-15,0 0 0 0,0 0 9 16,0 0-3 0,0 0-3-16,0 0 7 15,0 0 9-15,0 0 2 16,0 0-15-16,0 0-18 15,0 0-25-15,0 0-68 16,0-1-43-16,0 1-33 16,0 0-28-16,1 0-28 15,1-1-29-15,5 1-20 16,6 0 0-16,3 0 0 16,11 0 0-16,5 0 0 15,3 0 0 1,1 0 0-16,7-2 0 15,0 0 0-15,0-1 0 16,2-2 0-16,4 0 0 16,2 0 0-16,1-2 0 15,0 4 0-15,-1-1 0 16,1-2 0-16,-5 3 0 16,-2-1 0-16,-2-1 0 15,-1 2 0-15,-6-1 0 16,-2 1 0-16,-3 1 0 15,-2 0 0 1,-4 0 0-16,-2 0 0 16,-1 0 0-16,-2-1 0 15,-1 2 0-15,1-1 0 16,-2 1 0-16,1 0 0 16,1 1 0-16,-1-2 0 15,-1 2 0-15,0 0 0 16,0 0 0-16,-1-1 0 15,-2 0 0-15,3 1 0 16,-1-2 0 0,-2 1 0-16,4 1 0 0,-2 0 0 15,-1-1 0-15,-2 1 0 16,1 0 0 0,-5-2 0-16,0 2 0 15,0-1 0-15,0-1 0 16,-2 2 0-16,1-2 0 15,0 2 0-15,1 0 0 16,2-2 0-16,-4 1 0 16,0 1 0-16,2 0 0 15,0 0 0-15,0-2 0 16,0 2 0 0,0 0 0-16,-2 0 0 15,0 0 0-15,-2 0 0 16,0 0 0-16,-1 0 0 15,3 0 0-15,-1 0 0 16,4 0 0-16,0 0 0 16,-1 0 0-16,1 0 0 15,-4 0 0-15,1 0 0 16,-4 0 0-16,1 0 0 16,-3 0 0-16,0 0 0 15,-2 2 0-15,1-1 0 16,0 1 0-1,1 3 0-15,1-1 0 16,0 3 0-16,0 2 0 0,0 2 0 16,0 1 0-1,0 1 0-15,1 1 0 16,0-2 0-16,-1 5 0 16,-2-1 0-16,-1 4 0 15,0 2 0-15,0 1 0 16,0 2 0-16,0 1 0 15,0 1 0-15,0-3 0 16,2 1 0-16,-2-3 0 16,1-3 0-1,-1-1 0-15,2-1 0 16,-1-1 0-16,-1 0 0 16,0-1 0-16,2 2 0 15,-2-3 0-15,0 3 0 16,0-2 0-16,1 2 0 15,1-2 0-15,-1 1 0 16,-1 0 0-16,1-1 0 16,1-2 0-16,-1 1 0 15,-1-2 0-15,2 2 0 16,-2-2 0-16,1 1 0 16,1-2 0-16,-2 2 0 15,0-2 0 1,1 1 0-16,-1 2 0 15,0-3 0-15,0 1 0 16,0 1 0-16,0-3 0 16,0-1 0-16,0 1 0 15,0 3 0-15,0-4 0 16,0 4 0-16,0 0 0 16,0 0 0-16,0 0 0 15,0 3 0-15,0-3 0 16,0 0 0-1,0-3 0-15,0-4 0 16,0 3 0-16,0-2 0 16,0 0 0-16,0 0 0 15,0-1 0-15,0 0 0 16,0 2 0-16,0-2 0 16,0 2 0-16,0 3 0 15,0-1 0-15,0 0 0 16,0-2 0-16,0 1 0 15,0-3 0-15,0 3 0 16,0-2 0-16,0 1 0 16,0-4 0-16,0 2 0 15,0-2 0 1,0 0 0-16,0-1 0 16,-1 0 0-16,-2-1 0 15,0 2 0-15,-1-1 0 16,-1 0 0-16,-1 0 0 15,-4 0 0-15,0 1 0 16,-3-1 0-16,-4 0 0 16,-2 1 0-16,-1-2 0 15,0 3 0-15,1-1 0 16,-1-1 0-16,-2 2 0 16,6-2 0-1,-4 1 0-15,0 0 0 16,1-1 0-16,-3 0 0 15,-2 0 0-15,2 0 0 16,-1 3 0-16,0-2 0 16,4 1 0-16,0 1 0 15,1 1 0-15,1-4 0 16,2 3 0-16,-3-2 0 16,1 0 0-16,1 1 0 15,-3-1 0-15,-1-2 0 16,1 2 0-16,-4-1 0 15,-3 1 0-15,0-1 0 16,-2 0 0 0,-3 0 0-16,2 1 0 15,1-1 0-15,0 1 0 16,-1-2 0-16,1 3 0 16,0-3 0-16,-1 2 0 15,-2-2 0-15,4 2 0 16,-2-4 0-16,-1 6 0 15,2-6 0-15,0 4 0 16,-4-2 0-16,0-1 0 16,3 2 0-16,-4-1 0 15,3-2 0-15,1 2 0 16,0-2 0-16,-1 0 0 16,6 0 0-1,-3 0 0-15,-2 0 0 16,4 0 0-16,0 0 0 15,-2 0 0-15,2 0 0 16,4 0 0-16,-2 0 0 16,2 0 0-16,0 0 0 15,2 0 0-15,-1 0 0 16,4 0 0-16,0 0 0 16,1 0 0-1,0 0 0-15,5 0 0 16,-1 0 0-16,2 0 0 15,2 0 0-15,1 0 0 16,-1 0 0-16,-5 0 0 16,3 0 0-16,-1 0 0 15,-1 0 0-15,1 1 0 16,1-1 0-16,4 2 0 16,2-2 0-16,-1 0 0 15,4 0 0-15,0 2 0 16,-2-4 0-16,2 0 0 15,0 1 0-15,-2-2 0 16,1-2 0 0,1-1 0-16,0 0 0 15,0 0 0-15,0 0 0 16,0-1 0-16,0-2 0 16,0-1 0-16,0 0 0 15,0-1 0-15,0-1 0 16,0 0 0-16,0 1 0 15,0-1 0-15,0 0 0 16,0-2 0-16,0 0 0 16,0-2 0-16,0-2 0 15,0-3 0-15,0-3 0 16,0-2 0 0,1-3 0-16,1-1 0 15,4 1 0-15,0-2 0 16,2 3 0-16,-1-3 0 15,2 2 0-15,1-4 0 16,-2 1 0-16,1-2 0 16,1 0 0-16,-4-3 0 15,1 1 0-15,1 0 0 16,-3 4 0-16,2 2 0 16,-1 5 0-16,-1-1 0 15,-1 2 0 1,-1 5 0-16,-1 0 0 15,2-2 0-15,-4 2 0 16,5 0 0-16,0 2 0 16,-1-4 0-16,0 3 0 15,1 3 0-15,1 1 0 16,-1 0 0-16,-2 4 0 16,1 3 0-16,-1-4 0 15,0 3 0-15,0 0 0 16,-1 1 0-16,1 0 0 15,-1 4 0-15,-2-1 0 16,3-2 0 0,-3 6 0-16,0 0 0 15,0-1 0-15,1-1 0 16,-1 1 0-16,3-1 0 16,-1 1 0-16,1-4 0 15,0 4 0-15,-2-2 0 16,1 0 0-16,-2 2 0 15,0-1 0-15,2-1 0 16,-2 2 0-16,2 1 0 16,1-4 0-16,-2-1 0 15,2 1 0-15,1 0 0 16,1-1 0 0,-4 0 0-16,2 0 0 15,0-1 0-15,-1 2 0 16,0 0 0-16,0 1 0 15,-2 0 0-15,0-1 0 16,0 3 0-16,0-3 0 16,0 4 0-16,0-1 0 15,0 1 0-15,0-2 0 16,0 2 0-16,0-1 0 16,0 1 0-16,0-3 0 15,1 3 0-15,-1 0 0 16,0 0 0-1,0 0 0-15,0 0-300 16,28-3-1559-16,-30 3 161 16,-2-3 139-16,2-3 120 15</inkml:trace>
  <inkml:trace contextRef="#ctx0" brushRef="#br0" timeOffset="184766.63">27947 16097 3378 0,'1'0'140'16,"-1"0"39"-16,0 0 36 15,3-3 61-15,-1 1 127 16,4-2 69-16,1 0 11 16,2-3 13-16,3 3 12 15,-2 0-122-15,1 0-25 16,7 0-40-16,5 0-37 15,4 0-66-15,7 1-147 16,6-2-71-16,10 1 0 16,3-3 0-1,4 0 0-15,3-1 0 16,5-2 0-16,4 0 0 16,-6 1 0-16,-3-1 0 15,-5 1 0-15,-7 0 0 16,-4 1 0-16,-4 1 0 15,-5 0 0-15,2 1 0 16,0 0 0-16,-1 0 0 16,0 0 0-16,1 2 0 15,0-3 0-15,3 2 0 16,-1 0 0-16,-1 1 0 16,0-1 0-16,-3 2 0 15,0 0 0 1,-3 0 0-16,-2 1 0 15,-1 2 0-15,-5-2 0 16,-1 2 0-16,-2-1 0 16,-3 0 0-16,2-1 0 15,-2 1 0 1,1 1 0-16,-3-1 0 0,1 1 0 16,-3-1 0-16,2 1 0 15,-3-3 0 1,-1 2 0-16,-2 0 0 0,-4 1 0 15,-2 0 0 1,-2-1 0-16,-1 1 0 16,-1 0 0-16,0 0 0 15,0 0 0-15,1 2 0 16,-1 4 0-16,3 3 0 16,-3 4 0-16,1 3 0 15,-1 4 0-15,0 1 0 16,0 2 0-16,0 4 0 15,2-2 0-15,-2 5 0 16,0-1 0-16,0 1 0 16,1-2 0-16,1 1 0 15,-1 0 0 1,2 1 0-16,-1 0 0 16,1-1 0-16,1-2 0 15,0 0 0-15,2-1 0 16,0 0 0-16,-2-2 0 15,-1 1 0-15,1-2 0 16,-1 0 0-16,-1 1 0 16,1-1 0-16,-2-2 0 15,1 3 0-15,-1-2 0 16,-1-2 0-16,0 2 0 16,2-3 0-16,-2 0 0 15,0-3 0 1,0 0 0-16,2 1 0 15,0-3 0-15,-2 0 0 16,1-1 0-16,-1-1 0 16,1 0 0-16,-1-1 0 15,0 2 0-15,0 0 0 16,0 2 0-16,0 0 0 16,0 2 0-1,0-1 0-15,0-2 0 0,0-1 0 16,0-1 0-16,0-1 0 15,0-2 0 1,0 0 0-16,0-1 0 16,0-2 0-16,0 0 0 15,-1 0 0-15,-2-2 0 16,-5 0 0-16,-3 1 0 16,-7-1 0-16,-4-2 0 15,-5-1 0-15,-7-1 0 16,0 0 0-16,-5 0 0 15,-3-1 0-15,1 1 0 16,-2 0 0-16,-3 0 0 16,-2 0 0-16,3-1 0 15,-4 1 0-15,3-1 0 16,-3 1 0 0,-1-3 0-16,-1 2 0 15,-1-3 0-15,-3 2 0 16,-1-1 0-16,-1 0 0 15,1 2 0-15,0 0 0 16,1 1 0-16,1 0 0 16,3 0 0-16,-1 0 0 15,5 1 0-15,0 0 0 16,2 2 0-16,2 1 0 16,5 1 0-1,-2-1 0-15,3 1 0 16,2 0 0-16,0 1 0 15,2-1 0-15,1-2 0 16,1 0 0-16,2-1 0 16,4 0 0-16,4 0 0 15,0 0 0-15,2 0 0 16,2 0 0-16,3 0 0 16,3-1 0-16,-3 0 0 15,3 2 0-15,3-2 0 16,-4-1 0-16,3 0 0 15,4 0 0 1,-1-1 0-16,2 1 0 16,4 0 0-16,-3 0 0 15,3 0 0-15,-3-1 0 16,-1-1 0-16,4 0 0 16,-3-7 0-16,0-2 0 15,0-5 0-15,1-7 0 16,0-7 0-16,2-3 0 15,0-6 0-15,5-2 0 16,1 1 0-16,4-2 0 16,0 0 0-16,4-2 0 15,0 1 0 1,-1-5 0-16,0 0 0 16,-4-6 0-16,2-3 0 15,-1 0 0-15,-4 2 0 16,3 6 0-16,-3 7 0 15,0 8 0-15,-4 7 0 16,5 4 0-16,-3 6 0 16,2 1 0-16,-1 1 0 15,5 0 0-15,-2 3 0 16,0-1 0-16,-1 1 0 16,1 1 0-16,-2 1 0 15,-1 4 0 1,-5 0 0-16,2 2 0 15,-2 3 0-15,0-1 0 16,0 2-204-16,2 0-267 16,-2-47-1288-16,0 41 146 15,0-7 126-15</inkml:trace>
  <inkml:trace contextRef="#ctx0" brushRef="#br0" timeOffset="186251.95">28619 11798 5228 0,'2'-7'308'16,"-1"1"5"-16,1-3 4 15,3 2 6-15,0 5 6 16,1 7 5 0,4 10 6-16,1 9 5 15,-1 8 9-15,3 11-354 16,0 3 0-16,0 2 0 16,-4-2 0-16,1-5 0 15,-7-3 0-15,1-10 0 16,-2-4 0-16,-1-8 0 15,-1-4 0-15,2-7 0 16,-2-4 0-16,0-2 0 16,0-11 0-16,0-4 0 15,0-13 0-15,0-6 0 16,0-8 0 0,1 1 0-16,4 2 0 15,-1 2 0-15,1 4 0 16,3 6 0-16,-2 5 0 15,1 3 0-15,0 4 0 16,0 3 0-16,-3 3 0 16,1 6 0-16,2 3 0 15,2 4 0-15,1 8 0 16,-1 3 0-16,3 5 0 16,-3 2 0-16,-3 0 0 15,0-3 0-15,-1-6 0 16,0-3 0-1,-1-2 0-15,3-6 0 16,1 1 0-16,2-4 0 16,1-3 0-16,2-4 0 15,2-6 0-15,2-6 0 16,0-6 0-16,2-2 0 16,-4 2 0-16,0 2 0 15,-2 7 0-15,-1 4 0 16,-1 5 0-16,1 7 0 15,4 7 0-15,0 10 0 16,1 11 0-16,2 10 0 16,0 7 0-1,-5 4 0-15,-1-1 0 16,-4-1 0-16,-5-6 0 16,-1-4 0-16,-3-7 0 15,0-4 0-15,0-7 0 16,0-5 0-16,0-4-230 15,0-4-330-15,0-6-1168 16,3-14 142-16,3-12 122 16,4-9 107-16</inkml:trace>
  <inkml:trace contextRef="#ctx0" brushRef="#br0" timeOffset="186788.97">29811 11410 3847 0,'0'-10'126'0,"-2"-2"23"0,1-3 14 16,-5-1 13-16,-2 6 12 16,-6 3 11-16,-3 4 23 15,-3 3 36-15,-6 3 50 16,-2 7-61 0,-2 5-2-16,1 7 2 15,0 8 13-15,2 4 3 16,4 4-6-16,2 4-9 15,6 3-19-15,3 5-37 16,5 1-50-16,4 4-39 16,1 0-37-16,2 1-25 15,2-2-26-15,2 0-15 16,1-1 0-16,-2-1 0 16,2-4 0-1,3-5 0-15,-1-1 0 16,0-9 0-16,6-4 0 15,6-4 0-15,2-6 0 16,4-6 0-16,4-4 0 16,1-7-246-16,1 0-170 15,0-6-1346-15,1-6 146 16,-1-10 126-16,-1-9 111 16</inkml:trace>
  <inkml:trace contextRef="#ctx0" brushRef="#br0" timeOffset="187586.74">29977 11722 3124 0,'0'-4'185'0,"0"-3"52"16,0-1 74-16,0 0 94 15,0 2 60 1,0 4 39-16,0 0 15 16,0 5 13-16,0 6 17 15,0 9-145-15,0 8-63 16,0 8-56-16,0 2-83 15,-2 2-109-15,0-2-58 16,-3-5-35-16,1-4 0 16,1-5 0-16,0-5 0 15,0-5 0-15,1-6 0 16,2-3 0 0,-1 1 0-16,1-4 0 0,-1-3 0 15,1-1 0 1,-4-4 0-16,2-6 0 15,2-5 0-15,0-7 0 16,0-3 0-16,0-7 0 16,3-5 0-16,2-3 0 15,4 0 0-15,6-3 0 16,6 2 0-16,5 5 0 16,5 4 0-16,2 6 0 15,2 7 0-15,1 8 0 16,-3 6 0-16,-7 5 0 15,-6 4 0 1,-13 4 0-16,-7 6 0 16,-8 5 0-16,-11 7 0 15,-4 6 0-15,0 4 0 16,-3 4 0-16,10 3 0 16,10-1-65-16,8 2-63 15,12 0-45-15,6 3-19 16,0-2-3-16,-4-2-3 15,-6-3 16-15,-10-5 103 16,-18-4 79 0,-11-8 0-16,-12-5 61 0,-6-6 59 15,-3-2 48 1,6-5 22-16,9-1 5 16,11 0-184-16,12-1-240 15,9-5-1523-15,7 0 144 16,15-3 125-16,8-1 110 15</inkml:trace>
  <inkml:trace contextRef="#ctx0" brushRef="#br0" timeOffset="187793.06">30453 12046 5562 0,'-1'12'275'15,"-4"8"5"-15,-6 6 2 16,-5 7 6-16,-3 1 4 16,-7-1-178-16,3-1-154 15,6-2-290-15,5-5-1218 16,5-5 114-16,7-12 101 16,3-6 90-16</inkml:trace>
  <inkml:trace contextRef="#ctx0" brushRef="#br0" timeOffset="188600.82">30814 11839 4125 0,'0'-4'63'0,"2"0"10"16,-2 0 18-16,0-2 18 16,0-1 16-16,0-2 12 15,0-1 14-15,0-2 15 16,0-2 39-16,0 0-22 15,0-4 14-15,-4-1 15 16,-1 1-8-16,-1 0-9 16,-2 5-2-16,-1 1-5 15,-4 4 4-15,0 1 1 16,-4 5 1-16,-1 1-18 16,-5 2-27-16,-3 9-26 15,-1 5-5-15,-2 8-13 16,5 7-11-1,5 7-6-15,4-1-15 16,9-1-19-16,5-4-39 16,0-3-15-16,5-5 0 15,5-7 0-15,5-4 0 16,2-5 0-16,8-4 0 16,1-6 0-16,-1-3 0 15,1-3 0-15,-3-7 0 16,1-5 0-16,0-4 0 15,-6 2 0-15,-1 3 0 16,-9 5 0-16,-1 8 0 16,-3 7 0-1,1 7 0-15,1 8 0 16,0 5 0-16,1 1 0 16,0 5 0-16,-3 0 0 15,2-5 0-15,0 0-377 16,-1-7-1462-16,-1-4 158 15,3-5 137-15,3-4 117 16</inkml:trace>
  <inkml:trace contextRef="#ctx0" brushRef="#br0" timeOffset="189141.82">30954 11197 4345 0,'3'-7'100'0,"9"-4"25"16,11-3 30-16,16 1 64 15,12 1 82-15,12 1 66 16,8 3 17 0,-3 0 8-16,-11 2 8 0,-10 3-76 15,-13 2-26 1,-12 1-24-16,-9 7-31 16,-9 8-71-16,-2 6-92 15,-2 11-68-15,-2 12-12 16,-2 6 0-16,4 8 0 15,-1 8 0-15,2 5 0 16,7 7 0-16,7 5 0 16,5 3 0-16,5 5 0 15,0 1 0 1,-4-1 0-16,-11-4 0 16,-7-5 0-16,-19-11 0 15,-19-10 0-15,-19-10 0 16,-17-13 0-16,-19-8 0 15,-9-11 0-15,-5-9-305 16,16-8-638-16,-9-4-663 16,9-9 123-16,16-4 107 15,12-1 95-15</inkml:trace>
  <inkml:trace contextRef="#ctx0" brushRef="#br0" timeOffset="191292.86">29776 10978 3852 0,'0'-6'179'15,"0"-1"81"-15,1-3 155 16,-1 0 10 0,0 4 9-16,0 0 11 15,0 4 9-15,0 0 12 16,0 4 10-16,0 4-150 15,2 4-51-15,-1 10-94 16,4 3-178-16,2 5-3 16,4 3 0-16,1-4 0 15,-2-6 0-15,2-1 0 16,-5-7 0-16,2-3 0 16,1-6 0-16,1-3 0 15,6-1 0-15,4-2 0 16,6-8 0-1,7-5 0-15,7-8 0 16,4-7 0-16,5-7 0 16,1 0 0-16,4-3 0 15,-3 1 0-15,-6 2 0 16,0 1 0-16,-5 0 0 16,-8 4 0-16,-2 3 0 15,-7 5 0-15,-5 5 0 16,-9 7 0-16,-4 6 0 15,-5 2 0-15,-1 1 0 16,0 1 0-16,0 2 0 16,0 0-70-1,-1 3-356-15,1-49-1381 16,0 52 154-16,0 0 132 16,1 3 114-16</inkml:trace>
  <inkml:trace contextRef="#ctx0" brushRef="#br0" timeOffset="192392.88">30694 11037 4066 0,'0'0'153'0,"0"-1"61"15,0 1 80-15,0 0 79 16,0 0 33-16,0 0 11 15,2 1 7-15,1 7 10 16,1 4 10-16,2 4-110 16,1 5-58-1,2 2-68-15,-3-1-90 16,-1 1-88-16,3-3-30 16,-2 1 0-16,2-2 0 15,-1-4 0-15,3-3 0 16,0-3 0-16,3-3 0 15,5-5 0-15,1 1 0 16,5-5 0-16,6-3 0 16,2-6 0-16,6-4 0 15,1-6 0-15,3-7 0 16,0-4 0-16,5-5 0 16,-2-5 0-1,4-4 0-15,-3 1 0 16,0 1 0-16,-5 4 0 15,-3 6 0-15,-4 3 0 16,-5 8 0-16,-7 4 0 16,-5 6 0-16,-7 3 0 15,-4 4 0-15,-5 4 0 16,1 0 0-16,-2 3 0 16,0 0 0-16,0 0 0 15,0 0 0-15,0 0 0 16,0 0 0-16,1-1 0 15,-1 1 0 1,0-1 0-16,2 1 0 16,-2-2 0-16,0 2 0 15,0 0 0-15,0-1 0 16,0 1 0-16,0 0 0 16,0 0 0-16,0 0 0 15,0 0 0-15,0 0 0 16,0 0 0-16,0 0 0 15,0 0 0-15,-3 0-278 16,3 3-540-16,-13 2-828 16,-9 2 128-16,-8 3 113 15,-5 4 99 1</inkml:trace>
  <inkml:trace contextRef="#ctx0" brushRef="#br0" timeOffset="197460.37">28120 16092 3126 0,'-2'0'166'15,"2"-2"33"-15,0 2 33 16,0 0 31-16,0 0 74 15,0 0 108-15,0 0 60 16,0 0 14-16,0 0 13 16,-1 0-131-16,2 0-45 15,-1 0-33 1,3 0-33-16,7-1-30 16,9 0-81-16,13-1-121 15,10 0-58-15,10-1 0 16,8-2 0-16,4 1 0 15,2-2 0-15,1-2 0 16,-3 0 0-16,-8-1 0 16,0 0 0-16,-8-1 0 15,-4-1 0-15,-2 2 0 16,-4 1 0-16,-2 0 0 16,-2-1 0-16,3 2 0 15,-1 0 0 1,0 1 0-16,-2-1 0 15,0 0 0-15,-4-1 0 16,0 2 0-16,-1-1 0 16,0 1 0-16,-3 1 0 15,2-3 0-15,-1 4 0 16,-1-1 0-16,-3 1 0 16,-2 0 0-16,-1 1 0 15,-3-1 0-15,-3 1 0 16,2 2 0-16,-3-1 0 15,1 1 0 1,-3 1 0-16,2 0 0 16,0 0 0-16,-2-1 0 15,1-1 0-15,-4 2 0 16,-2-1 0-16,-1 1 0 16,-1 0 0-16,2 0 0 15,1 0 0-15,-1 0 0 16,1 3 0-16,-1-1 0 15,2 2 0-15,-1 2 0 16,1 1 0-16,-1 2 0 16,1 3 0-16,-2 3 0 15,0 0 0 1,-1 3 0-16,-1 0 0 16,-1 2 0-16,0-2 0 15,2 1 0-15,-2 0 0 16,2 1 0-16,-1 0 0 15,0 0 0-15,-1 2 0 16,0 0 0-16,-1 0 0 16,-1 1 0-16,-1-1 0 15,0 1 0-15,0-3 0 16,2 1 0-16,-2 0 0 16,2-1 0-16,0 1 0 15,-1 0 0 1,0-2 0-16,1 2 0 15,-1-2 0-15,2 0 0 16,0 0 0-16,-1 2 0 16,2-2 0-16,1-1 0 15,-3-1 0-15,1-2 0 16,3 0 0-16,-3-2 0 16,0-2 0-16,-2 1 0 15,2-2 0-15,0 3 0 16,-2-2 0-16,2 0 0 15,-1 2 0-15,1 0 0 16,0-1 0 0,-1 0 0-16,-2-1 0 15,2-1 0-15,-2-4 0 16,0 1 0-16,0 2 0 16,0-2 0-16,0 0 0 15,-2 2 0-15,0-2 0 16,-1 2 0-16,-2-2 0 15,1-2 0-15,0 0 0 16,-2 1 0-16,0-2 0 16,-2 2 0-16,-1-1 0 15,-3 1 0-15,-1-1 0 16,-1 1 0 0,-5 1 0-16,-4-1 0 15,1 2 0-15,-5 0 0 16,-1-2 0-16,-2 2-74 15,-2-2-64-15,-1 3-34 16,-2-1-3-16,-2 0-6 16,1 0 4-16,0 1 7 15,-2-3-1-15,2 0 1 16,-4-3 4-16,4-1 64 16,-1 0 64-16,0-1 27 15,0 1 5-15,4 1 7 16,-2-2 1-1,-2 2-9-15,3-1 4 16,-2 2 6-16,-2-1-7 16,-3 3 9-16,3-1-4 15,-7 2 1-15,-3 1 3 16,2 2 1-16,-2-1-4 16,0-1 5-16,4 0 5 15,5 0 35-15,3 0 32 16,-1-3 11-16,6 0 10 15,2 2 2-15,4-3 12 16,-2 1-14-16,0 2 7 16,2-3-3-1,1 2-3-15,0-1-12 16,1 1-13-16,2-1-1 16,4 0-5-16,0-3 2 15,4 0-13-15,-1-1 13 16,2-1-4-16,1 0 3 15,1 0-9-15,1 0-25 16,0 0-18 0,1 0-14-16,-2 0-5 0,4 0 0 15,-1 0 0-15,1 0 0 16,2-1 0-16,2-1 0 16,-2-2 0-1,4-6 0-15,0-2 0 16,0-11 0-16,0-6 0 15,2-6 0-15,3-4 0 16,1-5 0-16,1-2 0 16,2 5 0-16,-2-2 0 15,1 7 0-15,0 0 0 16,-1 4 0-16,-4 0 0 16,0 2 0-16,-3-1 0 15,0 2 0-15,0-4 0 16,0 0 0-16,0 2 0 15,0 2 0 1,0 7 0-16,0 6 0 16,0 5 0-16,0 5 0 15,0-1 0-15,0 3 0 16,0 1 0-16,0 0 0 16,0 2-307-16,0 0-251 15,0-2-1149-15,-2-4 137 16,-1-3 120-16,2-4 104 15</inkml:trace>
  <inkml:trace contextRef="#ctx0" brushRef="#br0" timeOffset="202308.22">29848 12646 5132 0,'-1'0'265'0,"-1"0"36"16,2 0 5-16,-1 0 4 16,1 0 5-16,-2 0 6 15,1 0 5-15,0 0 5 16,-1 0 6-16,2 0-128 15,0 0-171-15,0 0-38 16,0 0 0-16,2 0 0 16,5 0 0-1,10-2 0-15,5-3 0 16,12-4 0-16,4-4 0 16,1-3 0-16,0 2 0 15,0-2 0-15,-6 3 0 16,-4 1 0-16,-4 1 0 15,-1 0 0-15,-2 0 0 16,-2 2 0-16,-4-2 0 16,0 3 0-16,-12 1 0 15,-1 2-290-15,-2 3-201 16,-5 2-1239-16,-7 4 141 16,-5 3 123-1,-6 2 107-15</inkml:trace>
  <inkml:trace contextRef="#ctx0" brushRef="#br0" timeOffset="202583.96">29828 12741 4712 0,'-7'2'341'16,"3"0"6"0,-1-1 8-16,2 0 5 0,13 1 6 15,11-4 9-15,10 0 6 16,11-2 8-16,10-4 7 15,0 0-227-15,-3-3-169 16,-8 2 0-16,-10 2 0 16,-10 3 0-1,-10-3 0-15,-6 5 0 16,-4-1 0-16,-2 0 0 16,1 1-30-16,-2 0-390 15,4-25-1399-15,-2 19 155 16,1-5 133-16,3-3 116 15</inkml:trace>
  <inkml:trace contextRef="#ctx0" brushRef="#br0" timeOffset="-201261.92">16387 12427 4268 0,'-2'0'124'16,"-1"0"34"-16,0 0 85 15,2 0 132-15,1 0 8 16,0 0 8-16,0 0 7 15,1 0 9-15,-1 0 10 16,0 0-74-16,0 0-58 16,0 0-39-16,3-2-93 15,9-4-153 1,11-2 0-16,15-5 0 0,15-7 0 16,14 0 0-16,2-3 0 15,3 1 0 1,-7-3 0-16,-7 3 0 15,-9 3 0-15,-7-2 0 16,-9 3 0-16,-9 5 0 16,-9 0 0-16,-6 4 0 15,-6 4 0-15,-3 3 0 16,0-2 0-16,0 4 0 16,0 0 0-16,0 0-125 15,-5-2-261-15,28 6-583 16,-36 3-576-1,-4 3 114-15,-6 2 101 0,-3 3 88 16</inkml:trace>
  <inkml:trace contextRef="#ctx0" brushRef="#br0" timeOffset="-200848.3">16443 12466 4730 0,'-12'5'146'16,"0"-3"180"-16,0 3 7 15,-1-2 4-15,12-2 7 0,5-2 6 16,9 1 7 0,8-2 6-16,11-1 7 15,13-2-45-15,8-4-115 16,0-2-210-16,1-3 0 15,1-1 0-15,-7-2 0 16,-5 2 0-16,-5 3 0 16,-8-1 0-16,-7 3 0 15,-7 1 0 1,-4 3 0-16,-5 1 0 16,-4 0 0-16,-3 4 0 15,0 1 0-15,0 0 0 16,0-2 0-16,0 2 0 15,0 0 0-15,0 0 0 16,0-1-92 0,0 1-321-16,-2 0-1391 0,-4 0 152 15,-4-1 132-15,-3 1 115 16</inkml:trace>
  <inkml:trace contextRef="#ctx0" brushRef="#br0" timeOffset="-193221.54">12094 16654 4065 0,'0'0'113'0,"1"0"50"16,2 0 95-16,-1 0 62 15,0-2 57 1,-1 1 31-16,0-1 9 16,-1 0 10-16,0 0 9 15,0 0-80-15,0 2-39 16,0-2-53-16,1 2-109 16,-1 0-68-16,0 0-59 15,0 0-28-15,0 0 0 16,0 0 0-16,0 0 0 15,0 2 0-15,-3 6 0 16,-8 10 0 0,-7 9 0-16,-9 11 0 15,-7 12 0-15,-6 6 0 16,-3 5 0-16,-4 0 0 16,4-4 0-16,3-4 0 15,7-7 0-15,5-10 0 16,7-9 0-16,7-9 0 15,3-8 0-15,0-4 0 16,3-2 0-16,0-4-352 16,41 0-1494-16,-37-8 160 15,6-1 136 1,3-4 119-16</inkml:trace>
  <inkml:trace contextRef="#ctx0" brushRef="#br0" timeOffset="-192228.12">11635 16708 3085 0,'0'0'175'15,"0"0"49"-15,0 0 46 16,1 0 92-16,-1 0 98 15,0-1 45-15,0 1 13 16,0-1 15-16,0 1 14 16,0-2-135-16,0 0-56 15,0 2-55-15,0-2-46 16,0 0-107-16,0 2-108 16,0 0-40-1,0 0 0-15,0 0 0 16,0 0 0-16,0 0 0 15,0 0 0-15,0 0 0 16,0 0 0-16,0 0 0 16,0 0 0-16,0 0 0 15,0 0 0-15,0 0 0 16,0 0 0-16,0 0 0 16,0 0 0-16,0 0 0 15,1 0 0 1,4 0 0-16,1 0 0 15,4 4 0-15,3-2 0 16,-2 3 0-16,5 2 0 16,0 2 0-16,6 3 0 15,1 5 0-15,9 6 0 16,5 9 0-16,4 6 0 16,3 9 0-16,4 2 0 15,1 1 0-15,-8-2 0 16,0-2 0-16,-6-6 0 15,-8-8 0 1,-5-4 0-16,-6-8 0 16,-5-5 0-16,-6-7 0 15,2 0 0-15,-5-6 0 16,0 0 0-16,-2 0 0 16,0-1 0-16,0 1 0 15,0-1 0-15,0 0 0 16,0-1 0-16,0 0 0 15,0 2 0-15,0-2 0 16,0 0-259 0,0 0-1612-16,0 1 164 15,-2-4 139-15,0 2 122 16</inkml:trace>
  <inkml:trace contextRef="#ctx0" brushRef="#br0" timeOffset="-187024.55">12823 17416 8191 0,'5'-3'0'16,"-3"1"0"-16,-2 0 0 15,2-1 0 1,-2 3 0-16,0 3 0 16,-4 4 0-16,-5 5 0 15,-7 4 0-15,-13 10-92 16,-4 2-377-16,-6-23-1320 15,7 20 150-15,10-11 129 16</inkml:trace>
  <inkml:trace contextRef="#ctx0" brushRef="#br0" timeOffset="-185844.65">13434 16844 4999 0,'0'0'209'0,"2"0"103"15,-2 0 4-15,2 0 6 16,0 0 6-16,-2 0 5 16,0 0 7-16,0 0 5 15,2 0 6-15,-2 0-132 16,0-1-102 0,0-3-117-16,0-3 0 15,0-3 0-15,-2-1 0 16,-4-6 0-16,-3 0 0 15,-7 1 0-15,1-1 0 16,-4 2 0-16,2 1 0 16,-4 2 0-16,1 2 0 15,0 2 0-15,-2 3 0 16,1 1 0-16,1 1 0 16,-2 3 0-1,1 0 0-15,4 4 0 16,-6 2 0-16,3 1 0 15,2 7 0-15,0 5 0 16,3 3 0-16,3 3 0 16,3 2 0-16,0 2 0 15,5 0 0-15,-1 0 0 16,5 2 0-16,0-2 0 16,0 0 0-16,3-4 0 15,1-1 0-15,3-5 0 16,3-4 0-1,2-3 0-15,4-7 0 16,4-2 0-16,3-3 0 16,-1-5 0-16,3-5 0 15,4-2 0-15,-2-3 0 16,-2-4 0-16,-4 1 0 16,2-2 0-16,-7 1 0 15,0 1 0-15,-2 0 0 16,-3-1 0-16,-3 2 0 15,2 1 0 1,-4 1 0-16,-1 1 0 16,1 4 0-16,-1 1 0 15,-3 3 0-15,2 1 0 16,-1 0 0-16,0 4 0 16,3 1 0-16,3 1 0 15,5 8 0-15,1 4 0 16,8 6 0-16,-6 7 0 15,4 4 0-15,-5 1 0 16,-1 1 0-16,1-2-275 16,0-4-245-1,0-11-1207-15,-1-1 141 16,1-11 122-16</inkml:trace>
  <inkml:trace contextRef="#ctx0" brushRef="#br0" timeOffset="-184561.27">13658 16147 4071 0,'0'0'154'0,"-2"0"122"16,0-2 118-16,0 1 7 15,2-2 9-15,0 2 9 16,0 0 10-16,0 0 8 16,-2 1 11-16,2 0-109 15,0 0-62 1,0 0-141-16,0 0-136 16,0 0 0-16,0 0 0 15,0 0 0-15,0 0 0 16,2 0 0-16,4 0 0 15,8-1 0-15,7 1 0 16,8 0 0-16,7 0 0 16,4 0 0-16,4 0 0 15,4 1 0-15,2 1 0 16,-3 2 0 0,-4 0 0-16,-7 0 0 15,-7 0 0-15,-6 0 0 16,-4 2 0-16,-10-1 0 15,2 3 0-15,-8 2 0 16,1 0 0-16,-2 3 0 16,-1 2 0-16,1 1 0 15,-1 3 0-15,-1 3 0 16,0 1 0-16,1 4 0 16,-1 4 0-16,0 0 0 15,2 4 0-15,0 2 0 16,3 0 0-16,2-1 0 15,1 4 0 1,1 1 0-16,6 2 0 16,0 1 0-16,0 3 0 15,1 2 0-15,-2 0 0 16,-1 3 0-16,-2 3 0 16,-1 3 0-16,-1 2 0 15,-3 2 0-15,-2 2 0 16,-1-2 0-16,-1-3 0 15,-7-5 0-15,-8-3 0 16,-10-8 0-16,-15-4 0 16,-16-8 0-16,-13-5 0 15,-17-8 0 1,-5-9-684-16,-12-6-1072 16,-2-13 146-16,6-7 125 15,8-7 109-15</inkml:trace>
  <inkml:trace contextRef="#ctx0" brushRef="#br0" timeOffset="-183305.04">11589 16247 4997 0,'5'-8'309'15,"-1"-1"8"-15,1-4 6 16,-2 1 4-16,-1 4 6 16,-1 1 6-16,-6 4 7 15,-5-1 4-15,-9 0 7 16,-12 2-168-16,-14 1-185 15,-9 1-4-15,-8 4 0 16,-5 3 0-16,-3 1 0 16,4 5 0-1,2 5 0-15,6-1 0 16,11 2 0-16,8 2 0 16,10-2 0-16,10 0 0 15,8 0 0-15,6 3 0 16,5 2 0-16,2 6 0 15,4 7 0-15,1 7 0 16,1 7 0-16,3 8 0 16,1 7 0-16,0 9 0 15,0 7 0 1,-2 5 0-16,-1 5 0 16,-4 4 0-16,-2 0 0 15,0-7 0-15,3-3 0 16,-2-7 0-16,3-8 0 15,6-8 0-15,6-5 0 16,7-10 0-16,10-7 0 16,12-7 0-16,12-11 0 15,9-11 0-15,10-8 0 16,7-11-115 0,34-12-1795-16,-12-9 170 15,6-11 146-15,-4-12 124 16</inkml:trace>
  <inkml:trace contextRef="#ctx0" brushRef="#br0" timeOffset="-171289.13">12336 18207 5067 0,'-5'1'265'0,"3"-1"44"16,1 0 4-16,1 1 5 15,13-3 6-15,16-8 5 16,17-6 6-16,24-8 5 16,20-11 7-16,14-6-148 15,5-6-154-15,-1-3-45 16,-5-1 0-16,-8 1 0 15,-12 3 0 1,-13 6 0-16,-12 8 0 16,-18 6 0-16,-15 7 0 15,-13 6 0-15,-6 6 0 16,-8 4 0-16,-5 2 0 16,-4 2-291-16,-4 7-169 15,-8-2-1278-15,-4 12 143 16,-5 2 122-16,-3 5 109 15</inkml:trace>
  <inkml:trace contextRef="#ctx0" brushRef="#br0" timeOffset="-170895.4">12376 18452 5113 0,'-6'9'302'15,"0"-4"7"-15,2 0 5 16,7-1 4-16,24-4 5 16,20-13 6-16,18-7 6 15,19-9 5-15,12-5 6 16,0-9-184-16,-8 1-162 15,-6 0 0 1,-11 2 0-16,-13 5 0 16,-15 6 0-16,-14 6 0 15,-14 7 0-15,-5 5 0 16,-6 3 0-16,-4 5 0 16,0 3 0-16,0 0 0 15,0-2 0-15,-4 2-280 16,2 0-343-16,-8 0-1075 15,-5-1 137-15,-4-4 118 16</inkml:trace>
  <inkml:trace contextRef="#ctx0" brushRef="#br0" timeOffset="-158761.02">17412 16288 4789 0,'0'-4'189'0,"0"0"127"16,2 0 16-16,-2-2 8 16,0 6 5-16,1-4 7 15,-1 4 5-15,0-3 8 16,0 2 6-16,0 1-109 16,0 0-104-1,3 0-143-15,-3 1-15 16,0 2 0-16,1 4 0 15,1 6 0-15,-1 2 0 16,1 3 0-16,0 1 0 16,0 1 0-16,-1-5 0 15,1 1 0-15,-1-5 0 16,-1-4 0-16,0-1 0 16,0-4 0-16,0 0 0 15,0 0 0-15,0-2 0 16,-1-2-319-16,-5-3-1536 15,-8-10 162-15,1-5 137 16,-9-4 120-16</inkml:trace>
  <inkml:trace contextRef="#ctx0" brushRef="#br0" timeOffset="-158142.2">17227 15962 3305 0,'-4'-3'157'16,"-2"1"38"-16,-1-1 42 15,-4 2 71-15,-1 1 109 16,0 6 63-16,-5 5 12 15,1 6 14-15,-1 9 13 16,2 8-124-16,1 7-45 16,5 6-39-16,3 8-45 15,5 3-78-15,1 7-123 16,6-1-65-16,2-1 0 16,7-5 0-16,4-8 0 15,9-4 0 1,7-8 0-16,7-7 0 15,4-8 0-15,8-7 0 16,2-10 0-16,0-5 0 16,2-8 0-16,-4-9 0 15,-4-5 0-15,-7-8 0 16,-6-9 0-16,-10-5 0 16,-7-6 0-16,-8-3 0 15,-8-2 0-15,-4-3 0 16,-9 0 0-16,-5-2 0 15,-12 2 0-15,-7 0 0 16,-9 6 0 0,0 4 0-16,1 11 0 15,1 10 0-15,0 8 0 16,-1 14 0-16,-1 7 0 16,0 10 0-16,5 5-177 15,4 7-194-15,34 3-591 16,-20-1-575-16,8-3 112 15,9-9 101-15,10-9 87 16</inkml:trace>
  <inkml:trace contextRef="#ctx0" brushRef="#br0" timeOffset="-157330.41">18560 16084 4698 0,'4'-8'342'0,"2"-3"7"16,-1-1 6-16,0 0 7 15,-2 5 7-15,-1 3 6 16,-2 3 9-16,0 1 6 16,0 0 9-16,-3 5-231 15,-7 8-168-15,-6 7 0 16,-9 13 0-16,-5 7 0 16,-2 9 0-1,0 2 0-15,3-1 0 16,5-4 0-16,1-5 0 15,5-3 0-15,4-9 0 16,2-8 0-16,1-3-25 16,1-6-354-16,5-5-431 15,-6-4-806-15,-6-3 125 16,0-6 109-16,3-7 95 16</inkml:trace>
  <inkml:trace contextRef="#ctx0" brushRef="#br0" timeOffset="-156909.74">18195 16163 4504 0,'3'-7'354'0,"0"-1"6"16,4-3 8-16,3-1 8 15,1 6 6-15,3 2 7 16,6 1 10-16,3 6 6 16,5 5 10-1,7 6-176-15,4 6-239 16,2 6 0-16,2 3 0 15,0 6 0-15,-1-5 0 16,-4 0 0-16,-2-3 0 16,-6-2 0-16,-7-4 0 15,-5-5 0-15,-4-5 0 16,-8-3 0-16,-5-2 0 16,2-4 0-16,-4 0 0 15,1-4-366 1,0-10-1476-16,-2-6 158 15,2-5 137-15</inkml:trace>
  <inkml:trace contextRef="#ctx0" brushRef="#br0" timeOffset="-156448.98">18892 16129 5511 0,'0'-2'280'16,"0"0"5"-16,4 0 3 15,4-3 5-15,5-4 4 16,8-2 5 0,10 1 5-16,5-5 4 15,0 3 6-15,3-4-317 16,-7 3 0-16,-6-1 0 15,-3 3 0-15,-7 2 0 16,-8 1 0-16,-3 4 0 16,-4 4 0-16,-1-2-317 15,0 4-266-15,-4-1-1115 16,1 7 136-16,-6 2 119 16,-7 1 103-16</inkml:trace>
  <inkml:trace contextRef="#ctx0" brushRef="#br0" timeOffset="-156237.33">18892 16277 5107 0,'0'7'266'0,"6"-3"36"16,7-2 5-16,10 1 4 15,12-6 6-15,10-4 4 16,7-3 7-16,-5 0 4 15,-5-2-212-15,-7 1-284 16,5 3-664 0,-18 0-720-16,-6 1 115 15,-3 1 101-15</inkml:trace>
  <inkml:trace contextRef="#ctx0" brushRef="#br0" timeOffset="-155457.4">19655 16094 558 0,'11'0'281'0,"-2"0"92"16,0 0 89-1,1 2 157-15,-5-5 104 16,-2 0 28-16,0 1 31 16,2-1 35-16,-2 2 34 15,-1 0-209-15,3-2-126 16,-1 0-109-16,3 2-105 16,-1-3-195-16,1-3-107 15,1 0 0-15,-3-1 0 16,-1-2 0-16,-2-1 0 15,-1-2 0 1,-2 0 0-16,-1-3 0 16,-6 5 0-16,1-3 0 15,-6 5 0-15,-2 0 0 16,1 3 0-16,-3 2 0 16,-1 2 0-16,1 1 0 15,-1 4 0-15,-2 3 0 16,2 4 0-16,-1 5 0 15,0 6 0-15,4 2 0 16,0 4 0-16,6 3 0 16,2 0 0-1,3-1 0-15,2-1 0 16,2-4 0-16,2-4 0 16,-1-5 0-16,3-5 0 15,3-2 0-15,2-6 0 16,4 0 0-16,2-5 0 15,-1-4 0-15,3-2 0 16,0-4 0-16,0-3 0 16,-3 0 0-16,-2 0 0 15,-4 6 0-15,-2 3 0 16,-2 3 0 0,2 2 0-16,1 2 0 15,2 3 0-15,5 2 0 16,2 4 0-16,2 0 0 15,-2 6 0-15,-1-3 0 16,0 3 0-16,1-2-312 16,3-3-264-16,7-5-373 15,-6-5-504-15,0 0 102 16,3-5 90-16,0-2 80 16</inkml:trace>
  <inkml:trace contextRef="#ctx0" brushRef="#br0" timeOffset="-154874.5">20101 16034 3545 0,'1'-4'451'0,"2"0"11"15,5-1 13-15,7-3 11 16,3-3 11-1,9-1 15-15,5-3 13 16,3 1 14-16,-2-3 16 16,0 4-411-16,-2-1-144 15,-7 2 0-15,-4 0 0 16,-8 3 0-16,-5 2 0 16,-3 2 0-16,-2 2 0 15,-2 3-264-15,-2 2-168 16,-2 2-300-16,0-3-163 15,-9-1-433 1,-6 13 85-16,0 1 78 16,-4 1 68-16</inkml:trace>
  <inkml:trace contextRef="#ctx0" brushRef="#br0" timeOffset="-154624.73">20124 16183 3419 0,'0'10'223'0,"0"-2"167"16,3 2 68-16,3-4 12 16,5-1 12-16,9-7 12 15,8-1 13-15,4-3 14 16,1-3 13 0,-3-3-191-16,-2 1-68 15,-9 2-200-15,-2 0-75 16,-7 4 0-16,-1 2-344 15,4 2-293-15,1-7-243 16,3-7-567-16,5 5 101 16,1 0 90-16</inkml:trace>
  <inkml:trace contextRef="#ctx0" brushRef="#br0" timeOffset="-153958.33">21196 15666 4985 0,'1'-13'222'16,"-1"-5"93"-16,0-1 5 15,0-3 4-15,-3 7 7 16,-8 3 6-16,-7 4 6 15,-8 2 5-15,-7 4 7 16,-7 3-150-16,-4 4-99 16,-3 5-106-16,3 3 0 15,3 6 0-15,6 5 0 16,9 4 0-16,11 0 0 16,7 0 0-16,4-1 0 15,9-2 0 1,7-3 0-16,8-1 0 15,9-2 0-15,7-3 0 16,3-5 0-16,0 2 0 16,-3-3 0-16,-2-1 0 15,-6 2 0-15,-3 0 0 16,-8 2 0-16,-5 1 0 16,-9 4 0-16,-2-2 0 15,-8 2 0-15,-11 0 0 16,-6-1 0-1,-11-1 0-15,-10-1 0 16,-1-4 0-16,0-3 0 16,2-4-322-16,10-1-409 15,18-17-927-15,-14 0 132 16,7-6 112-16,8-3 101 16</inkml:trace>
  <inkml:trace contextRef="#ctx0" brushRef="#br0" timeOffset="-153215.74">20899 15470 3755 0,'5'-7'275'16,"-2"-4"148"-16,1-1 10 0,2-3 9 16,-5 2 11-16,1 8 11 15,-2 0 11-15,0 5 13 16,0 0 11-16,0 0-192 15,0 0-130-15,0 0-177 16,0 0 0-16,1 3 0 16,1 8 0-1,3 9 0-15,3 10 0 16,-1 9 0-16,0 16 0 16,2 2 0-16,-4 7 0 15,0 3 0-15,-2 3 0 16,0-4 0-16,0 4 0 15,-2-3 0-15,1-4 0 16,-2-6 0-16,1-3 0 16,0-8 0-16,1-7 0 15,-2-10 0-15,4-6 0 16,-3-8 0 0,2-8 0-16,-1 2 0 15,-1-5 0-15,-1-2 0 16,0-1 0-16,0-1 0 15,0-1 0-15,0 2 0 16,0 0 0-16,-1 1 0 16,-1-6-317-16,17-14-1538 15,-25-1 160-15,-3-8 138 16</inkml:trace>
  <inkml:trace contextRef="#ctx0" brushRef="#br0" timeOffset="-119414.12">17341 17777 3634 0,'2'0'161'15,"-2"0"39"-15,1 0 31 16,-1 0 47 0,0 0 57-16,2 0 64 0,-2 0 60 15,0 0 10-15,1 0 13 16,-1 0-123-16,0 0-50 16,0 0-42-16,0 0-31 15,0 0-49-15,0 0-62 16,0 0-65-16,0-1-60 15,0-1 0 1,-1-2 0-16,1-5 0 16,-2-3 0-16,5-5 0 15,8 0 0-15,6-1 0 16,4-2 0-16,8 3 0 16,1 2 0-16,1 1 0 15,-3 3 0-15,-2 3 0 16,-5 2 0-16,-3 2 0 15,-4 2 0-15,-3 2 0 16,-4 3 0-16,-4 6 0 16,0 4 0-1,-1 6 0-15,-2 5 0 16,-2 3 0-16,-2 0 0 16,-7 2 0-16,-4 1 0 15,-5-2 0-15,-4-1 0 16,-3-1 0-16,-2-1 0 15,3-5 0-15,2-1 0 16,5-3 0-16,3-3 0 16,6-4 0-16,1-2 0 15,6-4 0-15,1-1 0 16,2 1 0-16,-2-3 0 16,4 0 0-1,-2 0 0-15,0 1 0 16,0-2 0-16,4 1 0 15,10 0 0-15,9 0 0 16,10-2 0-16,12-3 0 16,4-3 0-16,-1-3 0 15,-2-1 0-15,-10-2 0 16,-7 2 0 0,-7 3-312-16,0 2-432 0,-13-3-913 15,-3-2 131 1,-3-3 112-16,2-5 101 15</inkml:trace>
  <inkml:trace contextRef="#ctx0" brushRef="#br0" timeOffset="-118577.9">17770 17411 5167 0,'-6'-12'303'0,"0"0"4"16,-2-7 5-16,-4 0 5 15,-1 3 6-15,-2 4 4 16,-4 0 7-16,-3 3 5 16,-5 2 6-1,-5 4-228-15,-4 2-117 0,-6 4 0 16,-3 5 0-16,-4 4 0 16,4 6 0-1,-1 6 0-15,3 6 0 16,5 3 0-16,6 5 0 15,3 2 0-15,5 3 0 16,8 6 0-16,6 1 0 16,6 4 0-16,4 2 0 15,1 2 0 1,3-1 0-16,5-4 0 0,4-1 0 16,6-3 0-1,4-6 0-15,6-3 0 0,3-5 0 16,5-3 0-1,8-4 0-15,3-6 0 16,4-3 0-16,4-2 0 16,0-6 0-16,-1-4 0 15,0-5 0-15,-5 0 0 16,-3-5 0-16,-4-3 0 16,-7-4 0-16,-1-6 0 15,-3-4 0-15,-5-7 0 16,-2-3 0-16,-6-4 0 15,-7-5 0-15,-4-10 0 16,-5-4 0 0,-5-9 0-16,-2-8 0 15,-7-2 0-15,-3-4 0 16,-5 3 0-16,-4 4 0 16,-6 7 0-16,-2 8 0 15,-4 10 0-15,-1 7 0 16,-6 8 0-16,1 7 0 15,-2 8 0-15,4 4 0 16,2 5 0-16,2 4 0 16,8 4-300-1,8 4-293-15,9 3-1107 16,7-2 137-16,3 2 118 16,10-4 105-16</inkml:trace>
  <inkml:trace contextRef="#ctx0" brushRef="#br0" timeOffset="-117673.23">19143 17317 4168 0,'2'-9'388'16,"1"-2"10"-16,0 1 7 16,0-3 9-16,-2 5 10 15,1 3 8-15,-2 1 11 16,1 1 9-16,-1 1 11 15,0 1-259-15,0 1-204 16,0 0 0-16,0 0 0 16,0 3 0-16,-6 8 0 15,-4 8 0-15,-4 9 0 16,-6 11 0 0,-8 7 0-16,-3 4 0 15,-4 2 0-15,0 1 0 16,-3 2 0-16,2-4 0 15,3-2 0-15,1-3 0 16,6-4 0-16,3-9 0 16,7-4 0-16,0-6 0 15,6-6 0-15,-3-6 0 16,3-3 0-16,1-5-362 16,0-6-1481-1,0-2 160-15,2-9 135 16,2-6 119-16</inkml:trace>
  <inkml:trace contextRef="#ctx0" brushRef="#br0" timeOffset="-117173.69">18637 17498 4403 0,'0'-5'368'15,"0"-1"6"1,1-2 8-16,-1-1 8 16,0 4 7-16,0 1 9 15,3 1 9-15,3 3 9 16,4 0 8-16,0 0-232 15,7 0-200-15,4 3 0 16,6 2 0-16,3 5 0 16,7 4 0-16,4 9 0 15,4 2 0-15,-2 4 0 16,4 1 0 0,-7 2 0-16,2-4 0 15,-7 2 0-15,-2-5 0 16,-4-2 0-16,-5-3 0 15,-3-1 0-15,-3-4 0 16,-6-2 0-16,-4-4 0 16,-2-1 0-16,-4-5 0 15,-2-3 0-15,1 2 0 16,-1-2 0-16,0 0-338 16,2-11-1511-16,0-3 160 15,4-9 137 1,4-6 119-16</inkml:trace>
  <inkml:trace contextRef="#ctx0" brushRef="#br0" timeOffset="-116774.07">19483 17436 5598 0,'0'-2'272'16,"0"-2"3"-16,0 0 4 15,3-2 5-15,7-1 3 16,6 0 5-16,7-2 4 15,10-4 5-15,4-1 6 16,3-3-307-16,-1 1 0 16,-5 1 0-16,-2 0 0 15,-4 0 0-15,-7 4 0 16,-8 3 0-16,-3 0 0 16,-7 4 0-1,-3 1-189-15,0 6-245 16,-8-2-1338-16,-7 7 147 15,-4 6 128-15,-7 5 112 16</inkml:trace>
  <inkml:trace contextRef="#ctx0" brushRef="#br0" timeOffset="-116532.29">19447 17576 5946 0,'-3'4'237'15,"2"0"3"-15,2 0 3 0,10 0 3 16,14-2 3 0,10-3 4-16,8-4 2 15,7-3 4-15,-2-2 4 16,-5-2-263-16,-9 2 0 16,-8 0-207-16,-7 4-218 15,1-2-1345-15,-3-1 147 16,2 1 128-16,4-2 110 15</inkml:trace>
  <inkml:trace contextRef="#ctx0" brushRef="#br0" timeOffset="-115674.09">20235 17361 4647 0,'2'-1'349'0,"1"-1"8"16,3 1 5-16,0-2 9 16,3-2 5-16,3 0 9 15,1-2 6-15,-2-1 10 16,1-2 7-16,-1-1-264 15,-3 0-144 1,-4-2 0-16,1-1 0 16,-4-2 0-16,-1 0 0 15,0-1 0 1,-3-2 0-16,-1 1 0 0,-4 0 0 16,0 3 0-16,-5-1 0 15,0 3 0-15,-3 4 0 16,1 2 0-16,-2 3 0 15,1 3 0-15,-1 1 0 16,-1 1 0 0,3 3 0-16,-1 3 0 15,-3 2 0-15,0 7 0 16,3 0 0-16,-2 3 0 16,3 5 0-16,1 0 0 15,4 3 0-15,2 2 0 16,4 2 0-16,-2-1 0 15,6 0 0-15,0-3 0 16,0-2 0-16,0-5 0 16,3-1 0-16,3-4 0 15,1-2 0 1,2-3 0-16,4-2 0 16,0-4 0-16,0-4 0 15,4 0 0-15,0 0 0 16,1-7 0-16,2-2 0 15,-3-5 0-15,4-7 0 16,-1-2 0-16,-3-4 0 16,3-1 0-16,-2 0 0 15,-3 1 0-15,-1 4 0 16,-5 2 0 0,-3 6 0-16,-1 7 0 15,-4 2 0-15,2 5 0 16,2 2 0-16,3 5 0 15,-1 7 0-15,5 6 0 16,1 6 0-16,-3 5 0 16,-1 0 0-16,2-2 0 15,-2 0 0-15,0-5 0 16,2-3-271-16,-1-5-272 16,3-6-1178-16,-4-5 140 15,-2-1 122 1,-4-5 105-16</inkml:trace>
  <inkml:trace contextRef="#ctx0" brushRef="#br0" timeOffset="-98989.9">20725 17136 3401 0,'0'0'120'0,"1"2"48"0,-1-2 38 16,0 0 70-16,0 0 139 15,0 0 50-15,0 0 12 16,0 0 11 0,0 0 13-16,0 0-78 15,0-2-44-15,0 2-51 16,0 0-41-16,0 0-78 16,0-1-161-16,0 1-48 15,2 0 0-15,4 0 0 16,8-3 0-16,6-1 0 15,14-2 0-15,6-4 0 16,5-3 0-16,1 1 0 16,-1-2 0-1,-2 2 0-15,-7 0 0 16,-3 2 0-16,-7 2 0 16,-7 3 0-16,-6 1 0 15,-7 1 0-15,-5 2 0 16,-1 1 0-16,-1 0 0 15,-1-2-309-15,-5 5-217 16,-4-7-1189-16,-4 10 138 16,-8 3 121-16,-4 4 106 15</inkml:trace>
  <inkml:trace contextRef="#ctx0" brushRef="#br0" timeOffset="-98710.49">20694 17364 4384 0,'0'3'196'15,"0"-2"168"-15,6 2 7 16,10-2 7-16,7 1 8 16,15-4 6-16,8 1 10 15,6-3 7-15,1 0 10 16,-5-5-125-16,-3 0-98 15,-11-1-196 1,-10 2 0-16,-6 2-66 16,-9 1-239-16,-6 4-156 15,55-1-1255-15,-61 1 139 16,-4 1 121-16,-5-3 105 16</inkml:trace>
  <inkml:trace contextRef="#ctx0" brushRef="#br0" timeOffset="-97966.34">20799 16938 2949 0,'0'-2'126'15,"0"0"43"-15,0-4 44 16,0 0 40-16,0-1 50 16,0 1 86-16,0-2 91 15,0-3 44-15,0 4 14 16,1-3-83-16,1 2-41 15,2 0-46-15,-3 2-43 16,0 0-41 0,2 1-53-16,-1 3-98 0,-2-1-96 15,1 2-37 1,1-1 0-16,-2 4 0 16,0-2 0-16,3-2 0 15,1 8 0-15,5 4 0 16,2 13 0-16,4 15 0 15,2 15 0-15,-1 11 0 16,0 11 0-16,0 3 0 16,-2 0 0-16,-4-4 0 15,-2-6 0-15,-1-8 0 16,-6-8 0 0,0-9 0-16,-1-8 0 15,0-9 0-15,0-8 0 16,0-7 0-16,2-3 0 15,-2-7 0-15,0 2 0 16,0-2 0-16,1-1 0 16,-1-1-74-16,5-2-461 15,5-9-1242-15,7-7 149 16,8-9 128-16</inkml:trace>
  <inkml:trace contextRef="#ctx0" brushRef="#br0" timeOffset="-97309.89">22002 16940 4473 0,'0'-8'89'15,"-2"-3"29"-15,-2-1 30 16,-4-2 40-16,-3 3 41 16,-9 3 26-16,-6 2 30 15,-6 3 23-15,-6 2 14 16,-5 2-70-16,-2 5-10 16,0 4-24-1,4 5-25-15,6 6-41 16,9 3-48-16,11 3-27 15,10 1-26-15,5 4-26 16,10 1-17-16,7-3-28 16,11-1-37-16,9-3-25 15,8-3-9-15,4 0-4 16,0-2 10-16,-3 2 1 16,-7-3 5-16,-7 3 23 15,-9-1 49-15,-13 2 85 16,-7 0 26-1,-12-1 17-15,-11-2 6 16,-11 0 5-16,-7-5-4 16,-9-3 1-16,-1-1-6 15,2-4-172-15,7-3-225 16,7-5-306-16,7-5-1073 16,11-6 130-16,6-7 113 15,4-6 100-15</inkml:trace>
  <inkml:trace contextRef="#ctx0" brushRef="#br0" timeOffset="-96637.72">21685 16590 4114 0,'0'-4'167'0,"2"-1"115"15,-2 0 111-15,1-1 7 16,-1 3 10-16,2 2 7 15,2 5 11-15,1 10 8 16,3 11 11 0,1 14-137-16,-1 15-50 15,5 14-133-15,-3 7-127 16,-1 10 0-16,1 6 0 16,-4-1 0-16,-2-2 0 15,2-3 0-15,0-5 0 16,1-4 0-16,-3-7 0 15,1-5 0-15,-4-6 0 16,2-5 0 0,-3-9 0-16,1-7 0 15,-1-8 0-15,2-12 0 16,-2-4 0-16,0-8 0 16,0 0 0-16,1-3 0 15,-2 0 0-15,-2-4 0 16,-3-1-340-16,-1-5-1509 15,-12-6 160-15,-8-3 137 16,-8-3 119-16</inkml:trace>
  <inkml:trace contextRef="#ctx0" brushRef="#br0" timeOffset="-77802.18">19847 18639 1288 0,'-1'4'152'0,"1"0"35"15,0 2 33-15,0-2 36 16,-2-3 36-16,2-1 30 16,0 0 24-16,0 0 23 15,-1-1 24-15,1 1-92 16,-2 0-47-16,1 0-24 16,-1 0-23-16,1 0-27 15,-1-2-27-15,2 2-17 16,-1 0 23-16,1 0 13 15,-3-2 8-15,3 0 15 0,-2-2 23 16,1 2 20 0,-2-1 11-16,2-1 11 15,-1 0-8-15,-1 0-10 16,-1-3-43-16,4 0-34 16,0 0-25-16,0 0-32 15,0-1-36-15,0-2-34 16,2 0-20-16,2-3-18 15,3-1 0-15,2-3 0 16,5 3 0-16,1-2 0 16,0 1 0-16,0 3 0 15,-3 1 0-15,2 0 0 16,-4 4-7-16,1 1-18 16,-2 2-21-16,1 3-24 15,-2 1-23-15,2-1-11 16,-2 3-10-1,0 2-9-15,-2 2 2 16,-3 7-5-16,0 3 1 16,-3 4 27-16,0 3 25 15,-1 2 26-15,-1-1 24 16,-6 1 12-16,1-3 11 16,-6 1 9-16,-2-1-1 0,1-4 6 15,3 0 8 1,2-6-8-16,4-4-8 15,4-2-11-15,1-4-6 16,3 0 4-16,6-2 1 16,3 0-4-16,4 0 0 15,6-2 1-15,-1 2 0 0,-1 2 11 16,0 0 14-16,-3 2 27 16,-1 3 16-1,-4 1 17-15,-1 3 11 0,-5 3 16 16,-3-2 8-16,-2 3 11 15,-1-1-2-15,-6-1-9 16,-6 1-13 0,-5-3-18-16,-9-2-22 0,-7 2-103 15,-3 0-129-15,-3-3-107 16,-3 0-88-16,6-2-191 16,3-40-969-16,6 27 113 15,4-4 97-15,9-5 89 16</inkml:trace>
  <inkml:trace contextRef="#ctx0" brushRef="#br0" timeOffset="-76577.28">20056 18219 2999 0,'-3'-4'97'0,"-4"-3"20"15,-2 0 28-15,-3-1 22 16,-3 2 15-16,-1 2 15 16,0-2 11-16,-2 6 11 15,0 0 16-15,-2-1-66 16,0 2-19-16,-1 5-18 15,-3-1-22 1,-1 4-16-16,-1 3-9 16,2 4-5-16,1 0-3 15,2 1 0-15,1 4 9 16,4 2 21-16,1 5 11 16,1 0 16-16,3 4 13 15,2 3 14-15,2 1 30 16,1-1 40-16,0 0 11 15,-1-1-12-15,6-1-16 16,0-1-32-16,1-3-20 16,0 0-21-16,0-4-18 15,1 0-20 1,2-1-39-16,4-2-49 0,2 0-15 16,1-2 0-16,3 1 0 15,-3-1 0-15,3 0 0 16,1-1 0-16,-1-3 0 15,3 1 0 1,2-1 0-16,-3-2 0 0,1 0 0 16,0-3 0-16,0 0 0 15,1-3 0-15,-1 2 0 16,3-4 0-16,1-1 0 16,1 1 0-16,0-4 0 15,5-2 0-15,0 0 0 16,1 0 0-16,1 0 0 15,-2 0 0-15,-1 0 0 16,-4-2 0-16,-1 0 0 16,-4-3 0-16,-1 1 0 15,-5-1 0-15,-1 0 0 16,2-1 0-16,-1-1 0 16,2-1 0-16,4-3 0 15,0-1 0-15,-1 0 0 16,-2-2 0-16,2-3 0 15,-7 1 0-15,1-3 0 0,0-1 0 16,-5 1 0 0,-1-1 0-16,0-1 0 15,-3 1 0-15,0 0 0 16,0-2 0-16,0-3 0 16,0 4 0-16,0-4 0 15,-2-1 0-15,1 2 0 0,-3 0 0 16,1 2 0-1,-6 2 0-15,3 1 0 16,-1 3 0-16,-2-4 0 16,-3 4 0-16,0-1 0 15,-1-1 0-15,-2 0 0 16,-2 0 0-16,1 1 0 16,-4-2 0-16,0 5 0 15,-3-1 0-15,-2 3 0 16,-2 1 0-16,-1 1 0 15,1 4 0-15,0 1 0 16,-2 1 0 0,2 1 0-16,1 3-7 15,2-1-327-15,8 1-417 16,-3 0-897-16,-1 0 129 16,-6-2 113-16</inkml:trace>
  <inkml:trace contextRef="#ctx0" brushRef="#br0" timeOffset="-72356.59">23376 229 4134 0,'-1'-3'74'15,"-2"0"14"-15,0 0 33 16,0-4 55-16,0 4 143 0,-1-5 72 15,3 0 7 1,-1 1 8-16,1 0 10 0,1 1-47 16,0 2-24-16,-2 1-11 15,2 2-32-15,0 1-59 16,0 8-168-16,0 12-75 16,3 15 0-16,0 14 0 15,4 22 0-15,0 11 0 16,1 10 0-16,-1 9 0 15,3 5 0-15,-1 5 0 16,1 1 0 0,5 0 0-16,0 1 0 15,1-2 0-15,0 0 0 16,-3-3 0-16,-3-6 0 16,-3-9 0-16,0-4 0 15,-4-6 0-15,-1-3 0 16,-2-2 0-16,0-1 0 15,0-2 0-15,-5 0 0 16,1-1 0-16,-2-6 0 16,2-4 0-16,-2-3 0 15,3-9 0-15,-3-2 0 16,5-5 0 0,-6-2 0-16,3 0 0 15,-2 0 0-15,1 1 0 16,-1 1 0-16,1 0 0 15,-1-1 0-15,3-2 0 16,-1 3 0-16,-1-3 0 16,1 4 0-16,-3 2 0 15,-2 3 0-15,1 0 0 16,-1-1 0-16,0-5 0 16,5-7 0-16,0-11 0 15,2-6 0-15,2-10 0 16,0-3 0-1,0-4 0-15,2-1 0 16,-2-2 0-16,0 0 0 16,0-1 0-16,0 0 0 15,0 0 0-15,0 0 0 16,0 2 0-16,3-2 0 16,5 4 0-16,4-2 0 15,4 2 0-15,10-2 0 16,4-1 0-16,6-1 0 15,12 0 0-15,8 0 0 16,10-1 0-16,11 1 0 16,11 0 0-16,6-2 0 15,7 2 0 1,7 0 0-16,9 0 0 16,10 0 0-16,13 0 0 15,6 3 0-15,9 2 0 16,7 1 0-16,4 2 0 15,7 3 0-15,4 2 0 16,9-1 0-16,8 0 0 16,10 3 0-16,5-3 0 15,11-2 0-15,18 1 0 16,1-1 0-16,10-5 0 16,9 1 0-16,5 0 0 15,-3-5 0-15,6 1 0 16,-5 3 0-1,-4-2 0-15,-5-1 0 16,-4 2 0-16,-12 3 0 16,-9-7 0-16,-4 3 0 15,-14 0 0-15,-14-3 0 16,-13 0 0-16,-15 0 0 16,-15 1 0-16,-19 1 0 15,-19-1 0-15,-16 0 0 16,-17 1 0-16,-12-1 0 15,-4-1 0-15,2 0 0 16,5-1 0-16,10 3 0 16,2 0 0-16,-3 0 0 15,-4 0 0 1,-12-1 0-16,-11-2 0 16,-9-3 0-16,-7-6 0 15,-5-4 0-15,-7-11 0 16,-6-5 0-16,-4-4 0 15,-1 0 0-15,-7 2-79 16,-3 9-316-16,-5 0-1418 16,-12 1 154-16,-14 0 133 15,-16-5 116-15</inkml:trace>
  <inkml:trace contextRef="#ctx0" brushRef="#br0" timeOffset="-71118.75">24393 548 3275 0,'0'0'124'0,"0"1"40"15,0-1 46-15,0 0 42 16,0 0 108-16,0 0 116 16,0 0 13-16,0 0 12 15,0-1 13-15,0-4-105 16,0 1-22-16,0-4-39 15,3-3-50-15,3-2-45 0,7-3-122 16,7-2-131-16,9 0 0 16,9-1 0-1,3 6 0-15,-6 2 0 16,-5 6 0-16,-7 4-27 16,-11 2-69-16,-7 8-33 15,-4 1-26-15,-12 6-18 0,-3 6-14 16,-2 5-6-16,-4 1-27 15,4 1-14-15,10 0-3 16,7 0 25-16,8 1 66 16,10 3 29-1,1 0 19-15,0 1 2 16,-5 0-11-16,-8-1 1 16,-14-5 29-16,-13-3 17 15,-13-3 7-15,-8-6 1 16,-8-6 1-16,6-7-17 15,4-1-96-15,15-5-354 16,0-6-500-16,4-7 52 16,1-8 47-16,7-8 44 15</inkml:trace>
  <inkml:trace contextRef="#ctx0" brushRef="#br0" timeOffset="-70682.15">24411 320 3968 0,'-8'-17'121'16,"-4"-1"9"-16,-8-1 21 15,-10 0 26-15,-8 11 85 16,-5 14 92-16,-6 16 52 16,3 14 20-16,1 18 9 15,7 18-89-15,8 19-34 16,7 12-5-16,13 4-19 15,5 2-27-15,16-4-94 16,13-13-101 0,15-12-52-16,12-15-14 15,14-15 0-15,6-17 0 16,9-17 0-16,1-13 0 16,7-17 0-16,-4-13 0 15,-5-16 0-15,-12-13 0 16,-15-17 0-16,-16-18 0 15,-17-13 0-15,-12-9 0 16,-17-1 0-16,-17-1 0 16,-17 11 0-16,-16 15 0 15,-15 16 0-15,-5 18 0 16,-1 17-258-16,6 19-181 16,13 11-1313-16,14 9 144 15,18 6 125-15,18 4 110 16</inkml:trace>
  <inkml:trace contextRef="#ctx0" brushRef="#br0" timeOffset="-69434.31">25902 423 3502 0,'2'-3'166'0,"0"-1"39"16,-2-3 76-16,2 0 130 15,-1 1 47-15,1 1 12 16,-2 1 13-16,1 1 11 16,-1 2 13-16,0-1-144 15,0 2-40-15,-1 3-39 16,-6 7-88-16,-8 8-148 16,-10 12-48-16,-11 15 0 15,-7 10 0-15,-2 2 0 0,-4 5 0 16,8-2 0-1,3-6 0-15,7-6 0 16,8-9 0-16,3-10 0 16,11-10 0-16,2-6 0 15,1-7-179-15,1-6-218 16,3-3-376-16,-5-10-807 16,-2-2 120-16,-1-11 103 15,4-7 94-15</inkml:trace>
  <inkml:trace contextRef="#ctx0" brushRef="#br0" timeOffset="-69034.68">25542 392 4081 0,'2'-5'176'0,"-2"1"36"16,0-2 30-16,1 3 107 0,8 1 58 15,4 10 11-15,6 6 9 16,9 13 9-16,8 8 9 16,4 11-155-1,0 1-39-15,2 6-38 16,-6-2-32-16,-3-2-118 15,-4-6-63-15,-4-3 0 16,-2-6 0-16,-6-8 0 16,-3-4 0-16,-5-6 0 15,-4-6 0-15,-1-3 0 16,-4-5 0-16,0 0 0 16,0-2 0-16,0-2-400 15,2-71-1433-15,8 54 158 16,3-11 135-16,9-9 117 15</inkml:trace>
  <inkml:trace contextRef="#ctx0" brushRef="#br0" timeOffset="-68199.46">26481 706 4093 0,'0'0'195'0,"0"0"41"0,0-2 83 16,1 2 46-16,9 0 20 16,6 0-50-16,6 0-207 15,15 0-249-15,5 0-1224 16,6-1 87-16,1-4 80 16,0-4 70-16</inkml:trace>
  <inkml:trace contextRef="#ctx0" brushRef="#br0" timeOffset="-67791.84">27122 523 4844 0,'0'-3'337'0,"0"2"6"15,0-2 6-15,0 2 6 16,0 2 7-16,0 6 7 15,0 7 6-15,0 4 8 16,0 6 7-16,0 3-306 16,0 2-84-16,0-3 0 15,0-2 0-15,0 0 0 16,0-4-271-16,-2-2-115 16,-2-3-174-16,2-14-1054 15,0 5 124-15,-2-6 109 16,2-4 95-16</inkml:trace>
  <inkml:trace contextRef="#ctx0" brushRef="#br0" timeOffset="-67313.28">27081 545 2180 0,'-1'-3'132'15,"1"-1"28"-15,0 1 29 16,0-1 27-16,0 2 14 16,1 0 18-16,1 2 29 15,8-1 29-15,5 4 28 16,3 1-83-16,7 6-24 15,1 5-23-15,-3 5-27 0,0 3-25 16,-3 2-9 0,-7-3-22-16,-4-3-25 15,1-1-39-15,-8-5-93 16,0-4-142-16,36-3-1054 16,-34-4 74-16,2-4 68 15,2-4 60-15</inkml:trace>
  <inkml:trace contextRef="#ctx0" brushRef="#br0" timeOffset="-67109.48">27317 456 4134 0,'0'0'134'16,"0"6"56"-16,0 5 141 15,0 7 61-15,0 3 8 16,0 9 9-16,0-2 8 15,0 3-14-15,0-2-218 16,0-3-201-16,0-2-203 16,42-6-1340-16,-35-6 117 15,3-7 102-15</inkml:trace>
  <inkml:trace contextRef="#ctx0" brushRef="#br0" timeOffset="-66778.78">27463 542 3807 0,'0'0'167'15,"-2"4"33"-15,-2 5 90 0,-2 10 57 16,2 2 20-16,-2 10 15 16,3-1 9-16,1 1 15 15,2-2 13 1,6-4-134-16,3-5-55 15,3-5-35-15,5-4-106 16,2-7-59-16,2-1-8 16,-4-6-3-16,-3-7 16 15,-3-8 15-15,-7-4 0 16,0-6 6-16,-4-4 0 0,-2 0-10 16,-4 6-182-16,-1 2-158 15,-4 6-224-15,-1-28-1101 16,2 34 125-16,7 2 110 15,0 0 95-15</inkml:trace>
  <inkml:trace contextRef="#ctx0" brushRef="#br0" timeOffset="-66407.13">27649 570 3649 0,'3'9'209'15,"3"6"107"-15,1 4 122 16,-3 5 11-16,2 1 8 15,-2 0 13-15,-2-2 12 16,-2-3 12-16,2-2 11 16,0-4-188-16,-2-6-52 15,0-4-125-15,4-3-140 16,1-3 0-16,1-9 0 16,2-8 0-16,5-8 0 15,7-8 0-15,-2 2 0 16,5-2 0-16,0 9 0 15,-4 9 0-15,-5 5 0 16,1 9 0-16,-3 6 0 16,-1 9 0-16,-2 5 0 15,3 8 0-15,-4 5 0 16,-1 4 0-16,-3 0 0 16,2-1-295-16,-2-2-270 15,6-5-1144-15,5-10 138 16,8-7 120-16,7-4 104 15</inkml:trace>
  <inkml:trace contextRef="#ctx0" brushRef="#br0" timeOffset="-66070.44">28455 270 5197 0,'0'-11'307'0,"0"5"4"16,0 1 6-16,0 4 5 15,-2 11 5-15,-1 18 5 16,-7 10 6 0,2 13 7-16,-2 6 5 15,2 5-305-15,5 0-45 0,0-2 0 16,8-5 0-1,2-4 0-15,5-5 0 16,5-9 0-16,8-7 0 16,10-8-264-16,2-6-145 15,3-10-247-15,-5-22-929 16,-8 11 121-16,-13-9 104 16,-6-9 93-16</inkml:trace>
  <inkml:trace contextRef="#ctx0" brushRef="#br0" timeOffset="-65732.76">28326 578 3860 0,'-7'-12'358'0,"4"1"52"15,0-2 7-15,12-4 11 0,14 4 8 16,11 5 1-16,14 1-10 16,10 1-2-16,0 2 5 15,-2 2-218-15,-10 0-211 16,-7-2-55-16,-8 2 43 15,-11-2 21-15,-8-1 1 16,-6 1 11-16,-4 2 22 16,-2 1 10-16,-7-1 5 15,-2 5 5-15,-4 6-2 16,-4 8 2-16,-2 6-39 16,8 8-25-16,5 5 0 15,4-1 0-15,7 1 0 16,3-5 0-16,5-5 0 15,3-6-170-15,10-3-205 16,7-8-356-16,-1-5-868 16,-4-4 123-16,-2-5 106 15,-6-9 94-15</inkml:trace>
  <inkml:trace contextRef="#ctx0" brushRef="#br0" timeOffset="-65429.04">28933 537 4622 0,'5'-8'335'0,"3"-1"24"16,5 2 7-16,4 1 6 16,1 7 9-16,3 10 7 0,1 7 7 15,-8 6 8-15,-1 4 9 16,-9 3-276-16,-3-2-114 16,-1 1-22-16,-1-6 0 15,0-6 0 1,-1-5 0-16,1-8 0 15,-2-1 0-15,0-8 0 0,3-3 0 16,-3-10 0-16,6-7 0 16,0-9 0-16,5-6 0 15,2-2 0-15,-2 2 0 16,5 8-237-16,-4 8-248 16,0-1-1261-16,1 14 144 15,0 3 124-15,7 5 108 16</inkml:trace>
  <inkml:trace contextRef="#ctx0" brushRef="#br0" timeOffset="-64850.58">29263 530 3669 0,'2'8'272'16,"-2"3"160"-16,1 2 9 16,-1 8 11-16,2 0 9 15,-1 1 13-15,-1-3 11 16,2 2 13-16,-1-3 12 0,2-4-202 15,0-6-119-15,-2-1-189 16,2-5 0-16,1-2 0 16,2-3 0-16,5-5 0 15,1-7 0-15,6-1 0 16,0-4 0-16,0 1 0 16,-4 4 0-16,2 6 0 15,-6 5 0-15,2 0 0 16,-1 8 0-16,2 2 0 15,-5 6 0-15,0 1 0 16,-2 7 0-16,-3-1 0 16,-3 2 0-16,0-5 0 15,0 0 0-15,0-4 0 16,0-1 0-16,0-4 0 16,0-3 0-16,0-4 0 15,1-1 0-15,4-9 0 16,3-5 0-16,8-6 0 15,4-7 0-15,2 0 0 16,0 3 0-16,-2 5 0 16,-3 4 0-16,1 8 0 15,-4 4 0-15,2 4 0 16,-6 6 0-16,0 7 0 16,0 4 0-16,-5 8 0 15,-4 7 0-15,0 1 0 16,-1 1 0-16,0-1 0 15,0-7 0-15,0-1-275 16,2-5-130-16,10-6-407 16,-3-9-731-16,5-5 115 15,4-5 100-15,4-8 89 16</inkml:trace>
  <inkml:trace contextRef="#ctx0" brushRef="#br0" timeOffset="-64662.75">29874 672 4749 0,'0'0'335'0,"0"0"5"16,0 7 7-16,0 5 6 15,0 6 7-15,-1 5 5 16,-2 6 9-16,0-2 6 16,-1-2-288-16,2-1-681 15,2-5-1060-15,-1-9 128 16,4-6 114-16,-2-5 99 15</inkml:trace>
  <inkml:trace contextRef="#ctx0" brushRef="#br0" timeOffset="-64374.02">29797 657 3789 0,'11'-12'166'0,"2"-3"112"15,3-5 141-15,-2-9 10 16,-4 3 8-16,-7-2 12 0,-2 3 10 16,-3 0 11-16,-7 6 11 15,-4 3-128-15,-4 5-56 16,-2 7-431-16,3 2-315 15,13 4-424-15,2 4-636 16,5 3 109 0,7-3 97-16,7 5 85 0</inkml:trace>
  <inkml:trace contextRef="#ctx0" brushRef="#br0" timeOffset="-63374.95">29952 594 3868 0,'0'10'281'16,"1"2"135"-16,1 2 9 15,-1 5 9-15,-2-3 10 16,1-2 11-16,0-4 11 16,1 0 10-16,-1-3 12 15,0-4-209-15,0-2-120 0,0-1-159 16,3-4 0 0,3-5 0-16,4-5 0 15,3-7 0-15,5-2 0 16,2-1 0-16,-2 4 0 15,-1 4 0-15,-2 7 0 16,-3 3 0-16,-2 4 0 0,0 2 0 16,-3 7 0-16,1 2 0 15,-4 8 0-15,2 4 0 16,-1 4 0-16,4-1 0 16,1-4 0-1,6-1 0-15,6-4-28 0,5-5-84 16,5-6-73-16,4-1-19 15,2-3-5-15,-4-6 4 16,-2 0 4-16,-2-6 9 16,-5-5 26-16,-6-6 49 15,-5-1 86 1,-4-5 134-16,-7 1 72 0,-1 1 20 16,-5 2 9-16,-5 6 0 15,-3 5 1-15,-8 4-4 16,-5 6-27-16,-7 3-48 15,3 6-63-15,-3 5-63 16,4 7 0-16,5 2 0 16,5 8 0-16,6-1 0 15,6 0 0-15,2-4 0 16,3-1 0-16,7-5 0 16,2-5 0-16,5-4 0 15,5-4 0-15,5-2 0 0,-1-5 0 16,-1-3 0-16,1-4 0 15,-2-3 0-15,-5-1 0 16,-2 3 0-16,-5 2 0 16,-5 2 0-1,-2 4 0-15,-2 3 0 0,0 4 0 16,1 2 0-16,2 5 0 16,0 4 0-16,5 2 0 15,-1 3 0-15,2 0 0 16,5-4 0-16,1 0 0 15,4-4 0-15,1-5 0 16,0-3 0-16,0 0 0 16,-1-6 0-16,-1-5 0 15,-5-3 0-15,1-5 0 16,-2-8 0-16,0-8 0 16,0-5 0-16,0-6 0 15,1-5 0-15,0-2 0 16,-4-2 0-16,-3 4 0 15,-1 7 0-15,-4 11 0 16,-2 11 0-16,-4 13 0 16,-6 7 0-16,-1 16 0 15,1 13 0-15,1 12 0 16,11 12 0-16,18 9 0 16,14 5 0-16,14 0 0 15,9 1 0-15,9-6 0 16,1-6 0-16,-8-9-117 15,-7-9-277-15,-11-15-1409 16,-14-9 153-16,-16-8 131 16,-13-11 115-16</inkml:trace>
  <inkml:trace contextRef="#ctx0" brushRef="#br0" timeOffset="-60184.31">15411 15529 4926 0,'0'0'331'0,"0"0"7"16,0-2 4-16,0 2 8 15,0 0 5-15,0 0 8 16,0 0 5 0,0 0 8-16,0 0 7 15,0 0-324-15,5 0-59 16,8-2 0-16,15-5 0 16,15-2 0-16,18-4 0 15,15-6 0-15,8 0 0 16,1-5 0-16,-3 1 0 15,-6 2 0-15,-13 1 0 16,-15 0 0-16,-15 5 0 16,-13 5 0-1,-13 3-115-15,-5 4-226 0,-8 3-208 16,-7 0-1121 0,-3 6 133-16,-7 2 114 15,-9 0 101-15</inkml:trace>
  <inkml:trace contextRef="#ctx0" brushRef="#br0" timeOffset="-59903.57">15517 15585 5137 0,'-8'6'307'16,"2"0"5"-1,5-1 4-15,13 0 7 0,29-4 4 16,20-7 6-1,19-2 5-15,14-6 8 16,0-2 4-16,-4-3-248 16,-17-1-102-16,-16 3 0 15,-20 2 0-15,-14 5 0 16,-15 4 0-16,-8 2-143 16,-6 4-204-1,3 0-434-15,-8-3-819 0,2 0 123 16,3-7 105-1,6-10 96-15</inkml:trace>
  <inkml:trace contextRef="#ctx0" brushRef="#br0" timeOffset="-56454.69">25181 1723 4906 0,'0'-2'262'16,"0"2"65"-16,0 0 4 15,0-2 7-15,0 4 6 16,0-4 5-16,0 2 7 15,0 2 7-15,0 2 8 16,0 6-197-16,0 10-104 16,0 8-70-16,2 12 0 15,-1 5 0-15,1 6 0 16,-1-3 0-16,2 0 0 16,-3-7 0-16,0-6 0 15,4-9 0-15,-4-8 0 16,0-7 0-1,2-5 0-15,-1-5 0 16,-1-1 0-16,0-4 0 16,0-3-117-16,0-6-294 15,16-6-536-15,-17-10-600 16,-4-3 115-16,1 0 101 16,0-3 88-16</inkml:trace>
  <inkml:trace contextRef="#ctx0" brushRef="#br0" timeOffset="-56161.96">25168 1758 3373 0,'3'-10'176'0,"7"-3"45"16,5 3 71-16,10-3 144 16,9 8 37-16,1 5 13 15,4 6 11 1,-1 6 13-16,-4 5 14 15,-7 0-163-15,-5 2-31 16,-6-1-50-16,-5-4-81 16,-2-1-166-16,-2-2-33 15,-4-2 0-15,3-3-43 16,-2 1-235-16,6-3-102 16,3-3-156-16,10-6-1073 15,-4-5 124-15,4-5 107 16,4-6 95-16</inkml:trace>
  <inkml:trace contextRef="#ctx0" brushRef="#br0" timeOffset="-55926.67">25765 1656 3972 0,'0'-7'292'0,"2"1"116"16,-2-1 8 0,0 0 10-16,-2 4 9 15,-3 9 11-15,-4 6 9 16,-4 6 12-16,-9 4 11 15,-1 5-215-15,1 0-130 16,-1 0-133-16,1-5 0 16,6 1 0-16,4-6 0 15,4 1-270-15,4-7-102 16,4-2-143-16,8-5-306 16,1-1-596-1,2-7 97-15,3-4 87 0,6-9 77 16</inkml:trace>
  <inkml:trace contextRef="#ctx0" brushRef="#br0" timeOffset="-55678.9">25756 1726 3481 0,'4'-5'225'15,"-1"-1"61"-15,-1 1 165 16,5 1 12-16,-3 6 12 16,5 13 11-16,1 10 12 15,-2 12 14-15,-3 12 14 16,1 6-200-16,-2 2-62 15,-2-3-66-15,4-3-198 16,-4-9 0-16,-2-9 0 16,0-7 0-1,0-9 0-15,0-6 0 16,0-6 0-16,0-2-168 16,4-2-447-16,-1-7-1115 15,3-11 141-15,5-7 123 16</inkml:trace>
  <inkml:trace contextRef="#ctx0" brushRef="#br0" timeOffset="-54913.55">26511 1548 3574 0,'2'-7'166'15,"0"0"38"-15,0-3 62 16,-2-1 42-16,0 2 29 15,0 1 8-15,-4-1 10 16,-7-1 6-16,-7 0 7 16,-10 4-148-16,-11 0-30 15,-5 2-36-15,0 2-56 16,-4 2-15-16,2 4 26 16,7 4 16-1,-1 4-2-15,8 4 2 16,7 8-1-16,5 2-5 15,8 4 1-15,4 4-3 16,8 5-13-16,-2-2-30 16,8 5-52-16,2-1-22 15,0 1 0-15,3 3 0 16,4 3 0-16,-3 3 0 16,-1 8 0-16,-5 0 0 15,0 4 0-15,-6-1 0 16,0-2 0-16,0-4 0 15,0-4 0-15,0-7 0 16,0-6 0 0,5-7 0-16,3-8 0 15,15-4 0-15,8-9 0 16,16-6 0-16,5-2 0 16,9-6 0-16,1-5-338 15,15-2-1511-15,-18-6 160 16,-2-6 137-16,-3-4 119 15</inkml:trace>
  <inkml:trace contextRef="#ctx0" brushRef="#br0" timeOffset="-54234.68">27047 1733 4906 0,'0'-4'280'16,"0"2"51"-16,-6 1 7 16,-7 5 6-16,-10 12 6 15,-6 8 6 1,-7 8 7-16,-7 11 7 16,2 3 6-16,-1 0-255 15,5-1-65-15,-1-2-56 16,3-2 0-16,7-6 0 15,2-5-151-15,10-4-228 16,8-7-355-16,0-10-867 16,6-3 122-16,0-12 106 15,4-7 95-15</inkml:trace>
  <inkml:trace contextRef="#ctx0" brushRef="#br0" timeOffset="-53930.95">26620 1819 4297 0,'0'-7'377'16,"2"-1"6"-16,1 0 9 0,4 1 8 15,6 3 8-15,10 12 8 16,6 5 10-16,5 12 10 15,6 6 9-15,1 9-234 16,-1 2-211-16,-4-2 0 16,-3-3 0-16,-8-5 0 15,-2-2 0-15,-12-8 0 16,-2-3-321-16,2-4-391 16,-8-9-951-16,3-3 131 15,0-5 114 1</inkml:trace>
  <inkml:trace contextRef="#ctx0" brushRef="#br0" timeOffset="-53711.65">27326 2108 5724 0,'2'9'259'0,"-2"9"3"15,2 6 5-15,-2 6 3 16,-2 6 3 0,-9 1 6-16,-2-1 2 0,-8-1-326 15,50-2-1728 1,-53-11 147-16,3-8 129 0</inkml:trace>
  <inkml:trace contextRef="#ctx0" brushRef="#br0" timeOffset="-52740.04">27838 1898 3864 0,'0'0'174'0,"0"0"53"16,0-1 109-16,0 1 73 15,0-2 21-15,2 1 11 16,0-4 9-16,1 0 11 15,-1-1 10-15,-2-4-149 16,0-2-44-16,0-1-59 16,-5-1-127-16,-1-2-75 15,-8 3-17-15,0-2 0 16,-6 4 0-16,5 2 0 16,-7 2 0-16,1 2 0 15,-1 4 0-15,-5 4 0 16,-4 4 0-1,-1 10 0-15,1 5 0 16,5 7 0-16,4 5 0 16,9 0 0-16,7 0 0 15,5-3 0-15,1-5 0 16,3-4 0-16,7-4 0 16,7-8 0-16,4-3 0 15,7-4 0-15,3-1 0 16,-2-5 0-16,-4-3 0 15,0-9 0-15,-1-1 0 16,-2-4 0 0,-3-2 0-16,0 2 0 15,-8 7 0-15,-5 5 0 16,1 5 0-16,-1 2 0 16,4 9 0-16,2 6 0 15,4 3 0-15,-2 5 0 16,2 4 0-16,-5-3 0 15,4-1-223-15,1-3-287 16,2-9-1233-16,2-3 144 16,3-5 123-16,-2-7 109 15</inkml:trace>
  <inkml:trace contextRef="#ctx0" brushRef="#br0" timeOffset="-52225.01">27948 1487 4818 0,'18'-9'98'16,"16"0"71"-16,15-4 119 16,14 0 42-16,4 5 7 15,2 6 4-15,-5 0 8 16,-9 2 4-16,-14 6 9 16,-9 3-95-1,-10 7-10-15,-8 11-79 16,-5 10-134-16,-5 9-44 15,1 7 0-15,-2 10 0 16,1 4 0-16,3 4 0 16,2 5 0-16,-6 1 0 15,0 5 0-15,1-4 0 16,-8 2 0-16,-7-5 0 16,-7-4 0-16,-16-7 0 15,-15-9 0-15,-23-7 0 16,-10-11 0-16,-16-10 0 15,-3-12-184-15,5-9-513 16,2-9-1006 0,3-13 137-16,10-9 119 15,12-6 105-15</inkml:trace>
  <inkml:trace contextRef="#ctx0" brushRef="#br0" timeOffset="-46516.04">29799 6349 4593 0,'3'-4'157'0,"0"-1"76"16,-2-1 115-16,2-1 7 15,-1 1 7-15,-2 4 5 16,0-1 8-16,0 2 8 16,0 1 7-16,0 0-108 15,0-2-67-15,0 2-84 16,0 0-131-16,0 0 0 15,0 0 0-15,0 0 0 16,0 0 0 0,0 0 0-16,0 0 0 15,1 0 0-15,-1 0 0 16,0 0 0-16,0 0 0 16,0 0 0-16,0 0 0 15,0 0 0-15,0 0 0 16,0 0 0-16,0 0 0 15,0 0 0-15,0 0 0 16,0 0 0-16,0 0 0 16,0 0 0-16,0 0 0 15,0 0 0-15,0 0 0 16,0 0 0 0,0 0 0-16,0 0 0 15,2 3 0-15,-1 6 0 16,3 13 0-16,1 14 0 15,2 10 0-15,-3 8 0 16,1 4 0-16,-5-3 0 16,1-8 0-16,-1-4 0 15,0-9 0-15,0-7 0 16,0-11 0-16,0-3 0 16,0-8 0-16,0 0 0 15,0-5 0 1,-1 0 0-16,-2 0-415 15,1-15-1414-15,-1 3 157 16,2-5 134-16</inkml:trace>
  <inkml:trace contextRef="#ctx0" brushRef="#br0" timeOffset="-46238.3">29861 6399 3347 0,'6'-15'177'0,"3"-2"57"16,2-3 156-16,7-2 75 15,-1 9 12-15,3 5 12 16,3 4 13-16,5 4 12 16,0 4 15-16,1 3-142 15,-1 3-56-15,-8 3-63 16,-3 0-187-16,-6 3-199 15,-4 0-221-15,-2 0-228 16,-2-34-1098-16,-1 25 132 16,2-3 113-16,2-8 102 15</inkml:trace>
  <inkml:trace contextRef="#ctx0" brushRef="#br0" timeOffset="-45989">30397 6210 4603 0,'-3'-1'125'15,"-4"1"51"-15,-7 1 50 16,-6 6 19-16,0 4 4 16,-5 6-11-16,-1 5-106 15,1 3-57-15,8 1-72 16,-1-1-224-16,8-1-250 15,3-24-736-15,5 10 73 16,2-7 64-16,5-5 59 16</inkml:trace>
  <inkml:trace contextRef="#ctx0" brushRef="#br0" timeOffset="-45787.19">30347 6282 3761 0,'5'-3'196'16,"1"2"179"-16,3 5 51 15,2 14 11-15,1 16 9 16,-2 16 10-16,-3 16 12 16,0 9 10-16,-2 2 13 15,-3-7-153-15,0-3-72 16,-1-10-213-16,1-10-53 16,-2-11-75-16,1-8-311 15,-1-11-1430-15,5-10 155 16,-1-11 132-16,6-9 117 15</inkml:trace>
  <inkml:trace contextRef="#ctx0" brushRef="#br0" timeOffset="-45418.97">30924 5931 6371 0,'0'-14'194'0,"0"-1"2"16,0 10 2-16,0 21 2 16,2 31 2-16,1 38 2 15,-1 35 2-15,7 27 3 16,1 19 2 0,0 12-211-16,-5 11 0 0,0-2 0 15,-9 0 0 1,-8-1 0-16,-8-10 0 15,4-17 0-15,-4-15 0 16,3-21 0-16,2-25 0 16,7-25 0-16,-1-23 0 15,4-17 0-15,-1-18 0 16,1-13 0-16,2-12-268 16,5-11-458-16,-4-11-947 15,2-8 133-15,0-7 115 16,-7-3 101-16</inkml:trace>
  <inkml:trace contextRef="#ctx0" brushRef="#br0" timeOffset="-44866.97">29360 7492 4393 0,'-6'-4'367'0,"2"1"9"15,-2-3 6-15,3 1 8 16,2-1 8-16,11 1 8 16,20-4 9-16,27-3 9 15,31-2 9-15,43-3-226 16,47-2-207-16,38 1 0 15,37-1 0-15,30-1 0 16,22-1 0-16,-2-2 0 16,-10 0 0-16,-23 0 0 15,-37-1 0-15,-44-4 0 16,-40 6 0 0,-48-3 0-16,-35 3 0 15,-31 3 0-15,-22 3 0 16,-12 2 0-16,-12 6 0 15,-5 2 0-15,-7 2-400 16,-5-9-1433-16,-9 16 158 16,-4 3 135-16,-3 4 117 15</inkml:trace>
  <inkml:trace contextRef="#ctx0" brushRef="#br0" timeOffset="-44107.16">29552 8267 3102 0,'-7'3'209'16,"0"-1"56"-16,-3 2 176 16,-2-2 50-16,5 1 14 15,4-3 13-15,0 0 14 16,3 0 16-16,6-3 15 16,13 3-180-1,24 0-60-15,32 0-64 16,36-6-207-16,48-3-52 15,40 1 0-15,33-5 0 16,27 0 0-16,19 2 0 16,0-4 0-16,-5-5 0 15,-17 4 0-15,-31-6 0 16,-34 0 0-16,-41 0 0 16,-37 2 0-16,-37-4 0 15,-33 4 0-15,-20 0 0 16,-15 3 0-16,-17-1 0 15,-13 3 0-15,-9 2-333 16,54 4-1518 0,-82-1 161-16,-7 3 137 15,-4 6 119-15</inkml:trace>
  <inkml:trace contextRef="#ctx0" brushRef="#br0" timeOffset="-43402.8">30806 7965 3103 0,'0'0'175'0,"0"0"41"16,0-1 49-16,0-3 141 15,0 1 87-15,0 0 13 16,0-4 12-16,0 5 16 16,0 0 14-16,0 1-144 15,0 1-49-15,0 5-41 16,0 9-55-16,0 11-164 16,0 14-95-1,0 17 0-15,-2 15 0 16,-1 12 0-16,-2 10 0 15,-1 4 0-15,-3-3 0 16,2-7 0-16,0-7 0 16,2-14 0-16,1-10 0 15,2-13 0-15,1-9 0 16,1-13 0-16,0-5 0 16,-2-6 0-16,-1-4 0 15,3-5-340-15,0-28-1509 16,-2 12 160-16,2-11 137 15,2-10 119-15</inkml:trace>
  <inkml:trace contextRef="#ctx0" brushRef="#br0" timeOffset="-42526.97">30329 7645 3598 0,'4'-7'195'16,"1"-3"105"-16,-1 0 141 16,1-3 8-16,-4 4 12 15,1 3 11 1,-2 2 11-16,0 3 13 0,0-1 12 16,0 1-168-16,0 1-54 15,-2 1-124 1,-5 4-162-16,-8 8 0 15,-11 8 0-15,-7 12 0 16,-10 11 0-16,-5 6 0 16,-2 3 0-16,2 0 0 15,0-2 0-15,8-3 0 16,5-6 0-16,6-6 0 16,6-7 0-16,3-8 0 15,7-6-295 1,68-5-1566-16,-64-8 162 15,3-10 139-15,3-7 120 16</inkml:trace>
  <inkml:trace contextRef="#ctx0" brushRef="#br0" timeOffset="-41882.05">29926 7638 3637 0,'-1'-3'208'0,"1"-1"119"16,0-2 109-16,-2 1 11 15,4 1 11-15,-2 0 11 16,0 2 11-16,0-1 12 15,0 2 13-15,0 1-166 16,0 0-72-16,0 0-141 16,0 0-126-16,0 0 0 15,4 5 0 1,3 2 0-16,9 10 0 16,6 3 0-16,13 8 0 15,6 4 0-15,4 6 0 16,3 1 0-16,-2 1 0 15,-3-1 0-15,-10-2 0 16,-2-3 0-16,-11-9 0 16,-1-2 0-16,-9-6 0 15,-3-6 0-15,-3-3 0 16,-2-1 0-16,-2-4 0 16,0-2 0-16,0-1 0 15,0 0 0-15,0 0-223 16,10-2-584-1,-7-4-856-15,0-5 131 16,3-2 114-16,1-3 100 16</inkml:trace>
  <inkml:trace contextRef="#ctx0" brushRef="#br0" timeOffset="-40046.75">32053 6488 4112 0,'2'0'170'0,"-2"0"104"15,0 0 120 1,1 0 9-16,-2 0 6 16,2 0 11-16,-1 0 9 15,0 0 8-15,0 0 12 16,0 0-148-16,0-2-45 15,0-3-119-15,-1-3-137 16,-2-2 0-16,0-4 0 16,0-3 0-16,-4 0 0 15,3 1 0-15,-4 1 0 16,0 1 0-16,-7 1 0 16,-1 2 0-16,-4 2 0 15,-1 1 0-15,-3 4 0 16,1 4 0-1,-3-2 0-15,0 6 0 16,-1 4 0-16,1 7 0 16,1 4 0-16,1 9 0 15,4 2 0-15,4 2 0 16,3-1 0-16,5 4 0 16,6-3 0-16,0-2 0 15,2 0 0-15,0-6 0 16,4-5 0-16,4-5 0 15,5-2 0-15,4-6 0 16,8-2 0-16,6-1 0 16,-2-3 0-16,3-4 0 15,1-4 0 1,-1-5 0-16,-5-5 0 16,2-6 0-16,-3-6 0 15,-4 3 0-15,0 3 0 16,-5 5 0-16,-7 6 0 15,-1 5 0 1,-1 7 0-16,0 5 0 0,0 7 0 16,5 9 0-16,0 9 0 15,4 8 0-15,2 6 0 16,3 5-329-16,5 6-406 16,-2-3-919-16,-5-1 129 15,-1-3 114-15,-6-4 100 16</inkml:trace>
  <inkml:trace contextRef="#ctx0" brushRef="#br0" timeOffset="-32682.3">28764 1876 3390 0,'0'0'128'0,"0"0"28"0,0 0 30 16,0 0 24-16,0 0 18 15,-2 0 29-15,2 0 77 16,0 0 105 0,-1 0 48-16,-1 0-104 15,2 0-26-15,-2 0-22 16,2 0-29-16,-1 0-24 16,1 0-13-16,0 0-28 15,0 0-83-15,0 0-113 16,0 0-45-16,0 0 0 15,0 0 0-15,5 0 0 16,8 0 0 0,10-1 0-16,12-1 0 15,9 0 0-15,3-1 0 16,-4-3 0-16,-5 3 0 16,-4 0 0-16,-8-1 0 15,-7 1 0-15,-5 2 0 16,-5-2 0-16,-3 0 0 15,-3 2 0-15,0-1 0 16,-3 1 0-16,0-2 0 16,2 3 0-1,-2-1 0-15,0 0 0 16,0 1-333-16,0 0-215 16,-4-12-1155-16,-2 10 137 15,-7 0 119-15,-4 2 105 16</inkml:trace>
  <inkml:trace contextRef="#ctx0" brushRef="#br0" timeOffset="-32266.69">28806 2025 3310 0,'-6'2'178'0,"0"2"47"16,-1 0 71 0,2 3 84-16,4-6 82 15,-2 2 27-15,9-3 12 16,7 0 12-16,8 0 15 16,10 0-151-16,12 0-47 15,8 0-51-15,-3 0-77 16,-1 0-96-16,-6 0-91 15,-7-3-15-15,-6 2 0 16,-8 1 0-16,-6-3 0 16,-4 3 0-16,-5-1 0 15,-2 1 0-15,-2-1 0 16,-1 1 0-16,0 0 0 16,1 0 0-1,-1 0 0-15,0 0-270 16,0 0-284-16,-1-2-1165 15,-2-2 140-15,-3-2 121 16,-6-2 106-16</inkml:trace>
  <inkml:trace contextRef="#ctx0" brushRef="#br0" timeOffset="-24694.68">31448 7524 1072 0,'0'0'56'0,"2"0"1"16,-1 0 1-16,1 1 7 16,-1-2 34-16,-1 1 39 15,0 0 38 1,0 0 28-16,0 0 29 0,0 0-30 16,2 0 24-16,-2 0 37 15,0 0 33 1,1 0 22-16,-1 0-12 15,0 0-23-15,0 0-20 16,3 0-14-16,-3 0-12 16,0 0-4-16,1 0 7 15,-1 0 2-15,0 0 4 16,0 0 23-16,0-2 37 16,2 2-17-16,-2 0-14 15,0-2-11-15,0 1-14 16,0 1-18-1,0-1-39-15,0 1-40 0,0-2-39 16,0 2-55 0,0 0-60-16,0 0 0 15,0 0 0-15,0 0 0 16,0 0 0-16,0 0 0 16,0 0 0-16,0 0 0 15,0 0 0-15,0 0 0 16,0 0 0-16,0 0 0 15,0 0 0-15,0 0 0 16,0 0 0 0,0 0 0-16,0 0 0 15,0 0 0-15,0 0 0 16,0 0 0-16,0 0 0 16,0 0 0-16,0 0 0 15,0 0 0-15,0 0 0 16,0 0 0-16,0 0 0 15,0 0 0-15,0 0 0 16,0 0 0-16,0 0 0 16,0 0 0-16,0 0 0 15,0 0 0-15,0 0 0 16,0 0 0-16,0 0 0 16,0 0 0-1,0 0 0-15,0 2 0 16,-2 0 0-16,1 0 0 15,-3 1 0-15,2 0 0 16,1 0 0-16,-1-3 0 16,1 2 0-16,-1 0 0 15,2-2 0-15,0 1 0 16,0 1 0-16,0-2 0 16,0 0 0-16,0 1 0 15,0-1 0-15,0 0 0 16,-1 2 0-16,1-1 0 15,-2 1 0-15,1 1 0 16,0-2 0 0,-1 0 0-16,-1 1 0 15,3 0 0-15,-1 0 0 16,-1 3 0-16,1-2 0 16,-1 1 0-16,-3 1 0 15,0 1 0-15,-2 2 0 16,1 2 0-16,-3 1 0 15,-2 4 0-15,-2 1 0 16,-4 5 0-16,-1 2 0 16,-3 2 0-16,1 3 0 15,1 4 0-15,-1-2 0 16,1 1 0-16,3-1 0 16,0-2 0-1,6-3 0-15,0-5 0 16,1-1 0-16,3-5 0 15,4-4 0-15,-1-4 0 16,1-1 0-16,1-4 0 16,1 2 0-16,-3-2 0 15,-2-1 0-15,1 0-322 16,3-1-1532-16,-3-7 161 16,6-6 137-16,5-2 121 15</inkml:trace>
  <inkml:trace contextRef="#ctx0" brushRef="#br0" timeOffset="-23734.5">31135 7597 2922 0,'0'0'161'0,"0"0"34"16,0 0 42-16,1 0 39 15,1 0 69-15,-2-1 95 16,1 0 82-1,-1 1 15-15,0-3 15 16,2 2-125-16,-1 1-45 16,1 0-34-16,1 0-42 15,0 0-40-15,1 0-76 16,0 0-105-16,2 0-85 16,0 1 0-16,2 6 0 15,5-1 0-15,0 7 0 16,4 5 0-16,4 7 0 15,1 4 0-15,2 6 0 16,-1 1 0-16,-3 5 0 16,-2-6 0-1,-5-1 0-15,-3-5 0 16,-3-5 0-16,-3-6 0 16,-1-5 0-16,-1-4 0 15,-1-6 0-15,-1 0 0 16,0-2 0-16,0-1 0 15,0 3 0-15,0-3 0 16,0 0-371-16,11 0-1469 16,-8-4 157-16,3-3 137 15,3-2 119-15</inkml:trace>
  <inkml:trace contextRef="#ctx0" brushRef="#br0" timeOffset="-23134.03">31571 7790 3275 0,'0'0'179'16,"0"0"43"-16,0 0 101 15,0 0 147-15,2 0 13 16,-2 0 11-16,0 0 13 16,1 0 13-16,-1-2 16 15,0 2-152-15,2 0-48 16,-1 0-47-16,3 0-116 16,9-2-173-16,10 2 0 15,6-2 0-15,12 0 0 16,6 0 0-16,-1 0 0 15,-1 1 0-15,-3 1 0 16,-7-2 0-16,-6 2 0 16,-6-1 0-1,-6 0 0-15,-3-2 0 16,-5 1 0-16,-3 1 0 16,-5-1 0-16,1 1 0 15,-2 1-10-15,0 0-332 16,0-3-223-16,-4-43-1128 15,-1 38 135-15,-2 0 118 16,-2-3 103-16</inkml:trace>
  <inkml:trace contextRef="#ctx0" brushRef="#br0" timeOffset="-22622.5">31847 7661 1959 0,'-2'0'165'0,"1"0"42"16,-2 0 51-16,2-2 49 16,-1 0 39-16,1 0 42 15,-1 0 97-15,2-1 104 16,0 2 50-16,0-2-129 15,-1 2-39-15,1 1-40 16,-2-3-52-16,2 3-49 16,0 0-38-1,-1-2-40-15,1 2-107 16,0 0-107-16,1 2-38 16,7 2 0-16,9 1 0 15,8 5 0-15,8 1 0 16,7 1 0-16,-2-1 0 15,-5 1 0-15,-3-1 0 16,-7 0 0-16,-8 0 0 16,-5 2 0-16,-4-1 0 15,-6 3 0-15,-6 0 0 16,-4 2 0-16,-6 2 0 16,-7-4 0-1,-8 2 0-15,1-1 0 16,1-2 0-16,5-1-164 15,6-1-228-15,43-3-1398 16,-29-5 151-16,7-3 129 16,6-2 113-16</inkml:trace>
  <inkml:trace contextRef="#ctx0" brushRef="#br0" timeOffset="-21939.11">32198 7597 3371 0,'0'-2'201'16,"0"-2"49"-16,2 0 123 16,0 2 92-16,-2-1 13 15,0 0 13-15,1 2 12 16,-1 1 13-16,0-2 14 16,0 7-171-16,0 2-57 15,0 8-55-15,0 4-142 16,0 6-105-16,2 1 0 15,1 0 0-15,4-1 0 16,2-3 0 0,5-1 0-16,4-6 0 15,0-2 0-15,1-6 0 16,1-4 0-16,0-3 0 16,2-5 0-16,-3-5 0 15,1-3 0-15,2-7 0 16,-6-8 0-16,-1 0 0 15,-4-5 0-15,-5 1 0 16,-6 3 0-16,1 5 0 16,-4 2 0-16,-1 8-178 15,-1 2-174-15,-4 8-188 16,3-2-1113-16,-2 5 130 16,4 1 113-1,2 0 100-15</inkml:trace>
  <inkml:trace contextRef="#ctx0" brushRef="#br0" timeOffset="-21451.02">32524 7554 3938 0,'2'-1'208'16,"-1"1"104"-1,1 0 99-15,-1-2 9 0,1 4 9 16,-2-4 10-16,2 2 10 16,2 0 12-16,2 2 9 15,0 5-161-15,3 3-76 16,-3 7-121 0,4 8-112-16,-5 3 0 15,3 2 0-15,-1 3 0 16,0-4 0-16,-1-2 0 15,-2-8 0-15,-1-4 0 16,0-5 0-16,0-7 0 16,3-3 0-16,4 0 0 15,0-6 0-15,3-6 0 16,6-5 0-16,-1-5 0 16,1-5 0-1,1-5 0-15,-1 5 0 16,-3-1 0-16,-2 3 0 0,-3 3 0 15,-6 6 0 1,-2 5 0-16,-3 4 0 16,0 3 0-16,-1 3-291 15,-2 1-242-15,0-36-1186 16,2 34 140-16,-2 1 121 16,3-2 106-16</inkml:trace>
  <inkml:trace contextRef="#ctx0" brushRef="#br0" timeOffset="-20919.01">32884 7542 4751 0,'1'0'339'16,"1"0"7"-16,-1-1 6 16,2 2 6-16,1 7 7 15,-1 6 7-15,-1 4 7 16,1 7 8-16,-2 4 6 15,3-1-244-15,0-2-149 16,2-6 0-16,-1-2 0 16,1-6 0-16,-1-3 0 15,5-7 0-15,1 1 0 16,0-6 0 0,6-4 0-16,3-5 0 15,1-5 0-15,3-1 0 16,-1-4 0-16,-4 4 0 15,0 3 0-15,-7 8 0 16,-1 0 0-16,1 7 0 16,-2 3 0-16,1 6 0 15,1 5 0-15,4 1 0 16,-2 4 0-16,3-2 0 16,4-3 0-16,3-4 0 15,5-1 0-15,2-7 0 16,2-2 0-1,-4-7 0-15,-3-4 0 16,-8-8 0-16,-6-6 0 0,-5-11 0 16,-4-1 0-16,-4-7 0 15,-7-2 0-15,-5 1 0 16,-10 2 0-16,-7 8-303 16,21 13-625-16,-32 7-682 15,-1 11 122-15,1 4 109 16,2 9 96-16</inkml:trace>
  <inkml:trace contextRef="#ctx0" brushRef="#br0" timeOffset="-19557.38">31707 8539 5139 0,'1'-3'316'16,"-1"-1"6"-16,0 1 6 16,-1 1 4-16,-12 7 6 15,-2 5 7-15,-2 11 5 16,-6 6 6-16,5 7 9 15,9 3-365-15,4-1 0 16,5-2 0-16,7-7 0 16,3-4 0-16,7-7 0 15,4-7 0 1,4-5 0-16,0-4 0 16,-1-7 0-16,-3-6 0 15,-3-4 0-15,-5-9 0 16,-6-4 0-16,-2 0 0 15,-3-2 0-15,-4 6 0 16,-4 3 0-16,-3 7-162 16,1 3-163-16,-3 4-82 15,5 1-80-15,3-1 6 16,3 1 17-16,9-3 56 16,7-2 66-16,5 2 65 15,8-1 54-15,5 2 245 16,2 7 257-1,1 3 80-15,0 10 91 16,-4 10 16-16,-4 8 6 16,-9 5-37-16,-10 7-56 15,-6-3-63-15,-5-7-54 16,-8-5-126-16,-4-9-136 16,-3-7 0-16,0-7 0 15,2-4 0-15,8-12 0 16,3-6 0-16,8-6 0 15,9-13 0-15,6-3 0 16,3 6 0-16,3 1 0 16,-4 11 0-1,-6 8-107-15,-6 11-356 16,-7-46-1324-16,-2 59 151 16,-6 2 128-16,-9 10 114 15</inkml:trace>
  <inkml:trace contextRef="#ctx0" brushRef="#br0" timeOffset="-18971.44">31187 9497 5955 0,'0'0'236'15,"1"0"3"-15,7 0 3 16,3 0 3 0,8 2 3-16,7-4 3 0,6-4 3 15,-4-3 4-15,0-4 5 16,-8-5-263-1,-7-4 0-15,-7 1 0 16,-8-4 0-16,-9 3 0 16,-6 3 0-16,-11 8 0 15,-8 3 0-15,-8 7 0 16,-4 7 0-16,0 7 0 16,3 10 0-16,8 7 0 15,11 9 0-15,11 2 0 16,11-1 0-16,13-3 0 15,11-3 0 1,9-5 0-16,5-7 0 16,14-6-231-16,-2-7-255 15,2-10-1262-15,-6 1 145 16,-5-5 124-16</inkml:trace>
  <inkml:trace contextRef="#ctx0" brushRef="#br0" timeOffset="-18295.3">31428 9518 5119 0,'4'-10'308'0,"4"-5"5"15,6 0 5-15,8-2 5 16,4 6 6-16,4 7 4 16,-1 7 8-16,-3 6 5 15,-6 7 5 1,-3 3-241-16,-8 5-110 15,-4 1 0-15,-2-6 0 16,-3 0 0-16,-2-7 0 16,2-4 0-16,2-4 0 15,-2-4 0-15,0 0 0 16,1-7 0-16,6-3 0 16,2-8 0-16,4-6 0 15,3-5 0-15,-2 0 0 16,-1 6 0-16,-3 2 0 15,0 6-259-15,2 7-101 16,-2 2-98 0,0 2-46-16,0 4 5 15,0 0 15-15,-1 0 26 16,1-2 70-16,0 1 77 16,-1-2 79-16,-1-1 365 15,0 0 172-15,0 1 99 16,1 1 62-16,2 4 18 15,0 5 10-15,-1 5-3 16,0 9-55-16,-4 4-73 16,-3 3-85-16,-1-1-179 15,-2-1-99-15,0-4 0 16,0-5 0 0,0-5 0-16,0-6 0 15,0-5 0-15,0-1 0 16,0-5 0-16,0-6 0 15,5-5 0-15,3-8 0 16,4-7 0-16,4-2 0 16,4-1 0-16,-1 7 0 15,-3 4 0-15,-3 5 0 16,-3 7-227-16,0 2-168 16,1 5-215-16,1-14-1001 15,2 14 124-15,1-2 109 16,2 2 94-16</inkml:trace>
  <inkml:trace contextRef="#ctx0" brushRef="#br0" timeOffset="-17968.14">32170 9323 3312 0,'2'-1'227'15,"-1"1"121"-15,-1 0 119 16,2 4 11-16,-2 10 12 16,-3 4 12-16,1 6 14 15,-3 8 14-15,2 3 15 16,1 1-186-16,1-3-79 15,1 0-143-15,4-6-137 16,3-5 0-16,3-5 0 16,7-9 0-16,4-4 0 15,2-4 0-15,0-6 0 16,-4-3 0 0,-2-5 0-16,-7-6 0 15,-4-6 0-15,-3-2 0 16,-3-1 0-16,-6 1 0 15,-4 1 0-15,-7 4 0 16,-2 1-83-16,-7 3-239 16,2 5-188-16,24-2-1184 15,-15 1 135-15,8 1 118 16</inkml:trace>
  <inkml:trace contextRef="#ctx0" brushRef="#br0" timeOffset="-17655.58">32347 9261 4198 0,'15'0'210'16,"7"3"96"0,1 2 83-16,3 7 9 0,-6 8 7 15,-7 8 10 1,-7 6 8-16,-3 2 10 16,0-2 8-16,-7-3-162 15,-2-4-77-15,0-5-110 16,0-7-92-16,0-5 0 15,2-6 0-15,2-1 0 16,2-7 0-16,3-11 0 16,5-6 0-16,8-12 0 15,7-13 0-15,7-6 0 16,3 1 0-16,-1 5 0 16,-9 8 0-1,-4 9-407-15,-9-31-1424 16,-7 45 157-16,-3 0 135 15,0 5 118-15</inkml:trace>
  <inkml:trace contextRef="#ctx0" brushRef="#br0" timeOffset="-16771.42">31363 10010 5688 0,'-13'0'263'0,"1"0"3"0,1-2 4 16,5 1 4-16,32 1 4 16,22-3 3-16,22-1 5 15,27 0 4-15,19-1 5 16,1 3-295-1,0-1 0-15,-9 2 0 0,-16-2 0 16,-16-1 0-16,-19 1 0 16,-17 0 0-1,-16 2 0-15,-12-2 0 16,-8 2 0-16,-4-2 0 16,0 3 0-16,-6-1 0 15,0 1-189-15,-2 0-335 16,-9 0-1223-16,-5 1 143 15,-9 2 124-15,-4 1 110 16</inkml:trace>
  <inkml:trace contextRef="#ctx0" brushRef="#br0" timeOffset="-16384.27">31445 10150 7036 0,'-14'3'125'0,"1"2"1"15,7 1 1-15,21 1 0 16,40-1 1-16,24 0 1 16,26-1 1-16,18-1 1 15,-2 0 1-15,-8 0-132 16,-15-1 0-16,-22-2 0 16,-23-1 0-1,-18 0 0-15,-17 0 0 0,-13 0 0 16,-4 0 0-16,-2 0 0 15,1 0 0 1,0 2 0-16,1-2 0 16,0 0 0-16,-1 0 0 15,2 0 0-15,-2 0 0 16,0 0 0-16,1 0 0 16,-1 0 0-16,0 0 0 15,0 0 0-15,0-2-148 16,-1-2-395-16,-5-2-1211 15,-3-5 145-15,-2-7 125 16,1 3 110 0</inkml:trace>
  <inkml:trace contextRef="#ctx0" brushRef="#br0" timeOffset="-847.16">30180 1487 3395 0,'0'0'132'0,"0"0"31"16,0 0 35-16,0 0 30 16,0 0 51-16,2 0 87 15,-2 0 99 1,0 0 20-16,1 0 12 15,-1 0-114-15,0-2-21 16,0 2-29-16,0 0-37 16,0-2-27-16,0 2-56 15,0 0-96-15,0 0-107 16,0 0-10-16,0 0 0 16,0 0 0-16,0 0 0 15,0 0 0-15,0 0 0 16,0 0 0-16,0 4 0 15,0 1 0-15,-3 5 0 16,-2 9 0 0,-8 8 0-16,-8 6 0 15,-6 10 0-15,-8 8 0 16,-6 7 0-16,-4 7 0 16,-3 2 0-16,3-3 0 15,6-4 0-15,7-10 0 16,9-8 0-16,9-11 0 15,7-9 0-15,1-10 0 16,3-6 0-16,0-6-379 16,2-21-1459-16,-1 4 158 15,2-6 137-15,0-7 117 16</inkml:trace>
  <inkml:trace contextRef="#ctx0" brushRef="#br0" timeOffset="-467.51">29861 1606 4481 0,'2'-5'356'0,"3"1"10"15,6 1 7-15,7 7 8 16,3 11 7-16,12 16 8 16,1 10 8-16,4 11 9 15,1 3 8-15,0-1-213 16,1-5-204 0,-5-5-4-16,-2-8 0 15,-8-5 0-15,-5-8 0 16,-6-9 0-16,-3-2 0 15,-7-5 0-15,-1-3 0 16,-2-4 0-16,3 0-268 16,4-7-371-16,2-10-1058 15,7-8 137-15,2-7 118 16,6-4 103-16</inkml:trace>
  <inkml:trace contextRef="#ctx0" brushRef="#br0" timeOffset="-18.92">30570 1791 3615 0,'0'0'249'0,"0"-2"185"16,0 2 12-16,0 0 8 16,0 0 12-16,0 0 11 15,2 0 12 1,2 0 13-16,8 0 12 0,9 0-190 16,12 0-103-16,12 0-221 15,13 0 0 1,7 0 0-16,3 0 0 15,-2 0 0-15,-2 0 0 16,-9 0 0-16,-12 0 0 16,-8 0 0-16,-14 0 0 15,-8 0 0-15,-7 0 0 16,-3 0 0-16,-3 0 0 16,0 0 0-16,0 0 0 15,0 0-146 1,-3 0-276-16,2-4-1365 0,-4-2 151 15,0-2 128-15,-1-2 114 16</inkml:trace>
  <inkml:trace contextRef="#ctx0" brushRef="#br0" timeOffset="577.78">30944 1646 2783 0,'0'-2'168'0,"0"0"31"16,0-1 39 0,0 0 47-16,0 0 58 15,0 2 111-15,0-3 80 16,0 2 17-16,0 0 17 15,0 1-132-15,0-3-47 16,-1 2-28-16,1 1-42 16,0-1-48-16,-2 2-64 15,1 0-122-15,1 0-85 16,-2 0 0-16,1 0 0 16,-2 0 0-16,3 0 0 15,-1 0 0-15,-1 0 0 16,2 0 0-1,2 0 0-15,-2 0 0 16,0 0 0-16,0 0 0 16,8 2 0-16,13 2 0 15,12 5 0-15,13 4 0 16,12 4 0-16,-1 2 0 16,-4 1 0-16,-7-1 0 15,-13-1 0-15,-9-1 0 16,-7 0 0-16,-9-3 0 15,-7 7 0-15,-9 2 0 16,-10 3 0 0,-10 5 0-16,-9 1 0 15,-10-2 0-15,-5-3 0 16,-2-2 0-16,2-4-357 16,1-6-1487-16,-2-7 159 15,3-4 136-15,-2-8 119 16</inkml:trace>
  <inkml:trace contextRef="#ctx0" brushRef="#br0" timeOffset="3000.17">31614 1628 3095 0,'0'0'125'16,"0"0"24"-16,-2 0 28 16,2 0 24-16,0 0 19 15,0 0 24-15,0 0 28 16,0 0 50-16,0-2 59 15,-2 1-53-15,2 0 26 16,0 0 9-16,0-1-27 16,0 0-18-16,0 2-14 15,0-2-24 1,0 2-24-16,0 0-49 16,0-1-63-16,0-1-62 15,0 1-49-15,0-1-33 16,0 2 0-16,0-1 0 15,0 1 0-15,0 0 0 16,0 0 0-16,-1 3 0 16,-5 7 0-16,0 6 0 15,-1 12 0-15,-2 11 0 16,5 8 0-16,3 1 0 16,-1 0 0-16,8-2 0 15,4-6 0-15,6-5 0 16,7-7 0-1,9-5 0-15,4-10 0 16,3-4 0-16,2-6 0 16,-1-6 0-16,-9-5 0 15,-3-4 0-15,-7-11 0 16,-8-8 0-16,-5-10 0 16,-4-8 0-16,-4-3 0 15,-6 0 0-15,-1 6 0 16,0 9 0 15,-5 8-336-31,7 13-387 0,-4 2-933 0,3 9 130 0,6 1 114 16,0 3 100-16</inkml:trace>
  <inkml:trace contextRef="#ctx0" brushRef="#br0" timeOffset="3533.2">32056 1689 4368 0,'0'0'208'16,"0"0"110"-16,0 0 56 15,2 2 7-15,1 1 9 16,1 5 8-16,2 5 7 16,4 7 9-16,-2 7 10 15,1 9-161 1,1 3-76-16,-1 2-126 16,0-2-61-16,-2-1 0 15,1-8 0-15,-2-5 0 16,0-8 0-16,-2-5 0 15,1-3 0-15,2-6 0 16,0-2 0-16,5-5 0 16,3-7 0-16,3-9 0 15,5-5 0-15,-1-12 0 16,0-5 0-16,-1-3 0 16,-2 4 0-1,-6 3 0-15,-3 10 0 0,-6 4 0 16,-3 10 0-1,1 3 0-15,-4 5 0 16,0 2-206-16,-1 2-211 16,22 0-539-16,-22 2-563 15,1 0 110-15,4 0 98 16,4 0 86-16</inkml:trace>
  <inkml:trace contextRef="#ctx0" brushRef="#br0" timeOffset="4137.63">32423 1685 5032 0,'1'-2'327'15,"2"-2"5"1,0 2 7-16,2-1 4 16,-2 10 8-16,1 6 5 15,0 10 8-15,-3 6 5 16,1 10 9-16,-2 2-378 15,1-2 0-15,-1-2 0 16,2-6 0-16,1-8 0 16,-3-4 0-16,1-7 0 15,2-5 0-15,0-3 0 16,3-4 0-16,5 0 0 16,2-4 0-16,7-9 0 15,4-6 0 1,2-6 0-16,1-5 0 15,-1-1 0-15,-4 4 0 16,-5 8 0-16,-4 5 0 16,-4 6 0-16,-3 5 0 15,0 8 0-15,0 8 0 16,3 5 0-16,0 6 0 16,2 5 0-16,2 0 0 15,5-5 0-15,-2-4 0 16,5-3 0-16,5-7 0 15,-1-4 0-15,4-4 0 16,0-6 0 0,0-5 0-16,-5-7 0 15,-2-8 0-15,-6-9 0 16,-5-10 0-16,-7-7 0 16,-4-4 0-16,-5-4 0 15,-8 2 0-15,-10 3 0 16,-9 10 0-16,-12 8-363 15,26 11-1480-15,-40 11 160 16,6 4 135-16,3 6 120 16</inkml:trace>
  <inkml:trace contextRef="#ctx0" brushRef="#br0" timeOffset="5880.66">27802 3028 4097 0,'1'-5'391'0,"2"-2"8"16,-3-3 9-16,2 2 8 15,-1 5 9-15,1 0 10 16,0 4 9-1,4 12 11-15,-1 15 11 16,2 13-211-16,-4 13-255 16,-1 15 0-16,-2 2 0 15,0-3 0-15,0-7 0 16,2-6 0-16,-2-10 0 16,0-10 0-16,-2-8 0 15,0-10 0-15,-5-6 0 16,-1-7-349-16,7-4-427 15,-4-10-863-15,3-6 128 16,4-8 112-16,0-9 97 16</inkml:trace>
  <inkml:trace contextRef="#ctx0" brushRef="#br0" timeOffset="6172.38">27834 3106 4157 0,'4'-26'147'0,"3"-7"49"16,9-8 72-16,6-5 63 16,9 13 47-16,8 8 29 15,-1 10 10-15,-5 7 7 16,-5 16 11 0,-11 11-137-16,-8 10-22 0,-6 7-56 15,-6 7-79-15,-10 0-70 16,-2-2-46-1,-2-5-25-15,-3-8 0 0,-2-5 0 16,3-4 0 0,2-6-146-16,5-5-187 15,2-4-194-15,7-10-1143 16,3 0 133-16,9-7 114 16,7-7 101-16</inkml:trace>
  <inkml:trace contextRef="#ctx0" brushRef="#br0" timeOffset="6492.09">28148 2982 4107 0,'0'7'288'15,"0"6"106"1,0 10 9-16,0 8 7 0,2 1 10 16,7 8 9-1,2-3 10-15,4-4 9 16,6-2 11-16,0-7-187 15,3-7-150-15,1-6-122 16,2-7 0-16,-2-5 0 16,-1-9 0-16,-6-5 0 15,-4-9 0-15,-5-8 0 16,-5-8 0 0,-3-3 0-16,-6-2 0 0,-4 4 0 15,-3 5 0-15,-1 8 0 16,-7 8-286-16,4 9-229 15,0-18-1210 1,6 25 140-16,5 0 122 16</inkml:trace>
  <inkml:trace contextRef="#ctx0" brushRef="#br0" timeOffset="6994.62">28533 2900 5364 0,'4'2'294'16,"3"7"5"-16,2 14 5 16,4 12 5-16,0 13 4 15,-4 14 6 1,0 3 4-16,-1 1 7 16,-5-1 6-16,-3-3-336 15,1-10 0-15,-2-7 0 16,1-13 0-16,0-7 0 15,-2-9 0-15,1-8 0 16,-2-6 0-16,0-6 0 16,-4-13 0-16,1-12 0 15,2-13 0-15,2-15 0 16,7-14 0-16,9-9 0 16,6-10 0-1,9-3 0-15,7 5 0 0,6 12 0 16,0 16 0-1,3 21 0-15,-2 17 0 16,-4 16 0-16,-7 16 0 16,-8 17 0-16,-13 13 0 15,-7 6 0-15,-18 9 0 16,-10-2 0-16,-12-4 0 16,-4-6 0-16,-11-4 0 15,3-8 0-15,5-5 0 16,12-9-316-16,14-4-259 15,11-7-1126-15,17-10 137 16,24-11 118-16</inkml:trace>
  <inkml:trace contextRef="#ctx0" brushRef="#br0" timeOffset="7304.33">29811 2794 7893 0,'0'-3'33'0,"0"0"0"16,-2 3-1-16,-7 7 1 16,-6 12 1-16,-11 10-2 15,-10 10 1-15,-11 9 1 16,-5 6 0-1,-5-4-34-15,-1 1 0 16,0 0 0-16,4-5 0 16,3-7 0-16,10-5 0 15,7-8-335-15,22-9-573 16,-3-11-699-16,11-8 123 16,3-11 107-16,5-10 95 15</inkml:trace>
  <inkml:trace contextRef="#ctx0" brushRef="#br0" timeOffset="7648.01">29344 2820 7036 0,'5'-6'125'0,"5"3"1"16,11 3 1-16,11 10 0 15,10 15 1 1,10 13 1-16,3 7 1 15,1 7 1-15,-5 0 1 16,-7-6-132-16,-7-5 0 16,-9-6 0-16,-5-6 0 15,-8-7 0-15,-1-7 0 16,-5-2 0-16,-3-5 0 16,-3-2 0-16,0-2 0 15,-3-3 0-15,0 1 0 16,1-2 0-1,-1 0 0-15,0 0 0 0,0 0 0 16,0-2 0 0,-1-5-409-16,-8-73-1421 15,-7 60 156-15,-7-5 135 16</inkml:trace>
  <inkml:trace contextRef="#ctx0" brushRef="#br0" timeOffset="8555.17">27204 4078 5688 0,'0'-4'263'15,"2"1"3"-15,2 2 4 16,0 6 4-16,-2 16 4 16,5 14 3-16,-5 12 5 15,2 13 4-15,-2 4 5 16,0 1-295-16,-2-5 0 15,2-5 0 1,-6-7 0-16,0-9 0 16,0-10 0-16,-5-9-146 15,1-7-310-15,-3-10-1322 16,1-6 148-16,-4-7 129 16,1-10 112-16</inkml:trace>
  <inkml:trace contextRef="#ctx0" brushRef="#br0" timeOffset="8798.94">27168 4146 4394 0,'27'-32'241'0,"13"-4"126"15,6-6 6-15,5-2 9 16,-10 21 6-16,-7 17 9 16,-9 11 7-16,-10 14 10 15,-9 11 7 1,-10 9-155-16,-11 7-122 15,-8 2-144-15,-4 0 0 16,-6-5 0-16,-1-7 0 16,3-3 0-16,8-7-330 15,9-9-295-15,6-7-1059 16,3-7 135-16,10-10 116 16,4-8 103-16</inkml:trace>
  <inkml:trace contextRef="#ctx0" brushRef="#br0" timeOffset="9236.53">27541 4085 5327 0,'0'-2'297'16,"0"1"5"-1,0 7 4-15,0 8 5 16,0 11 6-16,0 13 4 15,3 5 7-15,0 5 4 16,1-1 6-16,4-6-326 16,3-6-12-16,1-7 0 15,-1-6 0-15,5-10 0 16,1-5 0-16,2-5 0 16,1-8 0-16,3-11 0 15,-3-8 0-15,2-10 0 16,-4-9 0-16,1-2 0 15,-6 7 0-15,-2 6 0 16,-6 11 0 0,1 12 0-16,-3 7 0 15,-2 11 0-15,4 10 0 16,2 7 0-16,-3 9 0 16,1 2 0-16,6-2 0 15,-2-6-253 1,5-4-158-16,15-8-399 0,-5-8-737 15,3-7 115-15,3-10 101 16,-3-7 88-16</inkml:trace>
  <inkml:trace contextRef="#ctx0" brushRef="#br0" timeOffset="9592.2">28188 4088 3769 0,'4'-17'304'0,"-2"-2"119"16,1-1 11-16,-2-1 9 15,-5 8 12-15,-5 7 9 16,-4 3 12-16,-6 2 11 16,-6 4 14-16,1 7-207 15,-1 4-153-15,4 5-141 16,6 7 0 0,7 5 0-16,2 1 0 0,10 4 0 15,6 1 0-15,5 1 0 16,5 3 0-16,0-3 0 15,0 0 0 1,-7-3 0-16,-7-3 0 16,-3-6 0-16,-8-7 0 15,-7-5 0-15,-3-6 0 16,-4-4-64-16,-5-4-228 16,2 0-95-16,5-1-243 15,4-12-944-15,6-1 119 16,14-5 103-16</inkml:trace>
  <inkml:trace contextRef="#ctx0" brushRef="#br0" timeOffset="10036.79">28375 3910 5547 0,'0'-5'276'16,"0"1"5"-16,0 7 4 15,0 10 4-15,0 15 4 16,0 16 5-16,2 13 4 16,-2 6 5-16,0 1 6 15,0-3-313 1,0-4 0-16,0-8 0 0,0-7 0 16,0-9 0-1,0-8 0-15,0-10 0 16,0-7 0-16,0-5 0 15,0-6 0-15,2-8 0 16,3-10 0-16,8-12 0 16,4-9 0-16,7-5 0 15,1 1 0-15,1 7 0 16,-5 13 0-16,-4 10 0 16,0 11 0-16,-1 11 0 15,4 15 0-15,-3 9 0 16,1 11 0-1,-4 5 0-15,-1 2 0 0,-2-4 0 16,-2-4 0 0,-1-4 0-16,4-6-319 15,5-6-1536-15,3-6 162 16,9-10 137-16,13-4 120 16</inkml:trace>
  <inkml:trace contextRef="#ctx0" brushRef="#br0" timeOffset="11061.83">29616 4195 5044 0,'3'-10'325'16,"1"3"6"-16,0-2 7 0,1-1 4 16,-4 6 7-16,1 2 7 15,-1 2 5 1,2 9 7-16,1 7 9 16,-1 12-377-16,-2 9 0 15,1 8 0-15,-2 3 0 16,-2-5 0-16,4-5 0 15,-2-5 0-15,0-9 0 16,1-9 0-16,1-3 0 16,2-8 0-16,3-4 0 15,6-4 0 1,2-5 0-16,5-9 0 0,2-3 0 16,4-7 0-16,-5 1 0 15,-4 6 0 1,-5 7 0-16,-4 2 0 15,-6 8 0-15,1 3 0 16,3 3 0-16,0 3 0 16,1 5 0-16,0 1 0 15,8 1 0-15,1 0 0 16,4-1 0-16,4-6 0 16,1-2 0-16,-3-2 0 15,-2-2 0-15,-7-7 0 16,-3-6 0-1,-7-6 0-15,-2-9 0 0,-2-11 0 16,-1-5 0 0,-5 3 0-16,0 2 0 15,-2 9 0-15,-4 10-177 16,0 9-242-16,1 7-1361 16,0 6 149-16,0 5 129 15,3 6 112-15</inkml:trace>
  <inkml:trace contextRef="#ctx0" brushRef="#br0" timeOffset="11272.64">30194 4520 5110 0,'-2'11'311'0,"-2"4"5"15,-9 5 7-15,-6 6-44 16,-6 0-224-16,-1-1-205 16,-1-84-1274-16,8 73 98 15,9-7 87-15,7-9 78 16</inkml:trace>
  <inkml:trace contextRef="#ctx0" brushRef="#br0" timeOffset="11826.12">30335 4170 5508 0,'0'-7'280'15,"0"0"4"-15,0 1 6 16,0 2 3-16,0 2 4 16,1 4 6-16,4 9 4 15,1 7 4-15,3 8 7 16,3 10-318-16,0 7 0 15,2 0 0-15,-1-3 0 16,3-2 0-16,-3-8 0 16,-2-6 0-16,0-6 0 15,-4-8 0 1,-1-4 0-16,2-6 0 16,-1-1 0-16,1-9 0 15,2-7 0-15,1-10 0 16,3-11 0-16,3-10 0 15,-1-4 0-15,1 1 0 16,-2 4 0-16,-4 12 0 16,-8 12 0-16,0 8 0 15,-3 7 0-15,0 4 0 16,-3 2-335-16,6 6-483 16,-3 2-813-16,0 6 126 15,0 1 111 1,4 6 98-16</inkml:trace>
  <inkml:trace contextRef="#ctx0" brushRef="#br0" timeOffset="12012.95">30788 4417 5851 0,'0'16'247'0,"-1"4"2"0,-6 9 5 15,-2 5 1 1,-1 0 5-16,-7-4 3 15,1-1 4-15,4-6-215 0,5-3-275 16,3-76-1525 0,8 58 145-16,2-9 124 15,7-8 108-15</inkml:trace>
  <inkml:trace contextRef="#ctx0" brushRef="#br0" timeOffset="12478.52">31125 4093 5688 0,'0'-6'263'15,"0"-3"3"-15,1 4 4 16,-1-1 4-16,0 6 4 16,0 11 3-16,0 9 5 15,0 9 4-15,0 9 5 16,2 12-295-16,3 0 0 16,4-1 0-16,5-3 0 15,7-4 0-15,6-9 0 16,4-5 0-1,5-12 0-15,4-10 0 16,-2-6 0-16,1-7 0 16,-5-11 0-16,-3-11 0 15,-5-9 0-15,-5-13 0 16,-5-9 0-16,-4-5 0 16,-9 4 0-16,-1 5 0 15,-4 9 0-15,-3 15-279 16,2 13-487-16,-8 12-894 15,-2 3 131-15,0 8 113 16</inkml:trace>
  <inkml:trace contextRef="#ctx0" brushRef="#br0" timeOffset="13172.87">31154 4766 6437 0,'-10'0'188'0,"1"0"0"15,0 0 4-15,1 0 0 16,15 0 3-16,10-3 1 16,15-1 3-16,11-2 1 15,9-1 4-15,8-5-204 16,-4 3 0-16,-4-2 0 15,-9-1 0-15,-8 2 0 16,-8 3 0-16,-11 0 0 16,-10 3 0-16,-3 1-282 15,-5 2-285-15,-7 1-1145 16,-8 0 138 0,-4 4 120-16</inkml:trace>
  <inkml:trace contextRef="#ctx0" brushRef="#br0" timeOffset="13345.71">31131 4846 5468 0,'-3'5'285'15,"0"0"3"-15,0 0 6 0,9 2 3 16,13-3 4-16,18-3 7 16,9 1 3-16,15-4 5 15,5-3 7-15,5-3-829 16,0-7-1298-16,-3-7 152 15,0-8 132-15</inkml:trace>
  <inkml:trace contextRef="#ctx0" brushRef="#br0" timeOffset="13504.56">32020 4706 8191 0,'0'3'0'15,"0"-2"0"-15,0 0 0 16,0 1 0-16,0-2-664 15,-1-8-1097-15,1-6 146 16,-3-2 126-16,-13-3 111 16</inkml:trace>
  <inkml:trace contextRef="#ctx0" brushRef="#br0" timeOffset="69812.84">7016 8484 1586 0,'0'0'132'16,"3"0"28"-16,-1 0 28 16,-1 0 27-16,2-1 38 15,-1 0 40-15,-1-2 30 16,2 1 26-16,-3-1 28 15,1 0-85 1,-1 0 0-16,2 2 37 16,-2-2 43-16,0 0 43 15,0 2-9-15,0 0-34 16,1 0-25-16,-1-1-17 16,0 2-21-16,0 0-23 15,0 0-33-15,0 0-72 16,0 0-79-16,0 0-73 15,0-1-29-15,0 1 0 16,0 0 0-16,0-1 0 16,0 1 0-16,0-2 0 15,0 2 0-15,0-1 0 16,0 1 0-16,0 0 0 16,0 0 0-1,0 0 0-15,0 0 0 16,0 0 0-16,0 0 0 15,0 0 0-15,0 0 0 16,0 0 0-16,0 0 0 16,0 0 0-16,0-2 0 15,0 2 0-15,0 0 0 16,0 0 0-16,0 0 0 16,0 0 0-16,0 0 0 15,0 0 0 1,0 0 0-16,0 0 0 15,0 0 0-15,0 0 0 0,0 0 0 16,0 0 0 0,0 0 0-16,0 0 0 15,0 0 0-15,0 0 0 16,0 0 0-16,0 0 0 16,0 0 0-16,0 0 0 15,0 0 0-15,0 0 0 16,0 0 0-16,0 0 0 15,0 0 0-15,0 0 0 16,0 0 0-16,0 0 0 16,0 0 0-16,0 0 0 15,0 0 0 1,0 0 0-16,0 0 0 16,0 0 0-16,0 0 0 15,0 0 0-15,0-2 0 16,0 1 0-16,0-1 0 15,0-1 0-15,0-1 0 16,0-1 0-16,0 2 0 16,0-1 0-16,0 0 0 15,0 0 0-15,0 0 0 16,-1 0 0 0,-3-2 0-16,-1 2 0 15,-4-2 0-15,-2 3 0 16,-2-1 0-16,0-2 0 15,-4 3 0-15,-2-1 0 16,3 3 0-16,0-2 0 16,0 3 0-16,0-1 0 15,0 1 0-15,-2 0 0 16,-1 0 0-16,-1 0 0 16,1 1 0-16,0 3 0 15,0 1 0 1,3 3 0-16,-2 3 0 15,3 2 0-15,1 2 0 16,1 1 0-16,1 1 0 16,4-1 0-16,0 2 0 15,4 0 0-15,-2 0 0 16,5 0 0-16,1-1 0 16,0-1 0-16,1-2 0 15,3-1 0-15,4 3 0 16,2-1 0-16,6-1 0 15,1 0 0-15,5 1 0 16,-1 0 0 0,0-1 0-16,2 0 0 15,0-1 0-15,1-1 0 16,1-4 0-16,4 0 0 16,1-1 0-16,1-1 0 15,-1-2 0-15,-1 1 0 16,-3 3 0-16,-2-1 0 15,-1 2 0-15,-2 1 0 16,-3 2 0-16,0 1 0 16,-3 0 0-1,-3 1 0-15,-3 0 0 16,-5-1 0-16,-1 4 0 16,-10 0 0-16,-11 3 0 15,-10 0 0-15,-16 0 0 16,-12-2 0-16,-6-1 0 15,-3-5 0-15,1-5 0 16,8-5 0-16,5-2 0 16,9-4 0-16,9-2 0 15,6-1 0 1,10 0-517-16,9-4-1284 16,4 1 152-16,4-2 131 15,3-2 115-15</inkml:trace>
  <inkml:trace contextRef="#ctx0" brushRef="#br0" timeOffset="71243.23">6148 8579 3387 0,'-1'-5'118'0,"-6"1"12"16,1-5 17-16,-1 2 21 15,-1-4 21-15,-3 3 12 16,1 0 17 0,-7-1 17-16,-4-1 6 15,-5 1-89-15,-5 3-10 16,-3 2 2-16,-3 1 16 15,-2 3 2-15,1 4 13 16,2 3 16-16,2 8 18 16,2 5 8-16,4 8 10 15,8 3 12-15,9 3-9 16,6 2-14-16,14 2-34 16,17-2-25-16,14-7-30 15,18-2-31 1,17-4-34-16,8-6-22 15,-1-2-15-15,-11 2-21 16,-15-2-4-16,-18 2 0 16,-20 2 0-16,-21 3 0 15,-20 3 0-15,-19 4 0 16,-14 0 0-16,-8 0 0 16,-5-2 0-16,7-8 0 15,9-5-158-15,5-7-200 16,13-6-262-1,8-9-1015-15,7-9 126 16,10-3 112-16,5-9 97 16</inkml:trace>
  <inkml:trace contextRef="#ctx0" brushRef="#br0" timeOffset="71871.57">5812 8287 3470 0,'-4'-15'188'0,"-3"-3"45"16,-1-4 102-1,1-3 120-15,1 7 11 16,3 3 12-16,-1 5 12 16,3 3 12-16,1 4 14 15,-2 0-155-15,2 3-58 16,0 0-47-16,0 9-118 16,3 12-138-16,3 13 0 15,7 19 0-15,4 25 0 16,6 17 0-16,6 15 0 15,5 8 0-15,-3 0 0 16,5-8 0 0,-6-8 0-16,1-15 0 15,-8-13 0-15,-1-12 0 16,-7-13 0-16,-4-13 0 16,-6-10 0-16,-3-8 0 15,-1-9 0-15,-1-6 0 16,-1-1 0-16,-8-3 0 15,-5-5-286-15,-4-7-1578 16,-5-3 162-16,-6-9 140 16</inkml:trace>
  <inkml:trace contextRef="#ctx0" brushRef="#br0" timeOffset="74839.79">6046 9574 4124 0,'-15'4'163'0,"-3"1"76"15,-3-1 89-15,0 0 68 16,12-3 8-16,4-1 9 16,5 0 8-16,11-1 10 15,19-6 10-15,20-5-117 16,26-7-65-16,24-8-86 16,15-9-98-1,5-3-75-15,3-2 0 16,-5-2 0-16,-4 1 0 15,-7 1 0-15,-13 4 0 16,-17 4 0-16,-18 8 0 16,-22 4 0-16,-15 7 0 15,-15 3 0-15,-4 7 0 16,-9 2 0-16,-5 0 0 16,-8 4-271-16,-1 3-171 15,-8 2-1305-15,-4 2 143 16,-5 2 124-16,1 5 110 15</inkml:trace>
  <inkml:trace contextRef="#ctx0" brushRef="#br0" timeOffset="75152.12">6007 9731 5854 0,'-12'12'246'0,"4"0"3"16,12-2 4-16,29-3 2 16,42-12 4-1,35-16 4-15,24-10 3 16,24-9 4-16,2-7 3 16,2-5-270-16,-15 0-3 15,-13 0 0-15,-22 7 0 16,-30 5 0-16,-29 7 0 15,-22 10 0-15,-20 9 0 16,-18 7-316-16,-4 11-552 16,-24 5-755-16,-16 7 125 15,-14 4 110-15,-10 7 97 16</inkml:trace>
  <inkml:trace contextRef="#ctx0" brushRef="#br0" timeOffset="79267.63">6599 8120 2780 0,'2'0'93'15,"-2"0"23"-15,0 0 27 16,1 0 31-16,-1 0 26 16,0 0 20-16,0 0 16 15,0 0 10-15,0 0 12 16,0 0-66-16,0 0-27 16,2 0-24-16,-1 0-24 15,4 2-31-15,1 4-22 16,3 1-11-16,1 5 3 15,3 2-1 1,-1 0-3-16,1 1 30 16,-3-4 39-16,-3-2 39 15,0-1 78-15,0-6 40 16,2 0-3-16,3-2-5 16,5-4-10-16,7-4-8 15,4-6-3-15,5-4-37 16,0-6-40-16,2-6-42 15,-2-1-85-15,1-5-45 16,-1-1 0-16,-1-1 0 16,-4 2 0-16,-3 3 0 15,-4 7 0 1,-6 4 0-16,-6 6 0 16,-2 7 0-16,-4 1 0 15,-2 3 0-15,-1 3 0 16,0 2 0-16,0-2 0 15,2 2 0-15,-2 0-258 16,1 2-186-16,2-2-1307 16,-3 11 145-16,0 4 124 15,-6 5 110-15</inkml:trace>
  <inkml:trace contextRef="#ctx0" brushRef="#br0" timeOffset="81872.39">4914 8196 4046 0,'-19'0'195'16,"-3"0"130"-16,2 0 75 15,1 0 10-15,18-4 8 16,27-3 10-1,30-10 8-15,38-7 11 16,42-15 10-16,50-9-146 16,34-13-77-16,30-8-150 15,18-6-84-15,2-2 0 16,-10 1 0-16,-17 2 0 16,-34 12 0-16,-36 4 0 15,-37 10 0-15,-38 11 0 16,-34 8 0-16,-24 8 0 15,-19 9 0-15,-10 5 0 16,-5 6 0 0,-2 0 0-16,6 2 0 15,5 3 0-15,7 5 0 16,8 6 0-16,13 12 0 16,8 10 0-16,6 16 0 15,3 17 0-15,-1 24 0 16,-6 20 0-16,-6 16 0 15,-6 12 0-15,-5 3 0 16,-5-6 0-16,-5-8 0 16,-6-13 0-1,-1-15 0-15,-6-13 0 16,1-19 0-16,-2-10 0 16,-1-11 0-16,-2-12 0 15,-3-8 0-15,-3-9 0 16,-2-2 0-16,-1-2 0 15,0-2 0-15,-6 2 0 16,-3 4 0-16,-8 3 0 16,-9 3 0-16,-11 3 0 15,-14 4 0-15,-21 1 0 16,-20 2 0 0,-25 5 0-16,-19-1 0 15,-19-1 0-15,-12 1 0 16,-11-1 0-16,1-3 0 15,5 1 0-15,13 1 0 16,17-4 0-16,16-2 0 16,15-2 0-16,13-5 0 15,12-4 0-15,12-2 0 16,9-1 0-16,13-4 0 16,9-1 0-1,7-4 0-15,7 2 0 16,7-4 0-16,0-1 0 15,4-1 0-15,3-5 0 16,-4 0 0-16,-2-3 0 16,-3-9 0-16,-4-11 0 15,-6-11 0-15,-4-12 0 16,-9-14 0-16,-7-9 0 16,-12-8 0-16,-4-7 0 15,-8-4 0 1,0 0 0-16,-2 3 0 15,8 9 0-15,4 8 0 16,6 9 0-16,7 4 0 16,8 7 0-16,8-1 0 15,7 4 0-15,9 2 0 16,10-1 0-16,7 3 0 16,12-5 0-16,16-5 0 15,19-2 0-15,18-6 0 16,23-3 0-16,24 1 0 15,18 1-317 1,63 5-1538-16,-42 0 160 16,-3 0 138-16</inkml:trace>
  <inkml:trace contextRef="#ctx0" brushRef="#br0" timeOffset="113244.14">26722 15826 2788 0,'4'0'90'0,"-1"-1"40"15,-1-2 41-15,2 0 33 16,2-3 29-16,-3 1 26 15,4-1 30-15,-2-1 43 16,-3 2 50-16,0 1-24 16,0-1 0-16,-2 4-23 15,0 0-33 1,0 1-25-16,0 0-22 16,0 0-10-16,0 0 0 15,2-3-29-15,-2 2-47 16,9-2-47-16,7-4-23 15,5-4-19-15,10-2-8 16,9-5-8-16,0 0-7 16,1 1-13-1,0-1-29-15,-6-1-15 0,-8 5 0 16,-9 3 0 0,-6 1 0-16,-6 5 0 0,-3-1-20 15,-3 6-138 1,0-2-138-16,-3 4-103 15,-1 0-263-15,-10 4-870 16,1 2 114-16,-8 1 97 16</inkml:trace>
  <inkml:trace contextRef="#ctx0" brushRef="#br0" timeOffset="113558.85">26764 15863 3924 0,'0'4'107'0,"0"0"46"15,5-2 93-15,7 0 98 16,7-1 63-16,8-2 12 16,7-5 11-16,4-1 9 15,1 2 10-15,-8-5-64 16,-4 3-45-16,-9-1-52 15,-10 5-104-15,-2-1-113 16,-4 1-66-16,-2 2-5 16,0-1-5-1,0 2-265-15,4-1-137 0,29 1-505 16,-24-3-603 0,3-4 110-16,6-6 97 15,6-2 86-15</inkml:trace>
  <inkml:trace contextRef="#ctx0" brushRef="#br0" timeOffset="114879.13">28430 13754 3463 0,'2'-1'109'15,"-2"-1"32"-15,0 0 22 16,1-1 20-16,-1 0 14 15,0 1 9-15,0 2 9 16,2 0 6-16,-2 0 8 16,0 0-69-1,0 0-6-15,4 6-20 0,0 4-10 16,-3 2-4 0,4 3 15-16,-2 1 36 15,0-3 33-15,0-3 29 16,5-2 22-16,-3 0-12 15,0-3-28-15,1-1-9 16,1-2-15-16,4-2-12 16,4 0-30-16,5 0-47 15,8-6-41-15,8-4-33 16,4-3-28-16,5-8 0 16,3-2 0-1,-3-5 0-15,-2-3 0 0,-4 2 0 16,-6 0 0-16,-5 0 0 15,-5 6 0 1,-7 2 0-16,-3 3 0 16,-6 4 0-16,-1 3 0 15,-3 1 0-15,-2 3 0 16,-1 3 0-16,2 0 0 16,-2 3 0-16,1-2 0 15,-1 2 0-15,0-1 0 16,0 2 0-16,0 0-327 15,0 0-176 1,8 0-1214-16,-13 6 139 16,-5 5 121-16,-9 1 106 15</inkml:trace>
  <inkml:trace contextRef="#ctx0" brushRef="#br0" timeOffset="117187.06">28537 16034 291 0,'-46'9'31'15,"-10"1"10"-15,-9 3-20 16,-9 4-40-16,23 0-55 16,4-1 1-16,3-2 1 15,2 1-1-15</inkml:trace>
  <inkml:trace contextRef="#ctx0" brushRef="#br0" timeOffset="131700.03">11219 15792 4518 0,'1'-12'95'16,"1"-3"35"-16,-1-2 54 15,1-2 54-15,0 7 33 16,0 4 29-16,0 4 41 16,2 2 30-16,0 2 9 15,6 2-62-15,4 4-35 16,5 8-34-16,4 8-63 15,3 7-54 1,-1 8-36-16,1 1-29 16,-4 0-37-16,-2-5-28 15,0-1-2-15,-4-3 0 16,2-7 0-16,-4-2 0 16,3-5 0-16,-1-5 0 15,3-3 0-15,2-6 0 16,1-2 0-16,4-8 0 15,3-5 0-15,7-9 0 16,6-8 0-16,3-10 0 16,8-7 0-16,3-8 0 15,1-4 0-15,1-2 0 16,-4 2 0-16,-5 4 0 16,-8 6 0-1,-7 6 0-15,-7 11 0 16,-9 4 0-16,-5 6 0 15,-4 7 0-15,-4 4 0 16,-3 5 0-16,-2 3 0 16,0 1 0-16,0 2 0 15,0 1 0-15,0 0 0 16,-7 4-64-16,-3 8-349 16,-6 2-1398-16,-9 12 153 15,-4 9 133 1,0 1 116-16</inkml:trace>
  <inkml:trace contextRef="#ctx0" brushRef="#br0" timeOffset="134295.11">13070 15852 3696 0,'5'-7'118'0,"-3"-1"34"16,1 0 30 0,1-2 18-16,-4 4 9 15,0 4 9-15,0 0 19 16,0 1 50-16,4 1 56 15,1 1-24-15,5 5 12 16,2 4-33-16,3 6-28 16,2 5-15-16,0 7-5 15,1-1-4-15,1-3-17 16,-4 0-51-16,-1-5-57 16,-1-3-69-16,-4-3-52 15,5-4 0 1,-3-2 0-16,0-2 0 15,9-5 0-15,3-4 0 16,10-7 0-16,8-6 0 16,8-10 0-16,3-10 0 15,4-7 0-15,2-3 0 16,-2-2 0-16,-4 2 0 16,-9 1 0-16,-5 8 0 15,-7 3 0-15,-10 8 0 16,-5 4 0-16,-5 5 0 15,-7 6 0 1,-2 4 0-16,-2 4 0 16,-2 1 0-16,-4 3-297 15,1 3-317-15,-9 6-1081 16,-1 2 136-16,-3 5 118 16,0 6 103-16</inkml:trace>
  <inkml:trace contextRef="#ctx0" brushRef="#br0" timeOffset="142059.41">18531 16718 4830 0,'2'0'178'0,"-2"0"100"16,0-2 48-16,1 2 6 16,-1 0 4-16,0 0 8 15,0 0 5-15,2 0 6 16,-2 0 7-16,0 0-76 15,0 0-121-15,1 0-115 16,-1 0-50-16,0 0 0 16,0 0 0-16,0 0 0 15,0 0-173 1,0 2-268-16,0-7-1334 0,0 7 148 16,0-2 128-1,6-3 112-15</inkml:trace>
  <inkml:trace contextRef="#ctx0" brushRef="#br0" timeOffset="142594.99">19648 16580 4924 0,'-3'1'32'0,"1"1"32"15,-2-2 76-15,-1 1 94 16,5-1 59 0,-2 0 24-16,0-1 5 15,2 1 6-15,0 0 5 16,2 0-13-16,-4 0-11 16,2 0-122-16,0 0-299 15,0 0-366-15,0 0-1199 16,6-3 133-16,4-4 115 15,12-3 103-15</inkml:trace>
  <inkml:trace contextRef="#ctx0" brushRef="#br0" timeOffset="143531.18">21055 16193 4562 0,'0'0'102'0,"-1"-3"28"16,1 3 84-16,-2 0 129 15,4 0 12-15,-2 0 8 16,0 0 5-16,0 0 8 15,0 0 8-15,0 0-76 16,0 0-32 0,0-1-27-16,0 1-96 15,0 0-145-15,-2 0-8 16,2 0 0-16,-1-2 0 16,-1 2 0-16,0 0 0 15,2 0 0-15,0-1 0 16,0 1 0-16,0 0 0 15,0 0 0-15,0 0 0 16,0 0 0-16,0 0 0 16,0 0 0-16,0 0 0 15,-1 0 0 1,1 0 0-16,0-2 0 16,0 2 0-16,-2 0 0 15,1 0 0-15,-1 0 0 16,1 0 0-16,1 0 0 15,-2 0 0-15,2 0 0 16,0 0 0-16,0 0 0 16,0 0 0-16,0 0 0 15,-1-1 0-15,1 1 0 16,-2 0 0 0,1 0 0-16,-2 0 0 15,1 0 0-15,0-3 0 16,-1 3 0-16,-4 0 0 15,2-1 0-15,1 1 0 16,0 0 0-16,1 0-319 16,0 0-275-16,3-7-1101 15,-15 6 136-15,-5-3 118 16,-12-2 104-16</inkml:trace>
  <inkml:trace contextRef="#ctx0" brushRef="#br0" timeOffset="148831.84">22238 17258 3600 0,'0'0'54'0,"0"3"19"16,0-3 31-16,0 0 33 15,0 0 22-15,0 0 15 16,0 0 16-1,2 0 20-15,-1 0 33 16,1 0 14-16,-1 0 42 16,1 0 26-16,-1 0 11 15,-1 0-17-15,0 0-17 16,0 0-12-16,2 0-12 16,-2 0-18-16,0 0-31 15,0 0-65-15,0 0-55 16,0 0-48-16,0 0-43 15,0 0-18-15,0 0 0 16,0 0 0-16,0 0 0 16,0 0 0-1,0 0 0-15,0-3 0 16,0 3 0-16,0 0-69 16,0 0-269-16,34 0-576 15,-40-4-673-15,1-3 120 16,-7-2 105-16</inkml:trace>
  <inkml:trace contextRef="#ctx0" brushRef="#br0" timeOffset="173935.49">30055 2540 505 0,'0'-4'40'0,"0"-2"17"16,0 1 17-16,0 0 5 15,0 1 2-15,0 1 2 16,0 1 2-16,0 1 0 16,0 1 2-1,0-1-40-15,0 1-4 0,0 0-47 16,14-4-255 0,-11 2 3-16,4 1 4 15,8-4 4-15</inkml:trace>
  <inkml:trace contextRef="#ctx0" brushRef="#br0" timeOffset="177767.16">32703 2476 2629 0,'2'-1'86'16,"-1"-3"33"-16,1-1 27 16,-1-1 26-1,-1-2 17-15,0-1 10 16,0 1 8-16,0 0 9 16,0 2 2-16,0 4-59 15,0-1-28-15,0 1-36 16,0 2-39-16,2 0-56 15,-1 0-72-15,5 2-81 16,5 2-172-16,2-12-564 16,3 12 41-16,-4-1 36 15,-5-5 35-15</inkml:trace>
  <inkml:trace contextRef="#ctx0" brushRef="#br0" timeOffset="178238.72">32143 2499 2558 0,'0'-1'73'15,"0"1"10"-15,0 0 19 16,0-1 13-16,0 2 8 16,0-2 1-16,0 1 0 15,0 0-20 1,0 0-51-16,0 0-205 15,-5-19-558-15,-3 17 26 16,-4-2 24-16,-6 0 24 0</inkml:trace>
  <inkml:trace contextRef="#ctx0" brushRef="#br0" timeOffset="178734.77">31440 2489 3209 0,'1'-1'49'16,"-1"0"10"-16,2-1 4 15,-1 1 12-15,-1 4 14 16,1-5 3-16,-1 2 1 16,0 0 1-16,0 0-5 15,0 0-64-15,0 0-82 16,3 0-207-1,-3 0-519-15,2-1 33 16,-1-3 28-16</inkml:trace>
  <inkml:trace contextRef="#ctx0" brushRef="#br0" timeOffset="179607.26">31330 5042 2722 0,'0'3'59'15,"-3"2"39"1,-1 1 37-16,-5 2 32 16,-1 3 14-16,-2-1 9 15,4 4 7-15,0-4 9 16,4 0 21-16,4-6 12 15,13-2-21-15,17-2-37 16,14-5-37-16,14-4-34 16,14-2-13-16,0-6-9 15,-9 0 0-15,-5-1-10 16,-8 3-20-16,-10 1-41 16,-13 4-29-1,-11 2-71-15,-9 2-131 16,11 3-331-16,-27 3-481 15,-10 4 52-15,-14 2 50 16,-16 7 43-16</inkml:trace>
  <inkml:trace contextRef="#ctx0" brushRef="#br0" timeOffset="179827.81">31116 5282 4215 0,'19'-3'50'16,"16"3"0"-16,21 0 1 15,22-2 2-15,13 2 1 16,10-4 1-16,-1-2 2 16,-8 2-2-16,-14-2 1 15,-12 1-60 1,-19 1-27-16,-20 2-58 16,-15-1-103-16,12-4-770 15,-37 2 46-15,-16-5 43 16,-12 0 40-16</inkml:trace>
  <inkml:trace contextRef="#ctx0" brushRef="#br0" timeOffset="-186324.38">12251 11408 4685 0,'-12'0'313'0,"-2"0"29"15,-1-1 6-15,-1-3 6 16,12-11 7-16,15-11 6 16,25-15 8-16,34-18 5 15,33-14 10-15,33-11-142 16,23-5-220-16,6-5-28 16,-5 2 0-16,-8 8 0 15,-21 6 0-15,-19 11 0 16,-24 14 0-16,-23 10 0 15,-29 15 0 1,-20 8 0-16,-16 10 0 16,-14 6-267-16,-13 11-146 15,-13 11-237-15,-19 6-935 16,-15 19 121-16,-15 12 104 16,-6 8 93-16</inkml:trace>
  <inkml:trace contextRef="#ctx0" brushRef="#br0" timeOffset="-186062.62">12423 11439 7391 0,'14'0'87'16,"22"-6"1"-16,29-12-1 16,31-12 2-16,25-15 0 15,24-17 0-15,3-6 0 16,3-2 2-16,-10 2 0 15,-11 4-91-15,-18 5 0 16,-22 9 0-16,-31 9 0 16,-19 10 0-16,-22 11 0 15,-11 10-216-15,-14 7-246 16,-13 3-1295-16,-12 6 145 16,-6 5 126-16,-9 1 109 15</inkml:trace>
  <inkml:trace contextRef="#ctx0" brushRef="#br0" timeOffset="-102156.73">16175 11718 7571 0,'0'1'63'16,"0"-1"0"0,0 0 0-16,0 2 1 0,0-2 0 15,0 0 0-15,0 0 0 0,0 0 0 16,0 0-1-16,0 1-272 16,1 2-566-1,-8-3-888-15,-7 1 131 16,-6-2 114-1,-5-3 100-15</inkml:trace>
  <inkml:trace contextRef="#ctx0" brushRef="#br0" timeOffset="-100852.71">14979 9896 5330 0,'-4'0'289'0,"-5"-1"5"15,1 1 3-15,-1-1 5 16,6 2 5-16,1-1 6 15,11-1 3-15,17-1 6 16,21-5 7 0,18-2-237-16,23-6-92 15,9-4 0-15,0-1 0 0,-6-1 0 16,-7 1 0 0,-12 1 0-16,-14 4 0 0,-12 1 0 15,-18 3 0 1,-11 1 0-16,-13 4 0 15,-4 1 0-15,-7 4-285 16,-12 1-192 0,-10 0-1258-16,-13 10 142 15,-14 4 123-15,-12 8 108 16</inkml:trace>
  <inkml:trace contextRef="#ctx0" brushRef="#br0" timeOffset="-100382.14">15040 10031 5410 0,'-5'11'290'15,"1"-2"4"-15,2 1 6 0,14-2 3 16,30-5 5-16,17-11 6 16,20-7 4-16,25-6 6 15,6-3 6 1,3-8-330-16,-5 1 0 16,-9 3 0-16,-20 2 0 15,-23 4 0-15,-20 7 0 16,-19 4 0-1,-11 5 0-15,-4 2 0 0,-2 4 0 32,-2-1 0-32,2 1 0 0,2 0 0 15,-2 0 0-15,0 0 0 16,0 0 0-16,0 0 0 16,0 0 0-16,0 0 0 15,0 0 0 1,0 0 0-16,0 0 0 0,0 0 0 15,0 0 0 1,0 0 0-16,0 0 0 0,0 0 0 16,1 0 0-16,-1 0 0 15,0 0 0-15,0 0 0 16,0 0 0 0,0 0 0-16,0 0 0 0,0 0-127 15,42-2-1780-15,-51 0 170 16,-2-2 145-1,-8-3 124-15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5:32:44.17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6710 12098 3064 0,'-1'-7'66'0,"-2"-1"38"16,1-6 18-16,1 0 5 15,1-2 9-15,0-1 13 16,0 2 19-16,1-1 12 16,1 1 11-16,4 0-27 15,2 1-28-15,8-1-36 16,6-1-13-16,6 1 1 16,3 1-5-1,9 2-4-15,1 3-17 16,1 5-3-16,1 4-9 15,-1 0 2-15,-3 4-8 16,0 3-3-16,-4 1-5 16,-2 0 0-16,-1 0-5 15,1-1-2-15,2-4-2 16,1-2-7 0,5-2 2-16,3-6-5 0,5-4-1 15,2-2-2-15,-1-5-2 16,-1-1-3-1,-1 1 0-15,-5 1-3 16,-3 4 0-16,-2 3 1 16,0 1 5-16,-1 5 11 15,6 1 5-15,1 3 5 16,3 0 9-16,4 0 8 16,1 0 10-16,1 0 8 15,-3 0-1-15,-1-1 10 16,-6-1-11-16,-6-1-6 15,-8-1 3-15,-10 0 13 16,-6-1 1 0,-9 0-55-16,-2 1-124 15,-2 0-168-15,0-8-1118 16,0 2 94-16,-3-4 82 16,-1-3 76-16</inkml:trace>
  <inkml:trace contextRef="#ctx0" brushRef="#br0" timeOffset="7524.42">7076 10923 2786 0,'0'-1'93'0,"0"-5"50"16,-2 0 30-16,-1 0 17 16,-1-4 19-16,0 2 28 15,1-1 27-15,1-3 34 16,1 2 53-16,-1 1-32 16,2 2-29-16,0 3-67 15,-1 1-22-15,1 6-6 16,0 3-13-16,1 9-18 15,5 7-28 1,6 4-24-16,2 3-43 16,5-3-18-16,4-4 17 15,3-8 34-15,6-4 36 16,7-7 9-16,7-10 6 16,7-7-7-16,5-9 1 15,1-4-5-15,-1-10-14 16,-6-1-9-16,-3-1-21 15,-7 4-24-15,-6 0-43 16,-8 4-19 0,-8 8-12-16,-7 5 0 15,-3 1 0-15,-7 7-4 16,0 3-265-16,0 2-202 16,3 2-1269-16,-4 1 144 15,0-2 122-15,-4 4 109 16</inkml:trace>
  <inkml:trace contextRef="#ctx0" brushRef="#br0" timeOffset="8023.47">7269 10796 4632 0,'0'0'43'15,"0"0"39"-15,2 4 32 16,2 11 30-16,7 7 32 15,2 8 43-15,8 6 65 16,1 0 29-16,2-7 42 16,2-3-9-16,1-4-28 15,4-5-39-15,2-4-35 16,4-8-26-16,5-2-36 16,6-8-46-1,4-9-70-15,6-7-26 16,1-6-40-16,-4-7 0 15,0-1 0-15,-8-1 0 16,-11 4 0-16,-7 4 0 16,-10 5 0-16,-7 5 0 15,-5 5 0-15,-3 2-336 16,5 4-356-16,1-1-972 16,-1-4 132-16,1-5 113 15,0 1 102 1</inkml:trace>
  <inkml:trace contextRef="#ctx0" brushRef="#br0" timeOffset="29059.4">26769 6924 2809 0,'2'-2'17'0,"-2"2"30"16,0 0 20-16,2-2 10 16,-2 4 17-16,2-4 29 15,0 2 34-15,-2-1 27 16,0-2 20-16,0-1 24 16,0 1 5-16,0-2-6 15,0 1 22-15,0-1 54 16,0 2 45-1,0-1 29-15,0 1-4 16,0 0-22-16,0 2-15 16,0 1-25-16,0 0-15 15,0 0-23-15,0 7-45 16,-4 10-70-16,-7 15-65 16,-9 14-65-16,-7 15-28 15,-3 6 0-15,2 0 0 16,1-3 0-16,4-7 0 15,7-9 0 1,1-6 0-16,6-7 0 16,1-5 0-16,2-5 0 15,0-4 0-15,3-5 0 16,1-4 0-16,0-5 0 16,2-4 0-16,0-2 0 15,0 1 0-15,0-1-363 16,-2-4-1480-16,4-8 160 15,2-16 135-15,5-9 120 16</inkml:trace>
  <inkml:trace contextRef="#ctx0" brushRef="#br0" timeOffset="29875.99">26888 6854 4176 0,'0'-4'93'16,"0"-3"28"-16,0 1 11 16,0 1 28-16,-11 4 48 15,-10 7 41-15,-14 5 37 16,-11 9 39-16,-7 7 49 16,1 5-50-16,2 4-10 15,12-3-25-15,7-5-11 16,8-5-26-16,8-3-52 15,4-9-41-15,8-3-39 16,1-6-37-16,2-1-48 16,2-1-22-16,10-5-13 15,3-8 0-15,12-5 0 16,11-8 0 0,5-6 0-16,0-2 0 15,-2 4 0-15,-6 4 0 16,-7 6 0-16,-9 3 0 15,-5 6 0-15,-5 4 0 16,-1 2 0-16,4 5 0 16,1 7 0-16,6 6 0 15,8 11 0 1,4 6 0-16,1 10 0 0,-1 0 0 16,-5 1 0-16,-3-3 0 15,-7-5 0-15,-1-4 0 16,-6-8 0-1,-1-4 0-15,-4-8 0 16,-4-3 0-16,2-3 0 16,-2-2 0-16,-4-1-480 15,-11-8-1331-15,-12-6 153 16,-12-12 134-16,-16-10 114 16</inkml:trace>
  <inkml:trace contextRef="#ctx0" brushRef="#br0" timeOffset="31232.19">23814 5629 3463 0,'0'0'95'15,"-2"0"35"-15,-1 0 23 16,2 0 23-16,-2-2 22 16,-1 0 27-1,2-2 52-15,1-2 40 16,-1-3 29-16,2-1-28 16,0-3-29-16,3 0-27 15,3-4-17-15,6 2-15 16,9-4-10-16,8 3-27 15,6-1-55-15,3 1-32 16,2 5-24-16,-3 1-27 16,-3 3-27-16,-3 4-14 15,0 2-4-15,-4 2-5 16,1 5 0 0,0 0-7-16,-3 2 6 15,1 1-5-15,-2-1 6 16,0-1 19-16,0-6 19 15,1 1 27-15,2-4-1 16,1-5-5-16,1-2-7 16,-2-5 5-16,0-2-4 15,-1-2-2-15,3 0-8 16,0 2-14-16,2 3-14 16,-1 0-20-16,0 3 0 15,0 5 0-15,-1 2 0 16,3 3 0-16,0 3 0 15,5 2 0-15,-2 1 0 16,1 1 0 0,3 0 0-16,1-3 0 15,1-1 0-15,1-3 0 16,-1-4 0-16,-3-3 0 16,-6-3 0-16,-3-4 0 15,-6-1 0-15,-6-2 0 16,-7 0 0-16,-2 3 0 15,-5 5 0-15,-2 2-130 16,-1 5-231-16,0 4-303 16,0 4-966-16,-4 3 125 15,-4 5 112-15,-6 1 96 16</inkml:trace>
  <inkml:trace contextRef="#ctx0" brushRef="#br0" timeOffset="33052.03">27667 6916 3051 0,'-2'-1'71'0,"2"1"39"0,0 0 15 16,-2-1 9-16,2 2 1 15,0-2 2 1,0 1 0-16,-1 0 4 16,1 0 0-16,0 0-40 15,0 0-33-15,0 0-32 16,0 0 0-16,0 0 10 16,0 0 11-16,0 0 13 15,0 0 10-15,-2 0 6 16,4 0 11-16,-2 0 11 15,-2 0 13-15,2 0-1 16,0 0-10-16,0 0-16 16,0 0-10-1,0 0-13-15,0 0-8 16,0 0-15-16,0 0-33 16,0 0-53-16,-2 0-97 15,2 0-300-15,-8 0-698 16,-7-3 63-16,-7-3 58 15,-9-2 53-15</inkml:trace>
  <inkml:trace contextRef="#ctx0" brushRef="#br0" timeOffset="34456.89">27754 6937 3373 0,'-3'-2'120'15,"2"2"53"-15,-3-4 41 16,2-2 61-16,1 0 84 16,1 1 75-16,0 0 44 15,-2 1 11 1,2 2 12-16,-1 0-78 16,1 2-43-16,-3 3-58 15,3 8-41-15,-2 12-68 16,-3 14-95-16,-2 13-80 15,-1 11-38-15,1 8 0 16,-3-1 0-16,1-2 0 16,1-6 0-16,2-7 0 15,-2-7 0-15,3-8 0 16,1-8 0-16,-2-5 0 16,6-9 0-16,-2-3 0 15,1-7 0 1,-3-1 0-16,-1-4-112 15,-4-1-374-15,-2-7-1293 16,-5-7 149-16,-1-12 129 16,4-9 111-16</inkml:trace>
  <inkml:trace contextRef="#ctx0" brushRef="#br0" timeOffset="35195.34">27658 6848 3431 0,'0'-4'115'16,"0"-3"42"-16,0 2 12 16,0 0 16-16,-2 3 28 15,-5 6 25-15,-11 9 49 16,-7 5 48-16,-7 8 55 15,-5 7-39-15,3-1-13 16,5-1-19-16,8-7-8 16,6-5-11-16,9-6-27 15,3-5-22-15,3-4-51 16,0-3-50-16,7-5-53 16,8-7-41-1,8-6-31-15,6-6-25 16,9-6 0-16,-2 0 0 15,-2 2 0-15,-5 5 0 16,-2 5 0-16,-2 2 0 16,-2 8 0-16,-1 3 0 15,4 3 0-15,-1 6 0 16,2 6 0-16,-4 6 0 16,2 4 0-16,-5 4 0 15,-2 0 0-15,-5 2-248 16,-1 0-138-16,1 1-301 15,-9-6-900-15,0-2 120 16,-4-7 105 0</inkml:trace>
  <inkml:trace contextRef="#ctx0" brushRef="#br0" timeOffset="47375.87">2814 10791 2766 0,'0'-1'93'0,"0"1"34"0,0-3 23 15,0-1 19 1,0 1 17-16,0-1 16 16,0 1 3-16,0 2 2 15,2 0 12-15,-1 2-49 16,5 3-27-16,-1 3-29 15,1 4-22-15,3 0-14 16,1 5-12-16,-3-2-9 16,3-4 6-16,5-4 18 15,4-3 0-15,10-6-11 16,5-8-4 0,11-6-7-16,3-7 3 15,-1-10-4-15,-3-3-6 16,-3 0-4-16,-7 0-8 15,-4 5-18-15,-4 6-10 16,-9 5-10-16,-4 4-20 16,-6 5-44-16,-2 6-97 15,1 3-182-15,0-33-816 16,-4 34 66-16,2 2 60 16</inkml:trace>
  <inkml:trace contextRef="#ctx0" brushRef="#br0" timeOffset="47908.27">2974 11657 3774 0,'0'0'56'15,"-1"0"15"-15,1 0 19 16,0-2 37-16,1 4 26 15,8-2 20-15,9 0 9 16,10-4 4-16,14-9 5 16,9-9-40-16,5-7-22 15,2-7-44-15,-5-3-80 16,-8 4-152-16,4 6-404 16,-23 6-483-16,-9 4 54 15,-7 10 49-15,-7 4 46 16</inkml:trace>
  <inkml:trace contextRef="#ctx0" brushRef="#br0" timeOffset="48351.91">3319 12811 4446 0,'0'-2'29'15,"8"-2"1"-15,9-10 7 16,9-8 1-1,14-8 1-15,11-11-26 16,5-2-92-16,8-1-298 16,-9 1-537-16,-12 6 43 15,-6 3 39-15,-13 6 36 16</inkml:trace>
  <inkml:trace contextRef="#ctx0" brushRef="#br0" timeOffset="72211.54">5942 9526 2730 0,'0'0'35'15,"0"0"27"-15,0 0 26 16,0 0 27-16,0 0 18 15,0 0 17-15,0 0 20 16,-1 0 23-16,-1 0 27 16,1 0 10-16,-2 0-4 15,1 0-4-15,-1 0 15 16,2 0 51 0,1 0 55-16,0 0 43 15,0 0-17-15,3-8-16 16,7-1-23-16,6-7-19 15,7-6-16-15,6-3-23 16,1 2-42-16,1 0-90 16,-4 2-80-16,-1 2-60 15,-3 3 3-15,-6 1-3 16,-2 1 0-16,-7 3 0 16,-2 3 0-16,-3 2-2 15,-1 0-90 1,-2 2-160-16,0 1-78 15,0 2-107-15,1-1-211 16,-1-11-824-16,-1 12 104 16,-4 5 93-16,-3 1 81 15</inkml:trace>
  <inkml:trace contextRef="#ctx0" brushRef="#br0" timeOffset="72564.22">5912 9632 3548 0,'-2'5'100'16,"1"-1"56"-1,-1 1 35-15,1-2 31 16,7-1 51-16,7-11 49 16,10-2 38-16,6-9 38 15,7-1 49-15,2-5-32 16,-1 1-42-16,-7 3-58 15,-7 2-34-15,-1 5-32 16,-8 2-57-16,-6 3-47 16,-3 2-40-16,-3 4-31 15,-1 3-49-15,-1-2-25 16,0 3 0 0,0 0 0-16,0 0 0 15,0-1-40-15,0 1-313 16,32 0-588-16,-27-3-642 15,-1-7 120-15,0-3 104 16,2-2 93-16</inkml:trace>
  <inkml:trace contextRef="#ctx0" brushRef="#br0" timeOffset="80564.27">5957 9344 4152 0,'0'0'7'0,"1"0"11"16,-1-2 34-16,3 2 26 15,-2 0 7-15,0 0 0 16,2 0 2 0,0 0 0-16,0 0 5 15,0 0-5-15,-1 0 2 16,-2 0-10-16,1 0-30 16,-1 0-21-16,2 0 3 15,-2-1 3-15,0 1 2 16,0 0 3-16,0 0-1 15,0-1-1-15,0 1 5 16,0 0 2-16,0-1-2 16,0 1-5-1,0-2-6-15,0 2-4 16,0 0-1-16,0 0-2 16,0 0-2-16,0 0-4 15,0 0-3-15,0 0-3 16,0 0-4-16,0 0-2 15,0 0 0-15,0 0 0 16,0 0-1-16,0 0-1 16,0 0 0-16,0 0 0 15,0 0 0-15,0 0-1 16,0 0 1 0,0 0 1-16,0 0-5 15,0 0-22-15,-3 0-87 16,0 0-166-16,-2-20-908 15,-6 18 70-15,1 1 62 16,-3-3 57-16</inkml:trace>
  <inkml:trace contextRef="#ctx0" brushRef="#br0" timeOffset="98491.13">26630 13039 3144 0,'0'-6'116'0,"0"0"44"16,0-3 35-16,-2-2 31 16,4 4 21-16,-2 1 14 15,0-1 4-15,-2 2 5 16,2 4 23-16,0 2 26 15,0 3-27 1,2 8-18-16,2 7 7 16,5 1-7-16,5 5-18 15,1-1-7-15,6-2 1 16,-2-3 2-16,2-2-17 16,-1-2-101-16,2-1-32 15,3-5-33-15,6-3-42 16,11-3-27-16,9-5 0 15,7-5 0-15,9-7 0 16,6-5 0 0,0-10 0-16,-3-5 0 15,-5-3 0-15,-4-3 0 16,-8 2 0-16,-7 1 0 16,-8 3 0-16,-4 5 0 15,-7 4 0 1,-7 4 0-16,-3 7 0 0,-8 3 0 15,-1 2 0-15,-8 3 0 16,2 3-35-16,-2 3-307 16,0 3-277-16,-5 5-1054 15,-4 3 133-15,-16 1 115 16,-10 3 101 0</inkml:trace>
  <inkml:trace contextRef="#ctx0" brushRef="#br0" timeOffset="100475.21">25483 15316 6180 0,'3'0'95'0,"0"0"92"15,1 4 6-15,9 4 2 16,4 3 3 0,5 4 2-16,14 1 0 15,6 0 4-15,10-8 2 16,9-6 16-16,8-6-116 16,3-8-101-16,0-6-5 15,-7-7 0-15,-6-5 0 16,-12-8 0-16,-7 2 0 15,-11 1 0-15,-8 8-33 16,-11 10-306-16,0 10-210 16,-8-15-1144-16,-2 37 136 15,-9 7 117-15</inkml:trace>
  <inkml:trace contextRef="#ctx0" brushRef="#br0" timeOffset="100835.14">25724 16444 6951 0,'0'9'108'16,"0"3"14"-16,6 3 2 16,11 4 0-16,12 1 1 15,15-8 1-15,19-7 1 16,14-5 0-16,5-8 2 16,4-9-16-16,-7-8-98 15,-9-5-15-15,-12-5 0 16,-12 2 0-16,-13 3-274 15,-9 6-172-15,30 7-1300 16,-44 9 144-16,-10 6 124 16,-8 6 108-1</inkml:trace>
  <inkml:trace contextRef="#ctx0" brushRef="#br0" timeOffset="101111.21">25533 17751 8191 0,'5'4'0'0,"15"-4"0"15,16-10 0-15,18-9 0 16,18-13 0-16,16-13 0 15,3-7 0 1,0 0 0-16,-6 4-303 16,-7 2-313-16,-13 3-1078 15,-13-1 137-15,-12-1 117 16,-13 0 104-16</inkml:trace>
  <inkml:trace contextRef="#ctx0" brushRef="#br0" timeOffset="103547.96">30677 14018 7958 0,'-1'-1'-97'0,"1"-3"9"16,-2 3-2 0,1-2-159-16,4 3-132 15,-3 0-310-15,0 0-764 16,0-1 103-16,0-3 90 15,0-4 80-15</inkml:trace>
  <inkml:trace contextRef="#ctx0" brushRef="#br0" timeOffset="120212.14">7272 16954 4516 0,'-1'-6'33'16,"1"-1"33"-16,0-2 26 15,-2-1 7-15,4 5 1 16,-2 1 1-16,0 2 14 15,0 0 87-15,0 2 93 16,0 0 42-16,0-2-6 16,0 1-32-16,0 0-23 15,0 1-5 1,0 0 4-16,0-2 3 16,0 1-11-16,0 1-97 15,0-1-102-15,0 1-68 16,0 0 0-16,0 0 0 15,0 0 0-15,0 0 0 16,0 0 0-16,0 0 0 16,0 0 0-16,0 0 0 15,0 0 0-15,0 0 0 16,0 0 0-16,0 0 0 16,0 0 0-1,0 0 0-15,0 0 0 16,0 0 0-16,0 0 0 15,0 0-313-15,0 1-1543 16,-3 0 161-16,-6-1 138 16,-1-1 120-16</inkml:trace>
  <inkml:trace contextRef="#ctx0" brushRef="#br0" timeOffset="121246.58">11703 17751 3468 0,'-5'2'147'0,"-1"0"64"16,-2 0 107-16,1 0 130 16,3 0 9-1,0-2 12-15,0 1 13 16,2-1 10-16,1 0 14 15,-1 0-83-15,2 0-77 16,0 0-71-16,0 0-126 16,3 0-149-16,11-4 0 15,12-5 0-15,11-5 0 16,11-6 0-16,5-6 0 16,-1 0 0-16,-7 0 0 15,-8 1 0 1,-2 3 0-16,-7 3 0 15,-6 2 0-15,-7 5 0 16,-8 3 0-16,0 4 0 16,-7 2-71-16,-3 2-300 15,40 5-1450-15,-53 2 156 16,-2 2 133-16,-11 4 116 16</inkml:trace>
  <inkml:trace contextRef="#ctx0" brushRef="#br0" timeOffset="121582.83">11625 17896 5834 0,'-3'8'125'0,"2"-1"107"16,1-1 4-16,8 0 1 15,14-2 4-15,11-8 2 16,11-3 5-16,6-3 1 15,0-7 5-15,-2-1-80 16,-8-1-56-16,-7-1-118 16,-4 3 0-16,-4 3 0 15,-5 0 0-15,-4 3 0 16,-5 1 0 0,-1 3 0-16,-5 3 0 15,-1 0 0-15,0-2 0 16,-2 4 0-16,1-1-291 15,26 1-635-15,-23-5-688 16,4-5 124-16,-3-9 109 16,3-6 95-16</inkml:trace>
  <inkml:trace contextRef="#ctx0" brushRef="#br0" timeOffset="125979.62">13304 17758 3740 0,'-7'0'117'0,"-2"1"51"16,2-1 54-16,-2 0 61 16,7 2 22-16,0-4 29 15,2 2 32-15,0 0 71 16,7-1 23-1,13-4-82-15,14-9-36 16,17-9-55-16,15-9-59 16,5-7-65-16,-1-2-21 15,-10 0-25-15,-8 4-30 16,-11 6-72-16,-12 3-15 16,-5 8 0-16,-11 5 0 15,-3 5 0-15,-7 3 0 16,-3 4 0-16,0 0 0 15,0 3-236-15,0 0-154 16,12 3-482 0,-11 2-669-16,-4 2 114 15,-7 3 100-15,-7 3 89 16</inkml:trace>
  <inkml:trace contextRef="#ctx0" brushRef="#br0" timeOffset="126238.37">13348 17881 4067 0,'-4'7'142'15,"2"-2"109"-15,0 1 110 16,8-4 40-16,15-4 8 16,12-12 10-16,9-8 8 15,15-5 9 1,4-6 12-16,2-3-114 15,-5 3-42-15,-2 1-128 16,-4 2-124-16,-10 3-165 16,-10 4-205-16,1 4-407 15,-12-1-884-15,-6-2 124 16,-5-5 111-16</inkml:trace>
  <inkml:trace contextRef="#ctx0" brushRef="#br0" timeOffset="146094.32">21434 16045 2392 0,'0'0'86'0,"0"-1"29"16,0 0 19-16,0-2 16 16,0 0 8-16,0 0 7 15,0 3 10-15,0-2 6 16,0 2 3-16,1 0-48 15,-1 0-29 1,2 0-30-16,1 0-13 16,0 0-9-16,0 0 8 15,-2 0 18-15,-1 0 18 16,0 0 19-16,0 0 14 16,2 0 13-16,-2 0-1 15,0-2 2-15,0 1-5 16,2-1-6-16,-2 1-21 15,0 0-82-15,3-2-197 16,1-1-1038-16,-2 2 72 16,-1 1 64-1,-8 1 59-15</inkml:trace>
  <inkml:trace contextRef="#ctx0" brushRef="#br0" timeOffset="147762.37">18374 16816 1925 0,'0'0'104'0,"0"0"32"15,0 0 18-15,0 0 12 16,0 0 10-16,0 0 13 16,0 0 23-16,0 0 14 15,0 0 18 1,0 0-52-16,0 0-22 16,0 0-15-16,0 0-5 15,0 0 0-15,0 0 5 16,0 0-3-16,0 0-11 15,0 0-9-15,0 0-4 16,0 0-16-16,0 0-13 16,0 0-15-16,0 0-4 15,0 0-10-15,0 0-11 16,0 0 5-16,0 0 12 16,0 0 13-1,0 0 25-15,0 0 16 16,0 0 14-16,0 0 25 15,0 0 12-15,4-3-4 16,3 1-1-16,8-6-10 16,5-1-20-16,10-5-20 15,2-2-37-15,4-1-17 16,3-3-23-16,-4 1-32 16,-6 1-14-16,-6 4 2 15,-4 0 1-15,-6 4-3 16,-3 2 5-16,-3 2 2 15,-4 0 6-15,0 3-3 16,-2 0 4 0,-1 2-4-16,0-1-72 15,0 2-145-15,0 0-104 16,0 0-151-16,0-2-1061 16,-1 4 112-16,-6 4 97 15</inkml:trace>
  <inkml:trace contextRef="#ctx0" brushRef="#br0" timeOffset="148306.28">18349 16973 2024 0,'-1'4'129'0,"1"-1"32"16,-2 0 35-16,1-1 34 15,2-2 44-15,-1-1 32 16,0 1 25-16,6-1 23 16,4-5 19-1,9-1-92-15,5-5-25 16,7-2-24-16,-2-1-17 15,-2 1-29-15,-2 0-43 16,-6 1-23-16,-8 5-20 16,-1 1-8-16,-7 4-7 15,-2-1-7-15,-1 1-8 16,0 2-38-16,0 0-75 16,0 1-54-16,0-2-114 15,5 2-320 1,-4 0-677-16,1 0 72 15,-1 0 65-15,1 0 59 16</inkml:trace>
  <inkml:trace contextRef="#ctx0" brushRef="#br0" timeOffset="150359.49">19588 16588 3320 0,'0'0'85'16,"0"0"46"-16,0 0 32 16,0 0 16-16,0 0 13 15,0 0 12-15,3 0 22 16,2-2 18-16,2-1 11 15,3-1-38-15,2-4-44 16,2 0-36 0,2 0-36-16,1 0-15 15,-1-3-5-15,0 2-10 16,-2 0-18-16,-1 0-22 16,0-1 2-16,-2 2-12 15,0 1 2-15,-2 2-17 16,-3-1-17-16,-2 4-32 15,-3 1-61-15,-1-1-90 16,0 1-98-16,4 2-169 16,-2-5-633-16,-5 10 59 15,-5 1 54 1,-3 5 50-16</inkml:trace>
  <inkml:trace contextRef="#ctx0" brushRef="#br0" timeOffset="150639.23">19546 16707 1740 0,'0'5'134'0,"0"-1"41"16,0 2 37 0,-1-2 38-16,2-1 24 0,-1-3 31 15,5 0 25-15,2-3 13 16,5-1 14-1,6-3-107-15,5-2-38 16,3-4-45-16,2 0-39 16,-2-2-42-16,3 2-45 15,-6 2-72-15,-3 0-88 16,-2 0-113-16,22-1-789 16,-29 2 52-16,3-4 49 15</inkml:trace>
  <inkml:trace contextRef="#ctx0" brushRef="#br0" timeOffset="213046.15">29907 2281 2792 0,'0'0'82'16,"0"0"43"-16,0 0 30 16,0 0 21-16,0 0 20 15,0 0 20-15,0 0 23 16,0 0 15-16,0 0 6 16,0 0-45-16,0 0-37 15,0 0-46-15,0 0-31 16,0 0-22-16,0 0-19 15,0 0-18-15,0 0-18 16,0 0-2-16,0 0 14 16,0 0 20-16,0 0 44 15,0 0 63 1,0 0 18-16,6-2 3 0,6-2 2 16,5-1 8-1,12-3-3-15,9-3-17 16,8 0-10-16,7-1-35 15,6 4-45-15,2-1-64 16,1 4-25-16,0 2 8 16,-5 3 2-16,-1 2-6 15,-3 3-1-15,1 5 0 16,-5 2-3-16,0 5 12 16,0 3 0-16,-1-2-1 15,-5 1 6 1,3-4-11-16,-1-3 1 15,0-2 4-15,-2-2 4 16,2-6 5-16,-2 0-4 16,3-4 2-16,1-3-3 15,2-1-3-15,-2-5 6 16,4 1-2-16,-2-3-3 16,-1 3-7-16,-5 0 3 15,3 3-1-15,-2 4-2 16,0 3-1-16,0 0 2 15,0 3-2-15,1 4-6 16,0 1 2 0,1 3-4-16,2 3 11 15,-3-4-5-15,3 1 0 16,2-5 4-16,-1-3-2 16,0-3 0-16,3-3 8 15,0-3-4-15,-3-1 1 16,3-1 9-16,-3-4-8 15,0 1 5-15,0 1-2 16,1 4 6-16,-3 0-1 16,0 3 3-1,-2 2-9-15,3 2 10 0,0 4-7 16,2 0-3 0,0 2 3-16,0 0 1 15,0 1 10-15,0-5 47 16,-3-2 1-16,-2 1-3 15,-2-5 2-15,-7-1-4 16,-5-2 9-16,-5 0-6 16,-6-1-4-16,-3-2-1 15,-6 2-10-15,-4 1-53 16,-3 3 0-16,-4 0-211 16,0 3-171-16,0 2-338 15,-16 2-869-15,-8-2 121 16,-14 0 104-1,-17 0 95-15</inkml:trace>
  <inkml:trace contextRef="#ctx0" brushRef="#br0" timeOffset="-211863.64">32012 4627 5151 0,'0'-4'89'16,"0"-2"98"-16,0 0 38 16,0 0 13-16,-9 3 50 15,-16 3 13-15,-18 5 5 16,-25 8 5-16,-26 9 5 16,-23 9-21-16,-14 9-71 15,-9 3-111-15,5 2-39 16,13-3-11-1,19-2-53-15,27-8-10 16,21-5 0-16,22-8 0 16,13-6 0-16,14-5 0 15,9-7-273-15,17-6-120 16,20-4-174-16,18-53-1044 16,18 39 125-16,15-4 107 15</inkml:trace>
  <inkml:trace contextRef="#ctx0" brushRef="#br0" timeOffset="-211626.86">32030 4801 5574 0,'-29'11'275'0,"-22"7"2"15,-20 8 5-15,-29 6 4 16,-11 5 5-16,-9 1 3 15,-6-2 5-15,-2-1 5 16,7 0 5-16,15-7-309 16,18-5-314-16,26-4-398 15,17-7-953-15,22-7 132 16,9-7 114-16,11-7 100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8T04:29:27.8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10872 4534 3048 0,'8'0'52'0,"13"-4"13"16,20-5 20-16,19-6 16 15,21-2 19-15,15-12 12 16,3 0 8-16,-1-4 6 16,-4-2 5-16,-6 3-23 15,-9 3-20-15,-11 3-12 16,-12 5-13-16,-18 3-7 16,-13 4-14-1,-15 5-7-15,-7 3-7 16,-3 2-11-16,-3 2-34 15,-3 2-101-15,0 2-234 16,-9 3-613-16,-13 3 46 16,-4 2 41-16,-10 1 39 15</inkml:trace>
  <inkml:trace contextRef="#ctx0" brushRef="#br0" timeOffset="441.66">10951 4846 3580 0,'0'5'116'16,"0"-1"22"-16,5-2 3 16,9 0 8-16,14-5 13 15,16-10 19-15,18-5 15 16,15-3 9-16,5-6 6 15,2 0-44-15,-3-2-73 16,-7 6-24-16,-13 0 0 16,-9 4-4-16,-15 5-11 15,-9 2 3-15,-10 3 25 16,-12 2 24 0,-3 3 37-16,-3 1 25 15,0 2 10-15,-2 0 9 16,4-2 5-16,-2 2-6 15,0-4 3-15,0 4-20 16,0-3-62-16,0 0-99 16,0 0-153-16,0-2-97 15,2 2-102-15,3 0-115 16,28 1-362-16,-17 2-387 16,4-1 73-16,1-2 64 15,-1-2 59 1</inkml:trace>
  <inkml:trace contextRef="#ctx0" brushRef="#br0" timeOffset="1787.81">17838 4242 3507 0,'0'-1'126'16,"0"1"31"-16,0-3 22 15,5-2 24-15,7-4 24 16,9-5 66-16,13-1 48 16,11-6 53-16,13 0 42 15,8 1-54-15,8 0-36 16,1-1-27-16,-1 4-20 16,-6 1-25-16,-9 1-18 15,-9 3-74-15,-12 1-49 16,-12 3-52-1,-8 2-38-15,-12 4-110 16,-3 0-192-16,-3 1-50 16,-1 2-62-16,-5 5-107 15,-7 3-117-15,12 1-793 16,-33 9 94-16,-12 4 83 16</inkml:trace>
  <inkml:trace contextRef="#ctx0" brushRef="#br0" timeOffset="2336.93">17861 4450 3044 0,'0'7'114'0,"0"0"72"16,9-1 32-16,14 1 19 16,19-9 25-16,17-7 41 15,19-7 55-15,8-3 38 16,2-3 27-16,-3-5-21 15,-5-2-53-15,-6 1-61 16,-9 2-18-16,-9 3 6 16,-11 3-19-16,-12 2-41 15,-9 3-56-15,-10 4-36 16,-8 3-20-16,-3 2-31 16,-2 4-13-1,-1 1-19-15,-1-2-16 16,2 3-20-16,-1-3-5 15,0 3 0-15,0 0 0 16,0 0 0-16,0 0 0 16,0-1 0-16,0 1 0 15,0 0 0-15,0 0 0 16,0 0 0-16,0 0 0 16,0 0 0-16,0 0 0 15,0 0 0-15,0 0 0 16,0 0 0-1,0 0 0-15,0 0 0 16,2 0 0-16,-2 0 0 16,0 0 0-16,0 0 0 15,0 0 0-15,0 0 0 16,0 0 0-16,0 0-81 16,0 0-221-16,1 1-103 15,6 6-267-15,0 1-879 16,2 0 115-16,-5-4 101 15</inkml:trace>
  <inkml:trace contextRef="#ctx0" brushRef="#br0" timeOffset="4716.41">4960 5960 2562 0,'0'1'80'0,"0"1"17"16,0-1 7-16,0 1 6 16,0-1 22-16,0-1 20 15,0 0 19-15,0 0 11 16,0 0 10-16,0 0-35 15,0 0-34-15,0 0-9 16,0 0 2-16,0 0 1 16,0 0-12-16,0 0-20 15,0 0-12-15,0 0-4 16,0 0 9-16,10 0 5 16,10-1 1-1,15-5 1-15,13 0 0 16,11-7 3-16,1-3-4 15,-2 0 1-15,-6-1 4 16,-7 2-1-16,-12 1-13 16,-9 2-7-16,-10 4 0 15,-7 3 3-15,-3-1-10 16,-4 5-9-16,2 1-68 16,-2-2-125-16,13 2-278 15,7-1-794 1,11-8 72-16,7-5 66 15,9-9 59-15</inkml:trace>
  <inkml:trace contextRef="#ctx0" brushRef="#br0" timeOffset="5199.72">6293 5829 3245 0,'-6'2'154'16,"-1"1"24"-16,-2-1 13 16,-1 0 9-16,7 0 14 15,2-2 18-15,1 0 24 16,1 0 53 0,9-2 38-16,6 2-91 15,10-4-26-15,10-3-4 16,6-5 6-16,3-1-10 15,-6-2-2-15,-3-2-5 16,-4 4-8-16,-8-1-53 16,-6 3-20-16,-8 2-23 15,-3 5-17-15,-5 0-21 16,-2 1-58-16,1 2-229 16,5 1-127-16,7 0-209 15,11-25-970-15,12 22 112 16,5-3 97-1</inkml:trace>
  <inkml:trace contextRef="#ctx0" brushRef="#br0" timeOffset="5693.46">7322 5803 3961 0,'0'2'158'16,"0"-2"40"-16,0 0 27 16,2 0 38-16,4 0 33 15,4 0 15 1,10-2 21-16,6 0 25 16,7-3 34-16,6-2-87 15,3-2-74-15,1-1-22 16,4 0-15-16,2-3-32 15,-2 3-30-15,-3 0-11 16,-8 1-17-16,-9 2-22 16,-10 1-28-16,-8 2-11 15,-4 0 1-15,-4 3-22 16,-1-2-12-16,0 2-9 16,0-2 0-1,0 3 0-15,0 0 0 16,0 0 0-16,0 0 0 15,0 0 0-15,0 0 0 16,0 0 0-16,0 0 0 16,0-1 0-16,0 1 0 15,0 0 0-15,0 0 0 16,0 0-203-16,0 0-246 16,0 0-1315-16,0 0 146 15,0-2 127 1,5-1 111-16</inkml:trace>
  <inkml:trace contextRef="#ctx0" brushRef="#br0" timeOffset="6780.08">8449 5938 1991 0,'-1'2'128'15,"-2"0"21"-15,0 0 17 16,0-1 29 0,0-1 30-16,3 0 23 15,0 0 23-15,0-1 17 16,6-2 14-16,14-4-76 15,18-2-42-15,19-6-10 16,20-6-13-16,14-1-23 16,8-2-25-16,-3-1-22 15,-9-2-15-15,-5 3-10 16,-13 0-1-16,-11 4 1 16,-14 1-1-16,-12 4-4 15,-11 4 16 1,-11 4 9-16,-6 2-3 15,-3 2 1-15,-1 1-7 16,0 2-60-16,0-1-60 16,0 2-107-16,0 4-177 15,-7-5-873-15,-6 9 71 16,-9 1 65-16,-8 2 57 16</inkml:trace>
  <inkml:trace contextRef="#ctx0" brushRef="#br0" timeOffset="7068.79">8621 6028 3131 0,'0'4'140'0,"7"-1"18"16,16-1 12-16,19-5 24 15,20-6 18-15,19-8 15 16,11-2 14-16,1-6 9 15,-4-1 5-15,-8 2-70 16,-9 2-76-16,-11 1-19 16,-16 5-10-16,-13 3-20 15,-12 3-20-15,-13 5-31 16,-4 2-72 0,-1 1-127-16,12 1-293 15,5 2-585-15,11-1 57 16,12-4 53-16</inkml:trace>
  <inkml:trace contextRef="#ctx0" brushRef="#br0" timeOffset="7737.08">10543 5896 2953 0,'0'1'74'0,"0"1"31"15,4-2 19-15,12 2 39 16,14-6 19 0,21-2 24-16,17-7 20 15,13-2 13-15,10-8 11 16,1 1-32-16,-4-4-33 15,-7 3-25-15,-7 0-10 16,-13 1-37-16,-10 2-10 16,-12 4-5-16,-10 2 3 15,-12 3 5-15,-9 2 8 16,-5 5 3-16,-2 0-7 16,-1 3-36-16,0 0-99 15,0 1-73 1,-4 1-138-16,-4 2-215 15,-9 2-750-15,-8 2 71 16,-12 3 64-16,-6-1 59 16</inkml:trace>
  <inkml:trace contextRef="#ctx0" brushRef="#br0" timeOffset="8040.54">10695 5948 3345 0,'9'2'58'0,"18"-2"20"16,25-5 10-16,25 0 11 15,19-4 11-15,15-8 10 16,2-1 7-16,-9-1 6 16,-13-1 3-16,-10 1-20 15,-16 3-37-15,-16 3-17 16,-18 0-3-16,-11 5 1 15,-12 4-2-15,-7 0-7 16,-1 3-4-16,-1 1-22 16,-5-2-73-16,5 2-142 15,45-2-828 1,-37 2 52-16,2-5 47 0,13-1 44 16</inkml:trace>
  <inkml:trace contextRef="#ctx0" brushRef="#br0" timeOffset="13060.59">5435 7482 4465 0,'0'0'80'16,"0"0"0"-1,7 0 0-15,6 0-24 0,10-1-95 16,18-4-250 0,15-4-686-16,9-4 48 15,6-9 44-15,3-4 41 16</inkml:trace>
  <inkml:trace contextRef="#ctx0" brushRef="#br0" timeOffset="13340.33">6397 7357 4976 0,'1'3'72'0,"2"-3"7"15,4 0 2 1,8 1 24-16,2-1 48 16,8-3 28-16,2-1 13 15,-2-1 3-15,-3-1 6 16,-5-1-25-16,-6 2-73 16,-2 2-125-16,-3 2-95 15,1 1-263-15,2 0-987 16,5 0 90-16,2 0 81 15,4-2 73-15</inkml:trace>
  <inkml:trace contextRef="#ctx0" brushRef="#br0" timeOffset="13808.9">7365 7245 3876 0,'0'0'133'15,"2"0"12"-15,8 0 12 16,3 0 13-16,7 0 11 16,9-3 11-16,5 0 4 15,2-4 5-15,0-1 15 16,0-4-86-1,-1 0-49-15,-3-2-13 16,-8 2-7-16,-4-1-32 16,-5 6-55-16,-8 2-73 15,-1 1-124-15,-4 4-138 16,3 0-264-16,-12 0-366 16,-6 5 49-16,-8 1 46 15,-6 5 41-15</inkml:trace>
  <inkml:trace contextRef="#ctx0" brushRef="#br0" timeOffset="14041.68">7495 7256 2448 0,'-12'8'165'0,"0"2"40"16,-2 3 20-1,2-1 21-15,9-5 27 16,2-3 32-16,5-1 27 16,9-3 9-16,7 1 8 15,11-1-119-15,6-3-58 16,5 0-43-16,-1-2-19 15,-5-3-22-15,-7 0-48 16,-10 1-69-16,-4 1-90 16,-9 6-114-16,4-1-293 15,-11 1-525-15,-5 1 55 16,-4 3 50 0,-6 0 47-16</inkml:trace>
  <inkml:trace contextRef="#ctx0" brushRef="#br0" timeOffset="14296.44">7538 7402 3106 0,'0'1'89'15,"0"-1"28"-15,3 0 9 16,7 2 16-16,5-2 16 16,3-3 12-16,7 0 13 15,0-3 8-15,-2 2 11 16,-6-5-32-16,-2 3-54 15,-6-1-26 1,-3 3-8-16,-3 2-15 16,0 2-26-16,-3-3-56 15,0 3-102-15,3 0-207 16,-2-15-690-16,5 11 52 16,-2 1 48-16,3-2 43 15</inkml:trace>
  <inkml:trace contextRef="#ctx0" brushRef="#br0" timeOffset="15336.47">10006 7274 3492 0,'-5'4'141'0,"1"-2"35"16,-3 1 13-16,1 0 29 16,3-3 62-16,2 0 60 15,1 1 49-15,0-1 76 16,3-1 16-16,9 1-64 16,12-2-82-16,20-6-34 15,17-1-10-15,11-4-28 16,2-4-70-16,-2-1-59 15,-11 3-53-15,-10 0-76 16,-8 1-5 0,-12 3 0-16,-8 1 0 15,-9 5 0-15,-9 1 0 16,-3 0 0-16,-2 3 0 16,0 2-138-16,0-2-198 15,-2 2-201-15,-2-5-1131 16,-6 5 132-16,-7 3 114 15,-4 4 101-15</inkml:trace>
  <inkml:trace contextRef="#ctx0" brushRef="#br0" timeOffset="15782.06">10027 7385 3611 0,'-20'12'149'16,"-1"2"21"-16,0 2 9 15,1-1 20-15,16-7 73 16,14-4 60-16,16-4 48 16,16 0 33-16,13-5 30 15,10 0-70-15,1-4-58 16,-5-1-18-16,-9-1-4 16,-12 0-19-16,-9 3-80 15,-8 2-64 1,-12-1-48-16,-2 3-27 15,-8 2-25-15,1 0-30 16,-2 2 0-16,0 0 0 16,0 0 0-16,0 0 0 15,0-3 0-15,0 3 0 16,0 0 0-16,1 0 0 16,-1-1 0-16,0 1 0 15,0 0 0-15,0 0 0 16,0 0 0-16,0 0 0 15,0 0 0 1,0 0 0-16,0 0-172 16,0 0-152-16,1 0-185 15,1-5-1161-15,1 3 133 16,1 0 114-16,2-4 101 16</inkml:trace>
  <inkml:trace contextRef="#ctx0" brushRef="#br0" timeOffset="17209.35">15942 7113 3777 0,'-10'1'161'0,"-2"-1"40"16,1 1 71-16,-2-1 110 15,8 0 48-15,4 0 11 16,4-1 9-16,10-4 10 16,13-4 12-16,14-2-97 15,12-4-79-15,15 2-43 16,6-1-81-16,3 3-123 15,-2 6-49-15,-1-2 0 16,-1 5 0-16,-3 2 0 16,-1 0 0-1,-4 3 0-15,-1 3 0 16,-2-5 0-16,-3 2 0 16,-1-2 0-16,1 1 0 15,-1-4 0-15,0 0 0 16,1-1 0-16,1-3 0 15,0 0 0-15,-2 1 0 16,-1 1 0-16,-4 0 0 16,-3 0 0-16,-4 3 0 15,-3-1 0-15,-5 4 0 16,0 0 0-16,-3 6 0 16,0-1 0-1,-4 6 0-15,0-1 0 16,-1-1 0-16,-2-1 0 15,1-3 0-15,-1-3 0 16,2-1 0-16,0-2 0 16,3-2 0-16,-2 1 0 15,2 0 0-15,-3 0 0 16,-3 0 0-16,-3 0-56 16,-1 0-253-16,-2 0-189 15,-4 0-1210-15,-7 0 138 16,-3-3 120-16,-3 3 104 15</inkml:trace>
  <inkml:trace contextRef="#ctx0" brushRef="#br0" timeOffset="19568.17">5230 8771 4444 0,'-1'0'230'0,"1"0"69"15,0 0 51-15,-2-4 22 16,4 0 10-16,5-3 5 16,5-2 10-16,9-3 7 15,8-2 9-15,9-1-144 16,3 0-117-16,1-2-80 15,-3 3-52-15,-4-4-20 16,-5 5 0-16,-7-1 0 16,-7 8 0-16,-9 0 0 15,-2 6-141-15,-4 0-180 16,-1 6-151-16,0 2-240 16,-6-12-789-1,-2 22 107-15,-7 1 96 16,-5 0 85-16</inkml:trace>
  <inkml:trace contextRef="#ctx0" brushRef="#br0" timeOffset="20003.77">5319 8912 3093 0,'-1'6'153'0,"1"2"57"16,1-1 41-16,7 1 79 15,9-7 85 1,8-2 82-16,8-4 14 15,7-2 13-15,1-2 15 0,-4-2-99 16,-2-3-66 0,-5 2-60-16,-4 0-43 15,-6 2-90-15,-5 3-93 16,-4-1-88-16,-5 4 0 16,-3 1 0-16,-1 3 0 15,-2 0 0-15,0-2 0 16,0 2 0-1,0 0 0-15,0 0 0 0,0 0 0 16,0 0 0 0,0 0 0-16,0 0 0 15,0 0 0-15,1 0 0 16,-1 0 0-16,0 0 0 16,0-2 0-16,2 2 0 15,-2 0 0-15,0 0 0 16,0 0-290-16,1 0-112 15,21 4-490-15,-14-1-626 16,9 0 111-16,7-1 97 16,9 0 86-16</inkml:trace>
  <inkml:trace contextRef="#ctx0" brushRef="#br0" timeOffset="23152.18">15623 8732 3012 0,'-3'0'119'16,"-4"-1"31"-1,4 1 29-15,-3 0 31 16,3-2 24-16,0 1 26 16,2-3 22-16,0 3 76 15,-1-1 56-15,-1 0-31 16,2 0-10-16,-1 0-6 15,1 0-24-15,1-2-29 16,0 2-22-16,0-1-23 16,0-1-17-16,0 0-83 15,4-2-55-15,7 0-44 16,7-2-43-16,9 1-27 16,13-1 0-16,5 8 0 15,3-3 0-15,3 3 0 16,-2 2 0-1,-3 3 0-15,-1 2 0 16,-3 2 0-16,-2 6 0 16,3-2 0-16,-2 0 0 15,-2 0 0-15,-1-6 0 16,0-2 0-16,-1-3 0 16,-1 0 0-1,0-4 0-15,0 2 0 0,0-1 0 16,0-3 0-16,2-1 0 15,1-2 0 1,-2-2 0-16,2 1 0 0,-3 2 0 16,-3 3 0-1,1 1 0-15,-3 2 0 16,0 3 0-16,-2 3 0 16,2 2 0-16,0 3 0 15,3 1 0-15,4-1 0 16,7-3 0-16,3-4 0 15,5-3 0-15,5-1 0 16,2-1 0 0,1-6 0-16,-3 1 0 0,-4-4 0 15,-3-2 0-15,-6 1 0 16,-5-1 0-16,-5 2 0 16,-9 1 0-1,-5 3 0-15,-6 2 0 16,-6 1 0-16,-1 3 0 15,-5-1 0-15,-1-1 0 16,-1 2 0-16,-1 0-312 16,0-1-306-16,0 1-1072 15,0 0 135 1,2-1 117-16,-2 0 104 0</inkml:trace>
  <inkml:trace contextRef="#ctx0" brushRef="#br0" timeOffset="25608.17">9498 9847 3485 0,'-11'0'140'16,"0"0"41"-16,-4 0 18 15,1-1 21 1,4 1 45-16,6 0 78 0,-1 0 56 16,4 0 39-1,1 0 28-15,0 0-57 16,1 0-72-16,15 0-43 16,16 0-17-16,20 0-16 15,21-1-48-15,18-2-84 16,6 0-60-16,-2-1-32 15,-2-2-22-15,-11 3-1 16,-11-3-14-16,-12 0 0 16,-13 1 0-16,-14-1 0 15,-12 0 0-15,-9 3 0 16,-8 0 0-16,-1 1 0 16,-2 0-53-1,-2 2-219-15,-3 0-100 16,-5 0-134-16,0 4-233 15,-16-21-687-15,-9 25 99 16,-7 3 87-16,-4 1 78 16</inkml:trace>
  <inkml:trace contextRef="#ctx0" brushRef="#br0" timeOffset="25911.89">9760 9967 3164 0,'-12'8'181'15,"0"0"37"1,0 3 30-16,2-4 62 0,23-4 65 15,14-3 43 1,15-3 16-16,18-4 27 16,15-5 17-16,8 1-132 15,3-7-64-15,-4 2-33 16,-7 0-35-16,-11 2-64 16,-14 1-68-16,-14 2-40 15,-14 2-5-15,-11 4-11 16,-6 1-5-16,-5 4 6 15,0-1-5-15,0 1-5 16,0 0-15 0,0-3-136-16,3 3-113 15,7 0-153-15,21 0-1227 16,4 0 125-16,14 0 111 16,15-2 96-16</inkml:trace>
  <inkml:trace contextRef="#ctx0" brushRef="#br0" timeOffset="31832.17">7848 11016 3523 0,'0'0'161'16,"0"-2"26"-16,0 2 31 15,0-1 77-15,0 0 103 16,0-1 62-16,0 0 11 15,-1 1 12-15,-1-1 13 16,2 1-123-16,0-2-51 16,0 3-26-16,0-4-30 15,0 0-88-15,2-3-114 16,1-2-64 0,5-1 0-16,10-2 0 0,7 0 0 15,10-2 0 1,7-1 0-16,7 2 0 15,3-2 0-15,5 4 0 16,2 3 0-16,-1 3 0 16,-1 2 0-16,-3 6 0 15,-1 6 0-15,1 1 0 16,-3 8 0-16,0 2 0 16,-2 4 0-1,-1-5 0-15,-6 1 0 0,-2-7 0 16,2 0 0-1,-3-5 0-15,0-4 0 16,2-3 0-16,3-1 0 16,3-1 0-16,0-6 0 15,2 1 0-15,3-6 0 16,-3-1 0-16,-1-2 0 16,0 2 0-16,-6 2 0 15,-5-1 0-15,2 3 0 16,-6 3 0-16,-1 0 0 15,0 4 0-15,1 2 0 16,-1 4 0-16,1 3 0 16,3 1 0-1,0 2 0-15,5-1 0 16,1-1 0-16,1-4 0 16,5-3 0-16,0-2 0 15,3-3 0-15,3-4 0 16,0-1 0-16,-1-6 0 15,-3-2 0-15,-3 2 0 16,-4 0 0-16,-6-1 0 16,-4 7 0-16,-2 3 0 15,-1 3 0-15,0 3 0 16,-1 5 0 0,5 1 0-16,0 4 0 15,5-1 0-15,1 1 0 16,2-1 0-16,4-5 0 15,2-4 0-15,4 0 0 16,4-4 0-16,1 0 0 16,-1-4 0-16,-2-3 0 15,-5-1 0-15,-4 1 0 16,-8 0 0-16,-5 1 0 16,-9 5 0-16,-4 0 0 15,-6 3 0 1,-2 1 0-16,-5-1 0 0,-1 2 0 15,-3 2 0 1,1-4 0-16,-1 2 0 16,1 0 0-16,1 0 0 15,-3 0 0-15,2-1 0 16,0 1 0-16,-2 0 0 16,-1 0 0-16,3 0-332 15,2 1-411-15,-2-1-909 16,2 2 129-16,-3-2 114 15</inkml:trace>
  <inkml:trace contextRef="#ctx0" brushRef="#br0" timeOffset="34900.19">17932 10950 3821 0,'0'1'124'0,"0"1"28"15,0-2 27-15,0 1 44 16,0 0 80-16,0 2 81 15,0-3 50 1,0 1 10-16,0 2 10 16,0-1-87-16,0-2-41 15,0 0-27-15,2 1-27 16,2-2-46-16,9-1-91 16,4-5-87-16,9 1-48 15,10-4 0-15,7-3 0 16,2 3 0-16,6 4 0 15,-2 0 0-15,-4 5 0 16,-2 1 0-16,-1 0 0 16,-5 2 0-1,2 3 0-15,-1-1 0 16,1 1 0-16,1-1 0 16,2-1 0-16,1-3 0 15,4 0 0-15,0-1 0 16,1-2 0-16,0-3 0 15,-2 0 0-15,2-4 0 16,-6 0 0-16,-5 1 0 16,0 3 0-16,-3-1 0 15,-4 4 0 1,0 2 0-16,4 1 0 16,-3 0 0-16,4 0 0 15,0 0 0-15,5 0 0 16,-1 0 0-16,3 0 0 15,3 0 0-15,-2 0 0 16,1-1 0-16,0 0 0 16,-5-1 0-16,-1 1 0 15,-1 0 0-15,-2-1 0 16,-3 2 0-16,-1 0 0 16,0 0 0-1,-4 0 0-15,-5 0 0 16,-3 0 0-16,-5 0 0 15,-4-1 0-15,-4 1 0 16,-5 0 0-16,1 0-323 16,-4-1-240-16,2-43-1139 15,-1 37 138-15,-8-4 118 16,-4-1 105-16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8T04:30:14.8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21328 2221 3403 0,'0'-1'172'0,"0"-2"50"16,0-1 76-16,0-2 125 16,0 1 45-16,0 0 13 15,0 2 11-15,0 0 13 16,0 3 13 0,0-2-141-16,0 7-49 15,0 6-54-15,0 8-88 16,0 8-142-16,0 7-44 15,0 2 0-15,0-1 0 16,0-3 0-16,0-6 0 16,0-5 0-16,0-7 0 15,0-2 0-15,0-8 0 16,0-1 0-16,-4-2 0 16,3-1-344-16,-2-4-1503 15,-1-5 159-15,-5-8 137 16,1-5 119-1</inkml:trace>
  <inkml:trace contextRef="#ctx0" brushRef="#br0" timeOffset="259.75">20858 2278 4262 0,'0'-4'127'0,"6"-1"-1"0,17-5 7 15,16-5 1-15,24-4 7 16,17-3 7-16,12-1 10 16,-1 4 10-16,-7 1 0 15,-15 5-114-15,-16 2-25 16,-19 4-41 0,-15 5-46-16,-12-2-104 15,-6 8-309-15,-18 3-627 16,-12 6 59-16,-9 3 55 15,-13 7 50-15</inkml:trace>
  <inkml:trace contextRef="#ctx0" brushRef="#br0" timeOffset="472.56">20882 2638 3937 0,'19'5'313'16,"14"0"100"-1,16-4 10-15,20 2 9 16,4-4 11-16,9-9 8 16,-2-1-54-16,-7 2-217 15,-8-4-148-15,-11 0-452 16,-8-23-1097-16,-16 17 111 16,-14-4 97-16,-6-3 86 15</inkml:trace>
  <inkml:trace contextRef="#ctx0" brushRef="#br0" timeOffset="874.18">21560 2410 3529 0,'0'-9'257'16,"1"0"160"-16,-1-2 36 0,0 0 10 15,3 7 12 1,7 4 12-16,3 9 12 16,2 8 13-16,0 7 13 15,0 5-205 1,-4 2-98-16,-6 0-190 0,-1-2-32 15,-3-6 0-15,-1-4 0 16,0-6 0-16,0-6 0 16,0-5 0-16,2-4 0 15,2-7 0-15,2-9 0 16,5-10 0-16,4-9 0 16,4-7 0-16,1 3 0 15,0 5 0-15,0 10 0 16,0 13 0-16,-2 6 0 15,-2 14 0 1,-3 9 0-16,-3 10 0 16,-3 3 0-16,-4 6 0 15,-3 0 0-15,0-2 0 16,0-5-153-16,0-3-213 16,0-4-199-16,1-21-1084 15,4 4 128-15,-1-4 114 16,3-10 98-16</inkml:trace>
  <inkml:trace contextRef="#ctx0" brushRef="#br0" timeOffset="1117.95">21929 2375 3799 0,'0'-9'327'0,"2"-1"97"16,2 3 11-16,3 4 11 15,6 13 9-15,0 17 12 16,3 14 11-16,-3 8 11 15,-2 11 14-15,-5 2-247 16,-1-1-144-16,-4-3-112 16,-1-3 0-1,0-10 0-15,0-8 0 0,0-10 0 16,0-10-258-16,0-10-178 16,0-7-220-1,0-47-924-15,-1 20 120 16,-5-14 104-16</inkml:trace>
  <inkml:trace contextRef="#ctx0" brushRef="#br0" timeOffset="1350.74">22068 2346 2401 0,'17'-13'122'16,"8"3"15"0,5 4 33-16,6 4 33 0,-11 14 25 15,-8 14 19-15,-8 10 23 16,-8 2 16-16,-12 6 13 15,-7-4-92 1,-5-3-32-16,0-4-13 16,0-6-46-16,3-6-71 15,8-8-146-15,18-7-397 16,-8-8-486-16,5-10 49 16,6-11 45-16,1-7 42 15</inkml:trace>
  <inkml:trace contextRef="#ctx0" brushRef="#br0" timeOffset="2001.71">22331 2346 3745 0,'3'9'181'16,"1"6"28"-16,0 7 58 15,3 6 30-15,-1 4 18 16,2-1 9-16,0-4 16 15,5-2 14-15,0-8 13 16,3-3-162-16,3-9-41 16,1-2-27-16,0-7-63 15,-1-6-31-15,-2-6-5 16,-5-5-6-16,-1-10 13 16,-3 0 45-1,-4 4 15-15,-1 5 3 16,-2 7 0-16,2 10 2 15,-1 9 1-15,2 10-1 16,2 9-8-16,2 6 3 16,1 4-25-16,1 0-55 15,2-2-25-15,1-9-45 16,1-3-53-16,2-6-77 16,4-9-68-16,2-2-19 15,-2-7-2-15,0-9 1 16,-4-7 3-1,-1-7 3-15,-5-12 12 16,-6-10 59-16,-1-9 76 16,0-9 146-16,-7-6 128 15,-1-2 80-15,0 2 9 16,0 6 5-16,1 17 4 16,1 15 4-16,1 14-5 15,2 22-15-15,2 22-29 16,4 19-80-16,4 19-73 15,4 14-64-15,5 6 0 16,3-3 0 0,-2-11 0-16,-1-9 0 15,1-10 0-15,-2-10 0 16,3-8-55-16,6-9-313 16,7-8-359-16,-1-8-905 15,-1-8 126-15,-8-11 111 16,-7-9 98-16</inkml:trace>
  <inkml:trace contextRef="#ctx0" brushRef="#br0" timeOffset="2164.55">22695 2317 4939 0,'1'-6'317'15,"8"-3"3"-15,17-5-19 16,11-1-188-1,20 1-164-15,20-3-1295 16,5-1 87-16,-5-1 79 16,-6-1 72-16</inkml:trace>
  <inkml:trace contextRef="#ctx0" brushRef="#br0" timeOffset="2367.88">23355 2227 8061 0,'0'0'15'0,"0"-2"-1"15,0 1 1-15,1 0-2 16,-2 2 2-16,1-2-1 16,3-1-458-16,2-57-1365 15,-2 50 153 1,-2-1 133-16</inkml:trace>
  <inkml:trace contextRef="#ctx0" brushRef="#br0" timeOffset="2576.68">23366 2514 8173 0,'0'3'3'16,"1"0"-2"-16,1 0 1 15,2-2 0-15,1 3 0 16,1-4-1-16,2 0 2 16,-1-1-57-16,2 1-467 15,1-4-1263-15,-4 2 149 16,-13 1 129 0</inkml:trace>
  <inkml:trace contextRef="#ctx0" brushRef="#br0" timeOffset="2975.83">21674 3189 6437 0,'0'2'188'0,"17"-2"0"16,28-6 4-16,28-1 0 16,38-6 3-16,34-6 1 15,18-3 3-15,2-1 1 16,-3 1 4-16,-15 0-204 15,-17 2 0-15,-22 2 0 16,-26 1 0 0,-28 6 0-16,-22 2 0 15,-21 4-53-15,-21 2-271 16,-19 4-218-16,-20-30-1152 16,-20 38 137-16,-21 2 117 15,-17 5 104-15</inkml:trace>
  <inkml:trace contextRef="#ctx0" brushRef="#br0" timeOffset="3288.54">21786 3314 5515 0,'-5'6'281'16,"2"-1"2"-16,11 1 6 16,23-2 2-1,32-2 7-15,32-8 2 16,23-2 7-16,17-1 3 15,2-5 7-15,-4-2-317 16,-13 1 0-16,-15-2 0 16,-12 2 0-16,-21 1 0 15,-18 5 0-15,-18 1 0 16,-15 0 0-16,-11 6 0 16,-7 0 0-1,-1 0 0-15,-2 1 0 0,0 1 0 16,0-2 0-16,0-2-307 15,6-3-312 1,2-6-1073-16,2-6 136 16,5-8 117-16</inkml:trace>
  <inkml:trace contextRef="#ctx0" brushRef="#br0" timeOffset="5156.93">24296 2171 4417 0,'3'-7'367'16,"-2"-1"9"-16,1 0 5 16,-1-1 10-16,-1 7 7 15,0 2 8-15,-3 8 9 16,-5 9 9-16,-7 10 9 16,-2 12-252-16,-6 7-179 15,0 1-2 1,5-2 0-16,3-5 0 15,3-7 0-15,6-8 0 16,1-9 0-16,5-7 0 16,0-6 0-16,1-6 0 15,5-8 0-15,-1-11 0 16,4-13 0-16,5-11 0 16,0-12 0-16,-1-4 0 15,1-2 0-15,1 8 0 16,-1 10 0-16,-2 13 0 15,3 14 0-15,3 11 0 16,6 14 0-16,8 14 0 16,3 13 0-1,-1 9 0-15,0 4 0 16,-5 1 0-16,-5-4 0 16,-5-6 0-16,-5-6 0 15,-4-5 0-15,-6-5 0 16,-4-4-209-16,-2-1-233 15,-10-6-1323-15,-5-1 146 16,-8-5 127-16</inkml:trace>
  <inkml:trace contextRef="#ctx0" brushRef="#br0" timeOffset="5315.78">24153 2394 4376 0,'-3'-9'375'0,"2"-1"7"16,1-3 8-16,13-3 9 15,14-1 7 1,22 2-237-16,15-1-185 16,22-1-1469-16,8 2 106 15,2-2 93-15,-4-4 84 16</inkml:trace>
  <inkml:trace contextRef="#ctx0" brushRef="#br0" timeOffset="5679.44">25563 2023 4703 0,'0'-12'357'16,"2"-1"5"-16,-2 0 7 16,-7-3 9-16,-13 8 5 15,-5 6 9-15,-13-2 7 16,-6 10 10-16,-2 6 7 15,8 6-393-15,11 6-23 16,14 9 0-16,8 2 0 16,17 3 0-16,14 3 0 15,8-1 0-15,0 1 0 16,1-5 0-16,-12-1 0 16,-14-3 0-1,-16-5 0-15,-17-4 0 16,-8-5 0-16,-8-5 0 15,-2-3-158-15,7-8-259 16,28-2-1368-16,1-10 150 16,8-14 128-16,21-12 114 15</inkml:trace>
  <inkml:trace contextRef="#ctx0" brushRef="#br0" timeOffset="5919.61">25747 1642 5597 0,'0'-2'256'16,"0"9"5"-16,0 12 2 15,0 17 4-15,0 13 4 16,0 19 4-16,0 8 3 16,4 2 5-16,0 0 3 15,4-8-132-15,1-3-154 16,-1-9 0-16,-1-10-105 15,-3-11-330-15,38-6-1360 16,-41-12 152-16,-3-8 130 16,-10-9 113-16</inkml:trace>
  <inkml:trace contextRef="#ctx0" brushRef="#br0" timeOffset="6376.19">25558 2214 3956 0,'13'-16'164'15,"12"-4"21"-15,15-5 111 16,12-1 96-16,2 5 28 16,7 11 10-16,-4 3 9 15,-6 3 11-15,-4 10 10 16,-11 4-154-16,-9 9-29 16,-10 4-17-16,-7 6-129 15,-6 1-106-15,-4-2-25 16,-4-3 0-16,2-5 0 15,-2-4 0-15,0-5 0 16,2-7 0 0,0-3 0-16,2-6 0 15,0-9 0-15,0-7 0 16,4-8 0-16,4-7 0 16,3 2 0-16,3 3 0 15,5 4-251-15,2 6-224 16,13 3-394-16,-7 4-646 15,0 5 110-15,0 4 97 16,-3 4 86-16,-13 10 6089 16,9 2-5319-16,-4 6 151 15,-7 4 132-15,-3 3 169 16,-3 0 0-16,-3-1 0 16,0 0 215-1,0 0 212-15,0-2 141 16,0 0-534-16,0-9-1530 15</inkml:trace>
  <inkml:trace contextRef="#ctx0" brushRef="#br0" timeOffset="6546.03">26331 1989 5248 0,'0'-8'292'16,"0"0"-214"-16,0 0-149 15,8 2-324-15,-1 3-754 16,3 6 65-16,1-1 59 16,5 3 55-16</inkml:trace>
  <inkml:trace contextRef="#ctx0" brushRef="#br0" timeOffset="7335.81">26425 2070 3674 0,'4'8'350'16,"-1"3"85"-16,1 4 11 15,3 1 9-15,-4 3 13 16,-1-2 10-16,0-2 13 16,-2-2 12-16,0 0 14 15,0-7-240-15,0-3-180 16,2-2-97-16,-2-5 0 16,5-8 0-16,3-6 0 15,2-3 0-15,5-5 0 16,3 2 0-1,-2 7 0-15,4 9 0 16,-5 4 0-16,4 2 0 16,-1 6 0-16,0 6 0 15,0 5 0-15,0 2 0 16,2 5-53-16,3 0-137 16,4-4-78-16,6-3-27 15,3-7-12-15,0-4 0 16,4-8 7-16,-6-6 10 15,0-6 24 1,-8-8 29-16,-3-5 87 0,-7-2 224 16,-9 1 152-1,-7 3 45-15,-5 9 23 16,-13 5 5-16,-7 7 5 16,-8 4-1-16,-8 6-17 15,1 4-25-15,7 7-42 16,6 4-112-16,10 4-90 15,9-3-136-15,5 5-139 16,8-6-56-16,8-3-57 16,10-2-70-16,6-4-28 15,7-3 8-15,0-3 14 16,-5-3 58-16,-6 1 80 16,-7-4 147-1,-9 1 157-15,-1 1 118 16,0 0 213-16,-4 5 76 15,3 11 45-15,4 10 13 16,3 14 8-16,1 18-42 16,3 13-74-16,-3 11-47 15,-5 5-42-15,-7 1-78 16,-11-3-185-16,-14-12 0 16,-13-10 0-16,-9-14 0 15,-14-13 0-15,-3-18 0 16,3-10 0-16,0-9 0 15,2-18 0-15,6-15 0 16,12-10 0 0,9-15 0-16,15-12-91 15,23-1-416-15,19-58-1272 16,20 64 149-16,11 10 129 16,18 6 111-16</inkml:trace>
  <inkml:trace contextRef="#ctx0" brushRef="#br0" timeOffset="8043.67">27694 2120 5796 0,'0'-3'252'0,"0"0"3"16,-2 1 4-16,1 4 3 15,-5 14 3-15,2 3 5 16,1 11 3-16,-3 4 4 16,1 2 5-16,5-1-282 15,0-6 0-15,0-5 0 16,2-8 0-16,1-7 0 15,3-5 0-15,4-1 0 16,6-10 0-16,3-3 0 16,4-4 0-16,0-1 0 15,-4-5 0-15,1 5 0 16,-10 2 0 0,-1 8 0-16,0 2 0 15,-1 7 0-15,1 7 0 16,5 5 0-16,-1 3 0 15,4 6 0-15,2-7 0 16,4-1 0-16,2-6 0 16,-1-7 0-16,4-4 0 15,-5-7 0-15,-2-5 0 16,-5-9 0-16,-7-8 0 16,-3-9 0-16,-5-7 0 15,-4-3 0-15,-5 2 0 16,-11 6 0-16,-5 11-306 15,26 9-1552 1,-31 11 162-16,8 3 138 16,6 6 120-16</inkml:trace>
  <inkml:trace contextRef="#ctx0" brushRef="#br0" timeOffset="8331.41">28674 2513 6575 0,'0'10'134'16,"-1"6"7"-16,-10 5-115 16,-9 10-228-16,31 1-504 15,-37-4-648-15,4-6 90 16,11-10 78-16,14-5 73 16</inkml:trace>
  <inkml:trace contextRef="#ctx0" brushRef="#br0" timeOffset="9603.77">29198 2235 5539 0,'0'-18'278'15,"-3"-4"3"-15,-2-1 4 16,-10-3 5-16,-5 13 4 16,-12 9 5-16,-7 6 4 15,-1 10 5-15,-2 9 6 16,6 9-314-16,5 4 0 16,10 3 0-1,12-4 0-15,4 0 0 16,10-7 0-16,7-5 0 15,6-7 0-15,9-9 0 16,6-2 0-16,4-6 0 16,-1-6 0-16,-1-5 0 15,-8-4 0-15,-1-4 0 16,-8-1 0-16,-6 6 0 16,-5 2 0-16,-5 7 0 15,-2 6 0-15,0 2 0 16,0 5 0-16,0 3 0 15,0 6 0-15,0 3 0 16,2 1 0 0,1 2-47-16,3-5-150 15,4-3-71-15,4-5-3 16,3-4 3-16,1-6 13 16,2-7 51-16,-2-5 118 15,2-6 86-15,-3-4 0 16,-1 0 42-16,-2 3 142 15,-1 7 73-15,-7 6 11 16,0 5 2-16,-1 5-6 16,-3 7-48-16,-2 6-121 15,0 3-95-15,1 2 0 16,-2 0 0-16,2-2 0 16,-1-5 0-1,0-3 0-15,3-5 0 16,5-3 0-16,6-5 0 15,5-6 0-15,5-7 0 16,5-5 0-16,-1-7 0 16,0 2 0-16,-7 4 0 15,-2 5 0-15,-5 10 0 16,-3 7 0-16,-3 6 0 16,-1 12 0-16,1 7 0 15,1 3 0-15,4 5 0 16,5-1 0-16,9-2-37 15,6-6-116-15,9-6-40 16,6-7-17 0,1-6 1-16,0-3 23 15,-3-8 74-15,-3-3 84 16,-6-9 28-16,-7-4 0 16,-7-5 35-16,-11 0 110 15,-6 0 44-15,-8 5 19 16,-11 0 3-16,-12 5-19 15,-8 5-73-15,-9 3-90 16,-7 7-29-16,4 4 0 16,7 8 0-16,9 9 0 15,13 2 0-15,8 7 0 16,4 2 0-16,13 0 0 16,5-4 0-1,11-5-43-15,5-5-52 16,9-7-43-16,3-5-12 15,0-6 11-15,-6-9-3 16,-4-10 8-16,-6-8 45 16,-6-17 89-16,-7-14 0 15,-3-13 39-15,-1-7 54 16,-5-3 41-16,-3 7 13 16,1 17-7-16,-6 17 4 15,-8 24-6-15,2 23-43 16,4 29-95-16,6 23 0 15,16 27 0-15,27 15 0 16,15 13 0 0,14 0 0-16,11-5 0 15,-2-12 0-15,-5-10-58 16,-2-13-380-16,-6-42-1369 16,-13 10 154-16,-16-14 132 15,-21-18 114-15</inkml:trace>
  <inkml:trace contextRef="#ctx0" brushRef="#br0" timeOffset="10821.67">23681 4163 3904 0,'-2'0'232'0,"2"0"106"15,0 0 78-15,-1 0 11 16,1 0 9-16,0 0 9 16,0 0 12-16,0 0 9 15,0-3 12-15,0-1-183 16,0-2-86-16,0-7-121 15,0-3-88-15,-4-3 0 16,-6 2 0-16,-5 1 0 16,-11 6 0-16,-7 3 0 15,-8 8 0-15,-6 9 0 16,-1 6 0-16,1 10 0 16,5 4 0-16,11 8 0 15,10-2 0-15,12-2 0 16,4-1 0-1,14-8 0-15,10-8 0 16,10-7 0-16,10-4 0 16,7-9 0-16,5-7 0 15,-3-5 0-15,-5-3 0 16,-6 1 0-16,-9-1 0 16,-11 7 0-16,-4 4 0 15,-6 5 0-15,2 4 0 16,4 10 0-16,0 4 0 15,4 6 0 1,2 8-255-16,6 2-314 16,3-2-1150-16,7-6 140 15,1-10 121-15,5-6 106 16</inkml:trace>
  <inkml:trace contextRef="#ctx0" brushRef="#br0" timeOffset="12172.46">24570 4140 4337 0,'0'-2'344'16,"2"2"39"-16,-1-1 7 15,1-1 8-15,-1 4 9 16,-1-2 8-16,2 0 10 15,-2-2 9-15,1 2 9 16,-1 0-268-16,0 0-135 16,0 0-40-16,0 0 0 15,0 0 0-15,0 0 0 16,0 0 0-16,0 0 0 16,0 0 0-16,0 0 0 15,0 0 0-15,2 0 0 16,-2 0 0-1,0-1 0-15,0 1 0 16,0 0 0-16,0 0 0 16,0-1 0-16,0 1 0 15,3 7 0-15,2 15 0 16,1 17 0-16,1 17 0 16,-1 17 0-16,-4 7 0 15,-2-2 0-15,0-7 0 16,-6-9 0-16,3-10 0 15,-1-11 0-15,0-14-298 16,25-9-1563-16,-23-11 162 16,1-10 139-16</inkml:trace>
  <inkml:trace contextRef="#ctx0" brushRef="#br0" timeOffset="12407.77">24558 4085 4378 0,'50'-18'148'0,"11"2"76"16,11 4 35-16,10 3 46 15,-30 21 19-15,-16 16 18 16,-20 9 22-16,-14 6 12 16,-20 5 17-16,-15-3-127 15,-10-4-141-15,-2-5-268 16,0-10-189-16,13-12-1297 15,15-7 126-15,14-3 111 16,19-9 96 0</inkml:trace>
  <inkml:trace contextRef="#ctx0" brushRef="#br0" timeOffset="12811.91">25313 4201 5174 0,'-4'-12'311'0,"-8"-3"6"0,-6 0 5 16,-10 2 6-16,-6 7 4 15,-9 10 8-15,1 8 4 16,5 10 7 0,9 6 6-16,11 9-342 15,10 3-15-15,7 0 0 16,9-8 0-16,8-5 0 15,5-7 0-15,8-9 0 16,5-7 0-16,-1-8 0 16,-1-7 0-16,-1-6 0 15,-9-5 0-15,-4-2 0 16,-3 0 0-16,-5 4 0 16,-5 7 0-16,-2 4 0 15,-2 7 0-15,2 0 0 16,-1 9 0-16,3 2 0 15,-2 7 0 1,6 1-28-16,-4 8-394 16,3-5-1397-16,-2-4 155 15,1-4 133-15,0-5 116 16</inkml:trace>
  <inkml:trace contextRef="#ctx0" brushRef="#br0" timeOffset="13116.63">25482 4266 5209 0,'20'-13'309'16,"3"-2"6"-16,8 0 5 16,5 1 5-16,-9 10 6 15,-4 11 5 1,-8 8 6-16,-7 8 6 16,-5 2 8-16,-3 5-356 15,-3-1 0-15,-1-4 0 16,2-7 0-16,-2-6 0 15,3-5 0-15,-1-7 0 16,2-10 0-16,2-13 0 16,1-12 0-16,2-11 0 15,8-9 0-15,0-1 0 16,1 6 0-16,-1 12-292 16,6 11-426-1,-6 13-951-15,-2 8 132 16,3 10 114-16</inkml:trace>
  <inkml:trace contextRef="#ctx0" brushRef="#br0" timeOffset="13518.78">25818 4245 5270 0,'17'-3'304'0,"9"-5"5"16,10-6 4-16,7-6 6 15,-2-2 5-15,1-10 4 16,-2-3 8-16,-8 2 5 15,-8-1 6-15,-13 7-347 16,-5 6 0 0,-8 7 0-16,-8 5 0 15,-7 5 0-15,-6 4 0 16,-4 7 0-16,-1 6 0 16,9 7 0-16,7 5 0 15,10 7 0-15,13 2 0 16,10 4 0-16,5 3 0 15,4 1 0-15,3 0 0 16,-3-2 0-16,-10-4 0 16,-9-5 0-16,-7-6 0 15,-2-5 0-15,-10-4 0 16,-3-9 0 0,-7-4 0-16,1 0-123 15,-2-7-295-15,19-5-528 16,-2-11-597-16,4-6 113 15,7-11 101-15,13 0 89 16</inkml:trace>
  <inkml:trace contextRef="#ctx0" brushRef="#br0" timeOffset="13699.61">26337 4171 5139 0,'7'2'316'0,"-2"7"6"15,0 5 6-15,-1 5 4 16,-2 1 6-16,-2 6 7 15,0-2 5-15,0-2 6 16,0-5-108-16,0-3-678 16,0-8-1363-16,0-3 151 15,0-10 130 1,-2-8 114-16</inkml:trace>
  <inkml:trace contextRef="#ctx0" brushRef="#br0" timeOffset="13816.5">26358 3979 4593 0,'0'-10'77'0,"0"0"-117"16,-2 1-200-16,2 0-725 15,0 5 47-15,6 6 43 16</inkml:trace>
  <inkml:trace contextRef="#ctx0" brushRef="#br0" timeOffset="14555.85">26448 4095 4536 0,'0'15'363'0,"0"6"7"16,0 4 7 0,0 4 8-16,0 0 7 15,0-10 9-15,0-5 6 16,0-4 11-16,0-4 8 16,0-5-310-16,4-5-116 15,0-9 0-15,5-4 0 16,3-7 0-16,5-1 0 15,-3 1 0-15,2 7 0 16,-2 6 0-16,-1 7 0 16,1 4 0-16,1 9 0 15,1 5 0-15,2 7 0 16,0-1 0 0,-3 5 0-16,6-5 0 15,4-5-4-15,4-5-34 16,2-6 0-16,3-6-4 15,0-6 8-15,-7-7 34 16,-2-6 0-16,-10-4 0 16,-4-5 0-16,-4-1 0 15,-5 5 4-15,-13 3 32 16,-5 4 4-16,-13 8 1 16,-5 6-6-16,-9 2-35 15,3 9 0-15,4 4 0 16,13 8 0-16,8-1 0 15,8 7-75 1,7-1-191-16,9-2-61 16,7-2-38-16,6-5-8 15,3-4 7-15,2-4 37 16,-3-2 40-16,-3-1 36 16,-5-3 52-16,-3 4 266 15,-2 10 170-15,3 10 61 16,1 14 48-16,3 19 19 15,-9 16 8-15,-1 14-26 16,-11 10-32-16,-13 7-31 16,-15-2-52-16,-14-7-230 15,-13-13 0-15,-10-17 0 16,-2-20 0 0,-1-16 0-16,2-18 0 15,8-12 0-15,9-16 0 16,12-14 0-16,11-13 0 15,17-3-189-15,30-8-633 16,-1 0-846-16,20 0 132 16,14-3 114-16,10-2 101 15</inkml:trace>
  <inkml:trace contextRef="#ctx0" brushRef="#br0" timeOffset="15083.4">27613 3742 6104 0,'0'-10'220'15,"0"3"4"-15,0 6 3 16,0 15 2-16,0 21 2 16,0 22 4-16,-4 19 2 15,1 13 3-15,3 4 4 16,-2 0-244-16,4-8 0 15,5-7 0-15,0-11 0 16,9-15 0-16,6-13 0 16,11-11-287-16,4-13-279 15,-2-11-1145 1,-5-10 139-16,-7-10 119 0,-15-11 106 16</inkml:trace>
  <inkml:trace contextRef="#ctx0" brushRef="#br0" timeOffset="15248.76">27400 4144 4941 0,'0'-13'335'15,"9"-1"7"-15,13-5 5 16,15-1 7-16,17 5-262 16,17 5-199-16,8-36-1333 15,0 38 100-15,-6 4 89 16,-7-3 79-16</inkml:trace>
  <inkml:trace contextRef="#ctx0" brushRef="#br0" timeOffset="15663.38">28186 4121 5212 0,'0'-6'310'0,"0"-3"4"16,0-4 5-16,-3 2 6 15,-8 0 6-15,-11 7 4 16,-10 4 7-16,-8 11 6 16,-7 4 7-16,6 13-355 15,6 4 0 1,13 10 0-16,12-2 0 16,7-3 0-16,9-4 0 15,13-7 0-15,8-10 0 16,5-11 0-16,11-2 0 15,-5-8 0-15,0-7 0 16,-4-6 0-16,-5 0 0 16,-7-1 0-16,-6 1 0 15,-8 8 0-15,-3 4 0 16,-4 4 0-16,1 4 0 16,3 8 0-1,3 3 0-15,0 4 0 16,-2 3 0-16,3-1 0 15,-1-3-349-15,7-1-347 16,-2-11-964-16,1-2 131 16,-1-8 113-16</inkml:trace>
  <inkml:trace contextRef="#ctx0" brushRef="#br0" timeOffset="16079.51">28440 3941 4556 0,'7'-21'372'0,"1"-1"8"15,2 2 6-15,3 5 9 16,-6 18 8-16,-3 23 8 16,-1 9 9-1,-1 10 9-15,-5 4 10 16,-3-1-439-16,4-4 0 16,-2-7 0-16,-1-8 0 15,2-7 0-15,3-8 0 16,11-10 0-16,7-3 0 15,10-7 0-15,11-7 0 16,8-3 0-16,1 0 0 16,-1-3 0-16,-3 9 0 15,-4 4 0-15,-7 5 0 16,-7 8 0-16,-10 5 0 16,-8 2 0-16,-8 5 0 15,-14 4 0 1,-10-1 0-16,-11-3 0 15,-7-4 0-15,-14-3 0 16,-2-3 0-16,-1-3 0 16,8-2-189-16,6-4-232 15,21-6-1355-15,14 0 149 16,23-1 128-16,17-1 112 16</inkml:trace>
  <inkml:trace contextRef="#ctx0" brushRef="#br0" timeOffset="16611.53">28784 4298 4713 0,'7'-2'342'0,"6"1"7"16,7-7 5-16,8-6 7 15,1 1 7-15,2-8 8 16,6-8 7-16,0-4 6 16,-2-6 9-1,-1-6-240-15,1-4-158 16,-12 1 0-16,-7 7 0 15,-6 7 0-15,-7 13 0 16,-6 10 0-16,-6 11 0 16,-6 13 0-16,-4 10 0 15,-1 9 0-15,2 7 0 16,8 5 0-16,6-1 0 16,8-1 0-16,9-7 0 15,9-6 0-15,8-8 0 16,15-6 0-16,6-7 0 15,8-8 0 1,0-6 0-16,-4-9 0 16,-3-8 0-16,-10-6 0 15,-11-10 0-15,-10-3 0 16,-14 2 0-16,-9 3 0 16,-16 7 0-16,-13 13 0 15,-5 8 0-15,-9 13 0 16,-5 12 0-16,5 14 0 15,6 8 0-15,9 6 0 16,11 5 0-16,12 1 0 16,11-6 0-1,14-4 0-15,13-6 0 0,18-12 0 16,13-5-275 0,15-8-233-16,14-24-1222 15,8 11 141-15,9-9 123 16</inkml:trace>
  <inkml:trace contextRef="#ctx0" brushRef="#br0" timeOffset="16943.75">30410 3892 8191 0,'0'-3'0'0,"3"3"0"15,-3 8 0-15,0 7 0 16,1 10 0-16,-1 9 0 15,-7 8 0-15,0 0 0 16,-5-2 0-16,-2-4-398 16,-4-12-1434-1,0-2 156-15,2-14 136 16,2-8 117-16</inkml:trace>
  <inkml:trace contextRef="#ctx0" brushRef="#br0" timeOffset="17172.05">30426 3870 6176 0,'16'-11'214'16,"6"2"2"-16,3 3 3 15,6 2 2-15,-11 14 2 16,-3 10 3-16,-2 5 3 16,-4 1 2-16,-2 5 5 15,-1-5-236 1,1-3 0-16,1-3-334 15,9-7-372-15,-1-7-955 16,3-7 132-16,2-8 113 16,2-11 100-16</inkml:trace>
  <inkml:trace contextRef="#ctx0" brushRef="#br0" timeOffset="17343.88">30829 3835 5586 0,'0'-1'273'0,"-2"0"3"16,-4 6 5-16,-6 7 4 15,-9 8 3-15,-6 7 7 16,-6 6 2-16,-2 1 5 16,2-2 6-16,7-3-546 15,10-3-264 1,9-43-1239-16,10 26 143 16,10-10 123-16,10-7 109 15</inkml:trace>
  <inkml:trace contextRef="#ctx0" brushRef="#br0" timeOffset="17539.7">30827 3862 6330 0,'11'3'198'15,"4"9"3"-15,1 13 1 16,3 14 2-16,-10 11 3 16,-5 18 2-16,-4 4 2 15,-6 9 2-15,-8 5 3 16,-6 1-235-16,-9-2-481 15,-13-8-1300-15,-12-11 152 16,-14-13 131 0,-12-12 115-16</inkml:trace>
  <inkml:trace contextRef="#ctx0" brushRef="#br0" timeOffset="18100.69">27549 5288 6540 0,'0'-13'177'0,"0"1"1"16,0 1 2-16,-2 3 1 15,-10 16 3-15,1 19 0 16,-3 17 4-16,-2 18 0 15,-2 18 3-15,5 14-191 16,-3 4 0-16,0 2 0 16,-4-7 0-16,-3-12 0 15,-1-17-361-15,13-18-550 16,-15-19-689-16,-3-13 123 16,-4-13 105-1,-1-11 96-15</inkml:trace>
  <inkml:trace contextRef="#ctx0" brushRef="#br0" timeOffset="18725.64">27126 5882 4421 0,'23'-27'29'16,"19"-9"8"-16,19-6 48 15,17-6 79-15,8 8 86 16,-1 14 74 0,-4 5 39-16,-14 4 8 0,-15 7 7 15,-12 4-12-15,-15-1-6 16,-16 6-3-16,-5-1-50 15,-4 1-89 1,-2 1-99-16,2 0-77 16,2 4-42-16,-6 8 0 15,2 6 0-15,-5 7 0 16,-3 7 0-16,0 6 0 16,4 0 0-16,3-2 0 15,3-3 0-15,9 0 0 16,6-9 0-16,6-5 0 15,8-6 0-15,4-5 0 16,-7-6 0 0,-4-3 0-16,-5-6 0 0,-12-4 0 15,0-7 0 1,-12-8 0-16,-4-12 0 16,-6-5 0-16,4 0 0 15,0-1 0-15,4 5 0 16,11 8 0-16,8 4 0 15,12 4 0-15,7 8 0 16,9 9 0-16,5 4 0 16,4 12 0-16,-6 9 0 15,-12 11 0-15,-7 5 0 16,-10 7 0-16,-8-2 0 16,-6-2 0-16,-3-5 0 15,-1-7 0-15,3-7 0 16,1-7 0-1,0-8 0-15,5-10 0 16,6-9 0-16,1-13 0 16,9-14 0-16,3-6 0 15,5-2 0-15,0 4-38 16,4 9-545-16,6 9-1190 16,3 4 147-16,0 8 129 15</inkml:trace>
  <inkml:trace contextRef="#ctx0" brushRef="#br0" timeOffset="19339.59">29086 5503 5915 0,'0'-11'240'16,"-2"-4"3"-16,-3 1 3 15,-10-4 4-15,-9 7 2 16,-13 5 4-16,-9 3 3 15,-3 7 3-15,0 9 6 16,10 6-268-16,9 4 0 16,12 8 0-16,13 1 0 15,8-1 0-15,14-2-189 16,10-5-106-16,5-9-25 16,6-5 0-1,1-7 6-15,-5-5 33 0,-6-5 102 16,-9-2 179-1,-6-1 0-15,-2 0 0 16,-8 3 172-16,-2 4 104 16,1 11 34-16,-2 18 11 15,0 15 2-15,0 16-25 16,-5 18-100-16,-7 9-198 16,-2-3 0-16,-9-4 0 15,-7-12 0-15,-2-12 0 16,-1-16 0-16,1-12 0 15,0-15 0 1,5-8 0-16,3-14 0 16,6-10 0-16,7-14 0 15,8-10 0-15,16-12-445 16,14-16-1376-16,16 3 156 16,10-5 133-16</inkml:trace>
  <inkml:trace contextRef="#ctx0" brushRef="#br0" timeOffset="19607.86">29321 5525 5986 0,'19'3'233'0,"0"7"3"15,5 9 3 1,1 6 3-16,-18 6 2 16,-3 6 4-16,-2-2 3 15,-5-4 3-15,0-5 4 16,0-5-258-16,-3-11 0 15,-1-4 0-15,0-8 0 16,3-12 0-16,1-12 0 16,7-10 0-16,9-6 0 15,3-3 0-15,6 5 0 16,5 10-312-16,5 9-231 16,1-27-1168-16,2 37 139 15,2 3 120 1</inkml:trace>
  <inkml:trace contextRef="#ctx0" brushRef="#br0" timeOffset="19975.51">29848 5505 4014 0,'3'-4'328'0,"-1"-2"76"16,-1-3 8-16,-2-2 7 16,-10 5 11-16,-10 2 10 15,-6 5 10-15,-11 9 10 16,-3 9 12-16,4 7-193 15,6 8-196-15,10 4-83 16,11 3-7-16,7-4-170 16,10-7-60-1,9-7-57-15,10-8-5 16,3-9 0-16,9-6 15 16,0-6 75-16,-5-5 209 15,-5-5 0-15,-5 1 4 16,-6 0 159-16,-8 4 60 15,-6 4 61-15,-1 6 13 16,-1 1 10-16,2 7-7 16,1 2-72-16,0 8-228 15,-1 2-65-15,-1 3-320 16,47-2-1434-16,-38-7 155 16,0-4 133-16,1-5 116 15</inkml:trace>
  <inkml:trace contextRef="#ctx0" brushRef="#br0" timeOffset="20527.52">30009 5601 5618 0,'5'-6'269'16,"1"2"5"-16,3 1 3 16,0 3 4-16,-3 7 5 15,2 8 3-15,-4 4 5 16,-1 2 4-16,-1 0 7 15,-1 0-305-15,-1-6 0 16,1-6 0-16,4-5 0 16,5-5 0-16,3-7 0 15,5-6 0-15,7-5 0 16,3-3 0 0,-1-2 0-16,2 2 0 15,-5 4 0-15,-6 5 0 16,-4 7 0-16,-1 3 0 15,-3 6 0-15,-5 7 0 16,-1 6 0-16,-2 4 0 16,-4 6 0-16,-2 0 0 15,-1-2 0-15,4-4 0 16,-4-6 0-16,4-5 0 16,1-5 0-16,4-7 0 15,5-8 0-15,6-8 0 16,6-7 0-16,7-3 0 15,1 0 0 1,-4 3 0-16,0 6 0 16,-9 6 0-16,-2 6 0 15,-2 3 0-15,-3 8 0 16,-2 5 0-16,1 7 0 16,-5 5 0-16,-1 3 0 15,-2 6 0-15,0-2-246 16,0-4-198-16,0-5-1310 15,0-8 145-15,0-6 125 16,0-5 109-16</inkml:trace>
  <inkml:trace contextRef="#ctx0" brushRef="#br0" timeOffset="21130.47">30614 5525 5359 0,'7'-10'296'16,"3"2"3"-16,3 0 6 15,0 4 3-15,-5 5 7 16,0 10 3-16,-4 6 7 16,-2 5 5-16,-2 2 6 15,0 1-336-15,0-3 0 16,0-6 0-16,0-5 0 16,0-5 0-16,1-4 0 15,4-6 0 1,4-6 0-16,5-3 0 0,6-3 0 15,0-4 0 1,0 2 0-16,0 4 0 16,-4 1 0-16,0 3 0 15,-4 7 0-15,-2 1 0 16,0 5 0-16,-1 3 0 16,-5 6 0-16,-1 5 0 15,-2 2 0-15,-1 0 0 16,0-3 0-16,0-1 0 15,0-6 0-15,0-2 0 16,6-6 0-16,3-4 0 16,5-7 0-16,11-9 0 15,8-3 0 1,0-4 0-16,2 0 0 16,-2 2 0-16,-4 4 0 15,-7 6 0-15,-4 7 0 16,-5 2 0-16,-4 10 0 15,-5 8 0 1,-2 5 0-16,-1 9 0 0,-2 7 0 16,-3 3 0-16,2 0 0 15,-1-4 0-15,2-7-64 16,1-4-285-16,11-5-270 16,5-42-1044-1,10 24 131-15,6-4 114 16,4-10 100-16</inkml:trace>
  <inkml:trace contextRef="#ctx0" brushRef="#br0" timeOffset="21484.65">31486 5531 4240 0,'0'-16'388'16,"0"0"9"-16,-6-3 6 16,-6-1 11-16,-11 10 7 15,-8 7 11-15,-7 9 8 16,-1 7 12-16,3 9 9 15,9 4-318 1,9 7-143-16,9-2 0 0,5-2 0 16,13-4 0-1,5-7 0-15,9-8 0 16,6-6 0-16,6-4 0 16,-2-4 0-16,-4-4 0 15,-3 0 0-15,-6 0 0 16,-7 1 0-16,-7 3 0 15,-3 2 0-15,0 2 0 16,-3 2 0-16,3 4 0 16,1 0 0-16,-3 3 0 15,-1 5 0-15,2 0-314 16,-4 0-220-16,2-46-1178 16,2 37 138-1,-2-7 120-15,-2-7 106 16</inkml:trace>
  <inkml:trace contextRef="#ctx0" brushRef="#br0" timeOffset="21792.37">31554 5540 5433 0,'19'-6'288'16,"4"0"4"-16,7 2 5 16,2 1 4-16,-8 9 5 15,-8 7 5-15,-4 10 4 16,-8 2 6-1,-7 5 6-15,-8 2-327 16,-2-4 0-16,-2-5 0 16,4-6 0-16,0-7 0 15,8-4 0-15,2-11 0 16,8-9 0-16,6-12 0 16,10-9 0-16,3-8 0 15,6-5 0-15,-4 2 0 16,-8 6 0-16,-4 8 0 15,-6 10-420-15,-4 0-1407 16,1 13 156-16,3 3 134 16,9 3 118-16</inkml:trace>
  <inkml:trace contextRef="#ctx0" brushRef="#br0" timeOffset="22435.29">32884 5311 5672 0,'8'-18'265'16,"0"-4"3"-16,0-5 4 15,-2-8 3-15,-10 2 5 16,-11 4 3-16,-8 1 5 16,-7 5 3-1,-12 8 6-15,-11 8-297 16,-9 8 0-16,-1 13 0 15,-2 15 0-15,3 10 0 16,8 13 0-16,12 10 0 16,7 8 0-16,12 3 0 15,14-3 0-15,6-2 0 16,9-3 0-16,7-11 0 16,6-12 0-16,4-10 0 15,6-13 0-15,-2-13 0 16,-2-6 0-16,-2-13 0 15,-3-9 0 1,2-9 0-16,2-4 0 16,2-3 0-16,3 5 0 15,-1 6 0-15,-7 11 0 16,-2 8 0-16,-2 7 0 16,-5 12 0-16,1 14 0 15,-4 10 0-15,-4 9 0 16,-2 11 0-16,-1 1 0 15,-2-1 0-15,-2-4 0 16,-1-8-216 0,0-10-1667-16,3-9 166 0,2-13 141 15,14-5 123 1</inkml:trace>
  <inkml:trace contextRef="#ctx0" brushRef="#br0" timeOffset="22576.7">33187 6005 8191 0,'6'0'0'16,"-3"0"0"-16,0 0-141 16,-6-20-1762-16,-12 10 169 15,-2-11 144-15,-15-1 125 16</inkml:trace>
  <inkml:trace contextRef="#ctx0" brushRef="#br0" timeOffset="30164.28">27310 1595 7374 0,'0'3'89'16,"0"0"0"-16,2-1 2 0,-2 5-2 15,0 2 2-15,0-3 1 16,2 6-225-16,1 2-239 15,7-9-1358-15,9 5 141 16,4-6 123-16,8-5 107 16</inkml:trace>
  <inkml:trace contextRef="#ctx0" brushRef="#br0" timeOffset="30386.59">28377 1404 8191 0,'0'0'-80'0,"0"0"-191"16,0 8-153-16,7 9-458 15,-16 5-617-15,-5 4 108 16,-6 2 96-16,-7 0 84 15</inkml:trace>
  <inkml:trace contextRef="#ctx0" brushRef="#br0" timeOffset="32456.01">29984 3333 6319 0,'0'0'199'16,"0"0"2"-16,0 0 3 16,0-2 1-16,0 2 3 15,0 2 2-15,1 0 2 16,1 5 2-16,2 3 5 15,3 3-219-15,2 2 0 16,1 0 0 0,2 1 0-16,1 0-356 0,10-3-1488 15,9 0 159-15,5-6 136 16,11-4 119 0</inkml:trace>
  <inkml:trace contextRef="#ctx0" brushRef="#br0" timeOffset="32699.78">31456 3503 8191 0,'0'-1'0'16,"0"1"0"-16,0-2-141 16,-3 2-264-16,4 7-1388 15,-15 3 151-15,-5 3 130 16,-3 3 113-16</inkml:trace>
  <inkml:trace contextRef="#ctx0" brushRef="#br0" timeOffset="35202.42">20485 7793 6319 0,'0'-5'199'0,"2"-2"2"16,-2 1 3-16,0 1 1 15,-3 4 3-15,-3 7 2 16,-4 14 2 0,-8 10 2-16,-2 13 5 15,4 13-219-15,4 6 0 16,6-2 0-16,9-6 0 15,11-7 0-15,12-7 0 16,8-9 0-16,14-11 0 16,6-11 0-16,2-6 0 15,-4-11 0-15,-9-6 0 16,-12-8 0-16,-11-8 0 16,-13-9 0-1,-13-9 0-15,-15-6 0 16,-8-3 0-16,-7 1 0 15,-7 5 0-15,0 12 0 16,4 12 0-16,5 12-282 16,9 9-408-16,8 3-989 15,11 2 134-15,14-2 115 16,13-6 103-16</inkml:trace>
  <inkml:trace contextRef="#ctx0" brushRef="#br0" timeOffset="35451.69">21014 7582 8191 0,'4'17'0'0,"2"16"0"16,-5 25 0-16,2 26 0 16,-2 21 0-16,-2 18 0 15,1 10 0-15,0 2 0 16,1-5 0-16,-1-11 0 15,-1-9 0-15,-3-17 0 16,-2-21 0-16,3-21 0 16,-1-18-435-1,2-82-1388-15,2 43 156 0,2-18 134 16,-2-20 116-16</inkml:trace>
  <inkml:trace contextRef="#ctx0" brushRef="#br0" timeOffset="35934.77">21194 8045 8191 0,'3'0'0'0,"3"7"0"16,2 15 0-16,1 18 0 16,-3 17 0-1,0 19 0-15,1 12 0 16,-3 6 0-16,-2-4 0 15,1-4 0-15,-2-13 0 16,-2-9 0-16,1-17 0 16,-2-12 0-16,-1-13 0 15,-7-10 0-15,-1-15 0 16,-4-10 0-16,-2-19 0 16,-2-18 0-16,5-23 0 15,2-21 0-15,6-13 0 16,4-8 0-16,11-2 0 15,12 12 0 1,11 13 0-16,8 21 0 16,12 21 0-16,4 25 0 15,-5 17 0-15,-6 19 0 16,-15 17 0-16,-16 15 0 16,-12 7 0-16,-18 6 0 15,-13 1 0-15,-9-4 0 16,-5-5 0-16,-3-9 0 15,8-5-223-15,18-12-590 16,7-12-849-16,13-9 132 16,13-12 113-16,18-13 100 15</inkml:trace>
  <inkml:trace contextRef="#ctx0" brushRef="#br0" timeOffset="36081.63">21728 8072 8191 0,'0'-4'0'16,"0"1"0"-16,0-1 0 16,0 0 0-16,0-1 0 15,0 4-415-15,2-69-1414 16,-2 69 157-16,1 2 134 16</inkml:trace>
  <inkml:trace contextRef="#ctx0" brushRef="#br0" timeOffset="36244.47">21730 8393 8191 0,'0'6'0'15,"0"-1"0"-15,0 1 0 16,0-1 0-16,0 1 0 16,1-8-247-16,86 0-716 15,-77-2-653-15,-4 1 123 16,-9 2 110-16</inkml:trace>
  <inkml:trace contextRef="#ctx0" brushRef="#br0" timeOffset="36536.71">19987 9377 8191 0,'-27'16'0'0,"-1"3"0"0,11 0 0 16,17-4 0-1,56-10 0-15,42-14 0 16,38-13 0-16,36-5 0 16,15-8 0-16,1-6 0 15,-14-2-210-15,-20 7-274 16,-28-74-1269-16,-38 82 145 15,-41 2 125-15,-36 8 109 16</inkml:trace>
  <inkml:trace contextRef="#ctx0" brushRef="#br0" timeOffset="36744.52">20058 9601 8191 0,'-22'24'0'0,"2"0"0"15,8 1 0-15,19 1 0 16,50-16 0-16,31-14 0 16,33-11 0-16,24-5 0 15,8-10 0-15,-6-4 0 16,-13-4-189-16,-8 1-479 16,-21-4-1042-16,-14-1 139 15,-11-3 120-15,2-3 104 16</inkml:trace>
  <inkml:trace contextRef="#ctx0" brushRef="#br0" timeOffset="37205.41">23167 8482 8191 0,'0'-4'0'0,"0"-1"0"15,0 0 0-15,1 4 0 16,-1 1 0-16,0 7 0 16,0 9 0-16,2 9 0 15,-2 6 0-15,0 6 0 16,0-3 0-16,0-2 0 15,0-7 0 1,0-2 0-16,0-7 0 16,-2-6 0-16,1-4-307 15,47-4-1551-15,-52-11 162 16,-1-4 138-16,-3-10 120 16</inkml:trace>
  <inkml:trace contextRef="#ctx0" brushRef="#br0" timeOffset="38013.18">22972 8303 5986 0,'-14'-4'233'16,"-5"2"3"0,-1-2 3-16,0 2 3 15,8 2 2-15,7 0 4 16,5 0 3-16,5 0 3 15,4 0 4-15,5 0-258 16,6-3 0-16,2 1 0 16,2-3 0-16,-4 0 0 15,-4-1 0-15,-6 3 0 16,-4-1 0-16,-4 2 0 16,-2 0 0-16,0 1 0 15,0 1 0-15,0-1 0 16,-2-2 0-1,-4-1 0-15,1 0 0 16,-3-3 0-16,1 3 0 16,0 0 0-16,0 2 0 15,3 1 0-15,-1 1 0 16,2 0 0-16,3 0 0 16,0 0 0-16,0 0 0 15,8-6 0-15,1-2 0 16,7-7 0-16,7-9 0 15,2-9 0-15,-5-4 0 16,-1-4 0-16,-10-8 0 16,-5 1 0-1,-2 5 0-15,-5 5 0 16,-5 7 0-16,-2 11 0 16,-1 8 0-16,-7 6 0 15,1 4 0-15,1 2 0 16,2 0 0-16,4 2 0 15,1 4 0-15,3 3 0 16,2 6 0-16,1 5 0 16,-1 3 0-16,1 1 0 15,0 3 0-15,0-3 0 16,1 1 0-16,2-5 0 16,-1-2 0-1,2-4 0-15,-1-2 0 16,0 1 0-16,0-2 0 15,0 6 0-15,0 1 0 16,-3 2 0-16,3 2 0 16,0-1 0-16,-1-2 0 15,1-7 0-15,1-3 0 16,4-6 0-16,4-3 0 16,5-3-265-16,12-3-470 15,3-4-936-15,0-4 132 16,4-2 115-16,0 1 101 15</inkml:trace>
  <inkml:trace contextRef="#ctx0" brushRef="#br0" timeOffset="38564.18">23352 8326 5535 0,'0'2'278'0,"4"-2"4"16,7-5 4-16,1-4 4 15,7-6 5-15,0-11 4 16,1-6 5-16,-4-8 4 16,-6-7 6-16,-6-11-314 15,-1-9 0-15,-3-11 0 16,0-5 0-16,-1 1 0 16,2 3 0-16,-1 18 0 15,0 18 0-15,0 16 0 16,0 21 0-1,2 24 0-15,1 25 0 16,1 29 0-16,-1 25 0 16,-1 26 0-16,1 14 0 15,-4 9 0-15,-3-2 0 16,2-7 0-16,1-10 0 16,-1-18 0-16,1-18 0 15,2-20 0-15,11-21 0 16,5-16 0-16,11-16 0 15,2-14 0-15,-1-13 0 16,-6-12 0-16,-14-8 0 16,-12-6 0-1,-17-4 0-15,-17 1 0 16,-12 1 0-16,-9 3 0 16,1 2 0-16,9 2 0 15,21 0 0-15,20 2 0 16,28-4 0-16,31 2 0 15,25-6 0-15,21 2-225 16,58 0-739-16,-38 0-657 16,-10 2 124-16,-9 0 110 15,-11 5 97-15</inkml:trace>
  <inkml:trace contextRef="#ctx0" brushRef="#br0" timeOffset="39323.51">25080 8255 7517 0,'0'-6'74'0,"0"-1"-1"16,0 3 2-16,2 1-1 15,-2 13 1-15,1 8 0 16,-1 12 0-16,4 9 0 16,-4 10 3-16,2 2-78 15,-2-2 0-15,3-6 0 16,-2-9 0-16,1-9 0 15,3-11 0 1,0-6 0-16,6-8 0 16,5-10 0-16,4-7 0 15,1-7 0-15,0-7 0 16,-1 0 0-16,-4 6 0 16,-4 5 0-16,1 9 0 15,-4 6 0-15,2 2 0 16,4 7 0-16,4 5 0 15,-2 6 0-15,6 2 0 16,4 2 0-16,4-5 0 16,1-4 0-16,1-7 0 15,-3 0 0 1,-5-9 0-16,-8-4 0 16,-5-10 0-16,-8-7 0 15,-1-11 0-15,-5-9 0 16,-3-1 0-16,-3 4 0 15,-5 4 0-15,-4 10 0 16,-8 10 0-16,0 10-260 16,0 6-440-16,-1 5-982 15,8 5 134 1,6-1 116-16,14 1 103 0</inkml:trace>
  <inkml:trace contextRef="#ctx0" brushRef="#br0" timeOffset="39867.52">26933 7922 7556 0,'0'-33'70'0,"-5"-4"-1"16,-8-3 1-16,-14 1 0 15,-15 20 1-15,-15 16-1 16,-14 17 2-16,-11 20-2 16,-8 22 3-16,3 21-73 15,5 23 0-15,11 12 0 16,19 5 0-16,21 0 0 15,20-8 0-15,17-10 0 16,23-14 0-16,11-20 0 16,15-18 0-1,10-16 0-15,7-17 0 16,-5-11 0-16,-4-11-267 16,-6-9-236-16,-15-48-1230 15,-9 33 141-15,-16-10 124 16,-11-3 106-16</inkml:trace>
  <inkml:trace contextRef="#ctx0" brushRef="#br0" timeOffset="40055.41">26250 8464 6355 0,'0'-4'196'0,"0"-1"1"15,7-4 3-15,10-1 2 16,15-1 2-16,14-1 1 15,16-5 4 1,12 2-50-16,3-1-340 16,-1 2-1640-16,-2-1 156 15,-4-1 133-15</inkml:trace>
  <inkml:trace contextRef="#ctx0" brushRef="#br0" timeOffset="40728.31">27715 7996 6544 0,'0'-7'176'16,"0"0"2"0,2 4 2-16,2 3 1 0,2 17 1 15,-1 13 3-15,3 14 1 16,-7 11 2-16,2 12 3 16,-3 0-191-16,-4 3 0 15,-6-8 0-15,3-8 0 16,-2-9 0-1,-1-12 0-15,6-13 0 0,0-5 0 16,4-9 0 0,0-5 0-16,5-2 0 15,8-5 0-15,8-5 0 16,7-1 0-16,12-4 0 16,4 3 0-16,-1 0 0 15,0 2 0-15,-5 2 0 16,-6 4 0-16,-6 4 0 15,-6-2 0-15,-4 3-8 16,0 3-468-16,-3-67-1334 16,7 52 154-16,1-4 133 15,5-1 114 1</inkml:trace>
  <inkml:trace contextRef="#ctx0" brushRef="#br0" timeOffset="41035.56">28667 7819 6931 0,'0'-20'136'0,"-5"-2"1"16,-9 0 1-16,-10 3 1 16,-10 15 1-16,-10 22 1 15,-10 18 1-15,-3 20 1 16,-1 17 1-16,6 19-144 15,5 6 0-15,16 7 0 16,16-2 0 0,7-3 0-16,16-10 0 15,10-10 0 1,12-13 0-16,9-17 0 16,9-15 0-16,5-18-236 15,10-9-382-15,-5-14-1093 0,-5-15 139 16,-7-15 120-16,-2-7 104 15</inkml:trace>
  <inkml:trace contextRef="#ctx0" brushRef="#br0" timeOffset="41651.88">28954 8087 5359 0,'2'-15'296'0,"-2"-5"3"16,1 0 6-16,-1-5 3 15,-7 11 7-15,-5 3 3 16,-6 5 7-16,-8 4 5 16,-6 6 6-16,-1 7-336 15,-3 7 0 1,0 10 0-16,2 7 0 16,1 8 0-16,3 4 0 0,1 5 0 15,7 3 0 1,7 0 0-16,9-4 0 15,3-1 0 1,10-6 0-16,9-12 0 16,5-4 0-16,3-8 0 0,13-7 0 15,-2-9 0-15,-1-7 0 16,-2-7 0-16,-2-6 0 16,-2-9 0-16,-4-4 0 15,-2-5 0-15,-3 4 0 16,-3 4 0-16,-3 7 0 15,-5 5 0 1,-2 6 0-16,3 4 0 16,-1 4 0-1,1 9 0-15,2 9 0 0,-2 6 0 16,-1 10 0-16,-4 6 0 16,-2 1 0-1,-2-2 0-15,0-4 0 0,0-6 0 16,0-8-94-16,0-5-300 15,0-10-1415-15,0-3 153 16,0-7 133 0</inkml:trace>
  <inkml:trace contextRef="#ctx0" brushRef="#br0" timeOffset="41962.59">29074 7695 5978 0,'19'-22'235'16,"4"-1"1"-16,14 8 3 15,13 7 4-15,3 27 3 16,2 38 1 0,-4 20 6-16,-8 20 2 0,-19 12 4 15,-16 5-259-15,-16 0 0 16,-16-5 0-16,-15-4 0 15,-12-9 0 1,-5-9 0-16,0-16 0 16,11-14-269-16,42-15-682 15,-4-15-663-15,14-12 124 16,15-10 109-16,15-7 96 16</inkml:trace>
  <inkml:trace contextRef="#ctx0" brushRef="#br0" timeOffset="42144.42">29945 8861 8191 0,'0'17'0'0,"-7"8"0"16,-16 4 0 0,-15 6 0-16,-15-5 0 15,-14-4-68-15,-1-1-531 16,-1-6-1161-16,0-8 145 15,2-6 126-15,11-3 111 16</inkml:trace>
  <inkml:trace contextRef="#ctx0" brushRef="#br0" timeOffset="47712.42">30788 8224 3107 0,'0'0'165'0,"0"0"44"0,0 0 42 0,0-2 56 16,0 2 79-1,0 0 76-15,0 0 49 0,0 0 13 16,0 0 14 15,0 0-129-31,0 0-49 0,0-2-46 0,0 0-42 0,0-2-60 16,0-4-91-1,0 1-78-15,0-2-43 16,0-2 0-16,0-1 0 16,0-1 0-1,0 0 0-15,0 1 0 16,0-2 0-16,0 4 0 0,-4 2 0 31,-3 2 0-31,-3 1 0 0,-5 5 0 0,-4-3 0 16,-4 6 0-1,-2 7 0-15,-6 5 0 32,-1 9 0-32,1 9 0 0,0 9 0 0,4 2 0 15,6-1 0 1,9-2 0-16,4-2 0 16,5-7 0-16,3-6 0 0,5-6 0 15,2-8 0-15,7-5 0 16,5-4 0-16,10-5 0 15,3-6 0 1,4-5 0-16,-3-5 0 0,-1-5 0 16,-3-8 0-1,-2 2 0-15,-8 1 0 16,-2 6 0-16,-7 5 0 16,-5 7 0-16,-2 6 0 15,3 5 0-15,3 9 0 16,6 8 0-16,8 6 0 15,0 8 0-15,4 4 0 16,2-4-118-16,2 2-293 16,2-10-1387-16,2-6 152 31,-2-9 131-31,0-4 113 0</inkml:trace>
  <inkml:trace contextRef="#ctx0" brushRef="#br0" timeOffset="50077.34">31627 8510 3959 0,'0'3'382'0,"0"0"29"15,0-1 9 1,0-1 9-16,3-1 11 0,3-6 8 16,4-4 13 15,2-6 9-31,1-7 12 0,1-9-218 0,-1-7-239 16,1-8-25-16,-3-6 0 15,-2-8 0-15,-3-4 0 16,-1-7 0-16,-4-1 0 15,1 5 0-15,-2 7 0 16,0 15 0-16,0 16 0 16,0 15 0-1,0 16 0-15,-2 21 0 0,1 21 0 16,-1 18 0-16,1 16 0 16,1 8 0-16,0-3 0 15,4-9 0 1,5-10 0-16,8-12 0 15,7-11 0-15,10-12 0 16,8-12 0-16,4-11 0 16,3-8 0-16,-2-8 0 15,-4-14 0-15,-7-4 0 16,-7-11 0-16,-6-8 0 16,-7-6 0-16,-5 1 0 15,-5 5 0-15,-5 10 0 16,-1 10 0-16,-1 10 0 15,-10 12 0-15,-5 9 0 16,-7 11 0-16,-6 14 0 16,-2 14 0-16,7 8 0 15,8 7 0 1,7 4 0-16,4-3 0 16,10-5 0-16,5-8 0 15,6-9 0-15,6-9 0 16,7-11 0-16,4-11 0 15,0-3-312-15,1-12-312 16,-4-13-1065-16,-1-10 136 16,-3-9 116-16,-2-13 104 15</inkml:trace>
  <inkml:trace contextRef="#ctx0" brushRef="#br0" timeOffset="50498.37">32465 7725 4534 0,'0'-12'358'0,"0"-2"8"15,0 1 7 1,-3 0 7-16,-3 9 7 0,-4 16 8 16,-3 10 8-1,-3 17 8-15,2 15 10 0,4 13-258 16,1 12-163-16,2 4 0 15,3 1 0-15,-1-4 0 16,1-4 0-16,-4-8 0 16,-4-8 0-1,0-13 0-15,-4-9-302 16,0-10-171-16,2-15-209 16,4-16-869-16,-7 0 115 15,-7 2 3570-15,9-16-2725 16,1-4 135-16,-1 5 126 15,10-7 108 1,8-13 222-16,2 12 0 0,3 3 251 16,4 2 156-1,8 0 213-15,7 2 220 16,6 0-214-16,5-2-414 0,3 2-428 16,3-5-1357-16,0-6 118 15,-1-7 103-15</inkml:trace>
  <inkml:trace contextRef="#ctx0" brushRef="#br0" timeOffset="50795.64">32718 7667 5325 0,'0'-6'298'0,"0"2"5"15,0 1 5 1,0 4 5-16,-3 9 4 15,-1 15 6-15,-2 14 6 0,-2 16 5 16,0 8 7 0,-1 9-341-16,3 5 0 0,2-1 0 15,2-9 0-15,2-2 0 32,2-11 0-32,-2-9 0 0,4-10 0 15,5-9 0-15,8-10-379 0,6-10-1459 16,-1-2 158 31,0-10 137-47,-8-7 117 0</inkml:trace>
  <inkml:trace contextRef="#ctx0" brushRef="#br0" timeOffset="50936.05">32578 8154 5657 0,'0'-7'266'0,"7"-3"3"16,8-2 4-16,13 1-300 15,21 2-442-15,2 1-885 16,1 0 90 0,-2 1 78-16,-8 2 73 0</inkml:trace>
  <inkml:trace contextRef="#ctx0" brushRef="#br0" timeOffset="51053.94">32955 8135 5716 0,'7'0'260'15,"6"0"-181"-15,6 0-212 16,8-2-1210-16,-1 4 88 16,0-2 79-1,-2 0 70-15</inkml:trace>
  <inkml:trace contextRef="#ctx0" brushRef="#br0" timeOffset="52520.11">21515 10784 8191 0,'11'6'0'0,"1"5"0"0,2 10 0 15,1 7 0 1,-8 3 0-16,-3 2 0 16,1-1 0-1,-3-6 0-15,1-4 0 0,-1-7 0 16,-2-4 0-16,0-5 0 16,1-6 0-16,-1-2 0 15,3-8 0-15,5-10 0 16,0-7 0-1,4-11 0-15,3 0 0 16,0 3 0-16,1 5 0 16,-3 8 0-16,0 14 0 15,1 8 0-15,-1 11 0 16,-1 11 0-16,-4 4 0 16,0 4 0-1,-5 3 0-15,-2-6 0 0,-1-4 0 16,0-5 0-1,2-7 0-15,-2-3 0 0,1-6 0 32,3-1 0-32,2-8 0 0,1-7 0 0,4-8 0 15,3-10 0 1,2-6 0-16,5-3 0 16,2-2 0-16,2 5 0 15,0 11 0-15,-1 10 0 16,1 10 0-1,-4 15 0-15,-3 15 0 0,-1 7 0 16,-8 8 0 0,-3 6 0-16,-5 3 0 0,0-4 0 15,-3-1 0-15,-1-6 0 16,1-5 0-16,2-8 0 16,-1-9-302-16,-1-5-198 31,35-9-435-16,-25-9-543-15,3-8 105 0,1-12 93 0,6-9 83 16</inkml:trace>
  <inkml:trace contextRef="#ctx0" brushRef="#br0" timeOffset="52845.16">22167 10754 4001 0,'0'-11'275'0,"2"1"130"16,-1 5 9-16,1 5 7 15,-2 15 11-15,0 15 10 16,1 11 10-1,-2 5 10-15,4 4 12 0,3-5-212 16,5-3-111-16,1-7-151 16,6-9 0-1,3-8 0-15,5-10 0 16,-3-5 0-16,3-7 0 16,-7-10 0-16,-2-6 0 15,-7-9 0-15,-4-10 0 16,-3-9 0-16,-3 1 0 15,-2 1 0-15,-4 3 0 16,1 11 0-16,-4 10-121 16,-2 11-303-16,23 7-518 15,-18 9-601-15,5 8 113 32,2 10 101-32,4 7 89 0</inkml:trace>
  <inkml:trace contextRef="#ctx0" brushRef="#br0" timeOffset="53203.81">22396 10986 4270 0,'12'-1'203'16,"8"-2"95"-16,4-5 84 16,6-7 8-16,-4-5 8 15,0-9 8-15,-4-10 9 16,-5-6 9 0,-6-5 10-16,-7 0-159 0,-3 1-74 15,-1 5-106-15,-3 12-95 16,-4 13 0-1,0 9 0-15,-5 10 0 16,1 13 0 0,6 12 0-16,4 12 0 0,11 10 0 15,9 12 0 1,5 2 0-16,4 0 0 16,1-3 0-16,-9-5 0 15,-7-6 0-15,-7-7 0 0,-5-9 0 16,-7-9 0-1,-4-7 0-15,-1-6 0 0,-2-7 0 16,-6-6-312 0,5-8-242-16,1-75-1153 0,7 48 137 31,1-13 120-31,4-12 105 16</inkml:trace>
  <inkml:trace contextRef="#ctx0" brushRef="#br0" timeOffset="53469.56">22780 10248 5776 0,'1'0'254'0,"1"4"3"15,-1 12 4-15,1 13 3 32,2 15 4-32,-1 18 3 0,3 11 5 15,2 7 3-15,4 3 6 16,1-4-285-16,8-2 0 15,4-9 0-15,2-8 0 16,4-9 0-16,0-11 0 31,1-9 0-31,1-11-333 0,1-8-344 0,-13-8-992 16,-6-7 132-16,-8-10 114 16</inkml:trace>
  <inkml:trace contextRef="#ctx0" brushRef="#br0" timeOffset="53615.42">22856 10864 5255 0,'-13'-12'305'16,"-2"-1"5"-16,3-3 5 16,2-2 5-16,23 5 6 15,19 1-24-15,16 0-309 16,22-6-1647 15,15 0 129-31,10-1 114 0,8-3 100 0</inkml:trace>
  <inkml:trace contextRef="#ctx0" brushRef="#br0" timeOffset="54535.09">24046 10586 5998 0,'0'-8'233'0,"-6"-3"1"15,-5 2 3-15,-7-1 4 16,-6 7 2-16,-9 7 3 16,-2 10 3-16,3 8 4 15,3 11 4-15,9 7-257 16,7 3 0-16,9-2 0 16,1-2 0-16,9-9 0 15,5-6 0-15,7-9 0 16,4-10 0-16,9-6 0 15,4-9 0-15,-2-11 0 16,0-7 0 0,-5-13 0-16,-2-12 0 15,-3-5 0-15,-2-8 0 16,-5-6 0-16,-1 0 0 16,-7 1 0-16,-2 6 0 15,-3 12 0 1,-3 13 0-16,2 13 0 0,-8 19 0 15,-1 11 0-15,-1 16 0 16,-2 12 0-16,2 18 0 16,3 7 0-16,4 7 0 15,4 1 0 1,4-1 0-16,10-5 0 16,2-7 0-16,12-9 0 15,3-9 0-15,6-12 0 16,-1-11 0-1,2-7 0-15,-1-10 0 0,-4-8 0 16,-5-8 0-16,-7-8 0 16,-5-10 0-16,-5-5 0 15,-8-4 0-15,-4 3 0 16,-4 4 0-16,-7 12 0 16,-9 8 0-16,-8 16 0 15,-7 10 0 1,-4 12 0-16,-1 12 0 0,7 11 0 15,8 9 0 1,9 10 0-16,8-1 0 16,9-5 0-16,10-4 0 15,7-8 0-15,6-10 0 16,10-12 0-16,3-4-317 16,3-10-180-16,-1-9-1224 15,0-5 140-15,-8-8 122 16,-8-7 105-16</inkml:trace>
  <inkml:trace contextRef="#ctx0" brushRef="#br0" timeOffset="54854.79">24597 10537 4298 0,'1'-4'270'0,"3"0"105"15,6 1 8 1,5 0 6-16,1 6 10 0,5 10 7 16,2 4 10-16,-8 5 7 15,-1 7 10-15,-7-1-155 16,-2-1-157-16,-5-4-121 16,0-7 0-16,-1-4 0 15,2-7 0-15,-1-3 0 16,0-8 0-1,0-7 0-15,1-10 0 16,4-8 0-16,-1-9 0 16,3-4 0-16,2 3 0 15,-2 4 0 1,-2 10-246-16,0 8-218 0,1 2-1285 16,1 9 144-16,1 4 124 15,5 2 110-15</inkml:trace>
  <inkml:trace contextRef="#ctx0" brushRef="#br0" timeOffset="55027.63">24936 10469 4901 0,'4'8'336'15,"-1"6"6"1,1 6 6-16,2 6 6 16,-1 0 8-16,-1 1 6 15,-1-1 6-15,2-1-235 16,0-4-260-16,-1-5-1607 15,0-7 140-15,-2-3 123 16,-2-6 107 0</inkml:trace>
  <inkml:trace contextRef="#ctx0" brushRef="#br0" timeOffset="55296.38">24855 10539 3979 0,'9'-17'155'16,"9"-6"79"-16,1-5 118 15,4-10 56-15,-2 2 10 16,-8 4 8 0,-5-2 10-16,-4 3 10 0,-8 3 11 15,-9 8-117 1,-3 7-54-16,-1 6-92 0,-6 6-451 15,8 5-264-15,7-2-1194 16,5 9 140-16,9 2 120 16,5 5 106-1</inkml:trace>
  <inkml:trace contextRef="#ctx0" brushRef="#br0" timeOffset="55565.13">25052 10473 4124 0,'10'17'391'16,"1"4"9"-16,3 7 8 15,1 4 8-15,-1-7 10 16,-3-5 10-16,-3-3 9 16,-1-7 10-16,-1-3 12 15,-5-4-244-15,2-5-223 16,-3-6 0 0,2-8 0-16,-2-8 0 0,3-11 0 15,0-4 0 1,0-3 0-16,-1 4 0 0,0 6 0 15,-2 8-311-15,16 8-576 16,-13 7-733-16,7 6 125 16,6 2 110-1</inkml:trace>
  <inkml:trace contextRef="#ctx0" brushRef="#br0" timeOffset="56271.96">25496 10458 4839 0,'2'-7'331'16,"-2"-2"5"-16,0-4 7 16,-3 0 6-1,-6 1 5-15,-5 3 7 0,-6 5 7 16,-4 6 8-16,-3 6 6 16,2 8-230-1,7 7-152-15,3 9 0 16,8 3-24-16,5-1-36 15,-2-4-30-15,4-7-25 16,9-7 3 0,1-4 2-16,6-10 4 0,1-2 47 15,5-6 59-15,-2-5 0 16,-3-5 22-16,0 0 36 16,-5-4 31-16,-2 5 24 15,-3 4-1 1,-1 4 0-16,-6 3-5 15,0 3-44-15,5 1-63 0,1 4 0 16,-1 5 0 0,6 5 0-16,-2 2 0 15,0 2 0 1,2-5-28-16,1-3-117 0,0-4-73 16,1-3-28-16,-1-6 3 15,0-4 0-15,-1-7 6 16,0-7 25-1,-3-7 64-15,0-9 68 0,-4-5 105 16,-1-9 109-16,-3-7 71 16,0-4 31-1,-1-2 3-15,-3 0 6 16,0 8 0-16,-4 11-21 16,2 11-66-16,-1 16-69 15,1 11-89-15,1 15 0 16,1 12 0-16,1 14 0 15,1 13 0 1,9 9 0-16,4 1 0 0,4 1 0 16,8-4 0-1,4-4 0-15,1-7 0 16,-2-8 0-16,-1-9 0 16,-5-8-142-16,0-6-189 15,-3-6-215-15,-6-45-1121 16,-5 32 133-16,-4-5 113 15,-4 0 102-15</inkml:trace>
  <inkml:trace contextRef="#ctx0" brushRef="#br0" timeOffset="56675.71">25596 10358 4395 0,'7'-5'129'16,"7"-2"64"-16,7 0 144 0,6-3 33 15,5 1 8 1,0 5 8 0,2 2 7-16,-10 2 8 15,-1 5 9-15,-7 7-111 0,-5 3-31 16,-3 4-70-16,-7 6-164 16,0-2-34-16,-1-1-276 15,-2-3-120-15,-2-2-139 16,4-10-265-1,-6-4-65-15,-1-6 86 0,-3-6 146 16,6-5 156-16,-2-8 95 16,5-6 114-16,2-6 294 15,1-6 283 1,-2 0 129 0,0 5 259-16,0 6 117 0,2 9-256 15,-2 7-290-15,16 3-1603 16,-11 7 88-16,7 2 77 15,3 1 70-15</inkml:trace>
  <inkml:trace contextRef="#ctx0" brushRef="#br0" timeOffset="57453.66">25951 10249 3665 0,'0'9'254'16,"0"4"177"-16,0 2 9 0,0 6 10 15,0 3 12 1,0 0 10-16,1 4 12 0,3-1 12 15,2 0 13-15,3-3-191 16,3-5-108 0,5-4-210-16,4-6 0 15,2-4-13-15,1-4-92 16,1-6-47-16,-1-5-46 16,-1-5-13-16,-7-7-10 15,-2-10 5-15,-4-5 45 16,-8-5 70-16,0-2 65 15,-4 0 46 1,-10 3 90-16,-5 7 43 0,-8 7 49 16,-11 7 14-1,-2 9 17-15,-2 7-1 16,2 2-42-16,11 8-72 16,7 4-68-16,6 7-40 15,10 2 0-15,5 4 0 16,9 0 0-16,6-1 0 15,8-4 0 1,4-5 0-16,9-3 0 16,-1-6 0-16,0-3 0 15,-2-1 0-15,-4 0 0 16,-6 0 0-16,-1 3 0 16,-3 2 0-16,-3 7 0 15,-3 1 0-15,-3 7 0 16,-4-1 0-1,-3 1 0-15,4-1 0 0,-6 1 0 16,0-5 0-16,0-4 0 16,-2-3 0-16,2-5 0 15,-2-4 0-15,3-9 0 16,3-7 0 0,6-12 0-16,3-7 0 0,6-11 0 15,6-7 0 1,4-2 0-16,-2 2 0 0,-4 5 0 15,-5 9 0 1,-6 12 0-16,-5 18 0 16,-7 11 0-16,0 17 0 15,-2 14 0 1,0 16 0-16,-2 7 0 0,2 12 0 16,0 1 0-1,4 1 0-15,7-5 0 0,10-6 0 16,12-5 0-16,13-10 0 15,9-9 0-15,15-5-271 16,8-8-282-16,12-10-1166 16,0-6 140-1,9-9 121-15,-3-6 106 16</inkml:trace>
  <inkml:trace contextRef="#ctx0" brushRef="#br0" timeOffset="58414.28">27509 10246 4876 0,'0'-4'341'16,"0"-1"7"-16,0 1 6 0,-6 0 7 16,-4 10 7-16,-7 10 6 15,0 8 8-15,-4 11 7 16,7 5 9-16,8 4-398 16,1-2 0-1,7-2 0-15,3-9 0 16,13-3 0-16,5-9 0 0,6-9 0 15,7-6 0 1,0-1 0-16,-3-11 0 16,-8-4 0-16,-2-7 0 15,-12-6 0-15,-7-9 0 16,-2-6 0 0,-4-2 0-16,-9 1 0 0,-3 1 0 15,-3 7 0-15,-6 4 0 16,0 8 0-16,2 7-298 15,7 4-360 1,5 3-1026 0,5 1 135-16,15-6 116 0</inkml:trace>
  <inkml:trace contextRef="#ctx0" brushRef="#br0" timeOffset="58694.03">28013 9782 7529 0,'0'-8'72'31,"0"3"1"-31,0 0 0 0,-7 3 0 0,1 14 1 16,-3 17 0 0,2 17 0-16,-5 14 0 15,10 13 1-15,0 10-75 16,2 3 0-16,0-2 0 15,2-4 0-15,-2-1 0 16,-6-8 0-16,-5-6-264 16,8-9-570-16,-21-11-812 15,-1-14 128-15,6-11 113 16</inkml:trace>
  <inkml:trace contextRef="#ctx0" brushRef="#br0" timeOffset="58838.45">27818 10485 6760 0,'18'-20'153'16,"13"-5"2"-16,14-3-55 16,15-6-324-1,11 6-1382-15,4 5 123 16,5-1 107-16,4-1 95 16</inkml:trace>
  <inkml:trace contextRef="#ctx0" brushRef="#br0" timeOffset="59650.25">28765 10131 5566 0,'0'-3'275'0,"2"-1"3"16,-2 0 6-16,0 1 2 0,1 10 5 15,-1 8 5 1,0 7 4-16,2 13 4 16,-2 6 7-16,0 1-311 15,0-1 0-15,0-3 0 16,0-7 0-16,0-7 0 15,0-7 0-15,5-5 0 16,4-7 0-16,4-2 0 16,6-6 0-16,3-7 0 15,2-3 0 1,3-10 0-16,1-6 0 0,-2-4 0 16,-3 1 0-16,-6 4 0 15,-5 7 0 1,-4 5 0-16,-3 10 0 0,-4 3 0 15,4 7 0-15,0 8 0 16,5 7 0 0,2 7 0-16,2 0 0 15,2-1 0-15,0-3 0 16,3-7 0 0,3-7 0-16,-2-4 0 0,2-4 0 15,-2-5 0-15,-1-7 0 16,-5-7 0-16,-1-6 0 15,-2-9 0 1,-3-6 0-16,-7-4 0 0,2 0 0 16,-10-1 0-1,-9 5 0-15,-6 5 0 0,-11 8 0 16,-9 9-324 0,31 8-630-16,-26 5-644 15,8 4 122 1,12 2 106-16,14 5 94 0</inkml:trace>
  <inkml:trace contextRef="#ctx0" brushRef="#br0" timeOffset="60101.35">29528 10495 6672 0,'0'0'163'15,"0"0"2"-15,-2 4 0 16,-4 6 2-16,-7 7 2 16,-7 8 0-16,-10 6 3 15,-9 5 2 1,-3 4-294-16,4-4-1741 0,1-4 162 16,11-7 139-16,4-8 120 15</inkml:trace>
  <inkml:trace contextRef="#ctx0" brushRef="#br0" timeOffset="61368.52">30449 10024 7249 0,'0'-1'102'16,"-2"1"1"-16,-4 10 1 16,-5 7 0-16,-3 16 1 15,-6 10 0-15,2 7 0 16,7 1 2-16,5-3 0 15,6-4-107-15,9-9 0 16,11-6 0-16,9-9 0 16,7-10 0-16,4-6 0 15,3-4 0-15,-9-9 0 16,-8-6 0-16,-10-7 0 16,-9-8 0-1,-4-8 0 1,-6-6 0-16,-7-4 0 0,-6 1 0 15,-3 1 0-15,-7 9 0 16,-3 9 0-16,-1 8 0 16,3 13-317-16,2 4-266 15,7 3-1115-15,10 0 136 16,2 1 119 0,12-3 103-16</inkml:trace>
  <inkml:trace contextRef="#ctx0" brushRef="#br0" timeOffset="61668.23">30821 9696 5898 0,'2'-11'243'0,"-2"0"2"16,1 2 2-16,1 8 4 15,-4 18 4-15,2 18 2 16,0 17 4-16,-1 15 4 15,-2 8 4-15,0 4-269 16,2-1 0-16,1-8 0 16,-2-7 0-16,4-8 0 15,2-10 0-15,8-10 0 16,6-11 0 0,10-6-185-16,9-10-315 0,2-6-1256 15,1-6 146 1,-3-7 125-16,-15-10 109 15</inkml:trace>
  <inkml:trace contextRef="#ctx0" brushRef="#br0" timeOffset="62386.1">30697 10087 5751 0,'2'-6'257'0,"5"-4"3"16,10-3 4-16,10-6 2 15,7 2 5-15,8-4 3 16,3-1 5-16,-2 1 3 16,-8-2 5-16,-5-2-287 15,-7-1 0-15,-8 0 0 16,-7 0 0 0,-1 1 0-16,-5 4 0 15,-1 4 0-15,-1 7 0 16,0 6 0-16,0 7 0 15,0 11 0-15,0 13 0 16,-1 14 0-16,-2 11 0 16,1 9 0-16,-2 1 0 15,3-3 0-15,1-11 0 16,0-6 0-16,0-11 0 16,0-11 0-16,0-6 0 15,0-6 0-15,3-5 0 16,7-4 0-1,3-7 0-15,8-6 0 16,4-8 0-16,2-1 0 16,-3-2 0-16,-6 4 0 15,-3 8 0-15,-4 8 0 16,-4 5 0-16,1 8 0 16,3 5 0-16,-2 5 0 15,3 0 0-15,3 4 0 16,1-5 0-16,7-6 0 15,5-4 0-15,2-4 0 16,3-3 0-16,-1-6 0 16,-4-3 0-1,-4-5 0-15,-8-6 0 16,-3-7 0-16,-7-5 0 16,-3-3 0-16,-3 3 0 15,-3 5 0-15,-6 7 0 16,-4 11 0-16,-7 11 0 15,-6 9 0-15,-2 11 0 16,4 10 0-16,5 4 0 16,10 7 0-16,7 0 0 31,4-8 0-31,9-4 0 0,6-5 0 0,6-7-379 16,15-6-420-1,-5-10-826-15,-1-1 126 16,-5-6 110-1,-4-8 97-15</inkml:trace>
  <inkml:trace contextRef="#ctx0" brushRef="#br0" timeOffset="62693.84">31594 10083 4610 0,'5'-9'354'0,"0"2"7"15,7 1 6-15,2 3 8 16,-1 9 6-16,2 12 9 15,-7 4 6-15,-3 5 9 16,-4 3 9-16,-1 1-276 16,0-5-138-1,0-4 0-15,0-7 0 16,-1-6 0 0,-1-6 0-16,2-6 0 15,-1-7 0-15,1-9 0 0,3-9 0 16,5-7 0-16,1-9 0 15,0-1 0-15,4 3-23 32,-5 5-309-32,0 10-209 0,-2 2-1158 15,3 15 136-15,3 7 118 0,0 0 105 16</inkml:trace>
  <inkml:trace contextRef="#ctx0" brushRef="#br0" timeOffset="63185.89">31834 9982 4722 0,'1'0'345'16,"1"5"8"-16,-2 4 5 16,1 5 7-16,-1 5 7 15,0 7 8 1,0 1 6-16,0 0 8 16,0-1 10-16,0-2-292 0,0-6-112 15,2-1 0 1,1-8 0-16,4-5 0 15,4-2 0-15,2-5 0 16,3-4 0-16,6-4 0 0,-5-1 0 16,-2-3 0-1,-3 4 0 1,-6 1 0-16,-4 5 0 0,-1 2 0 16,-1 4 0-16,0 3 0 15,2 5 0-15,-1 0 0 16,4 1 0-16,0 3 0 15,5-1 0 1,2-5 0-16,5 0 0 0,-2-4 0 16,3-3 0-16,-4-1 0 15,0-9 0 1,-5-3 0-16,-2-9 0 16,-4-4 0-16,-2-6 0 0,-1 0 0 15,-3 4 0-15,-3 3 0 31,-2 6 0-31,-8 5 0 0,0 4-236 16,2 3-267-16,3-46-1238 16,7 49 143-1,8 2 123-15,8-1 109 0</inkml:trace>
  <inkml:trace contextRef="#ctx0" brushRef="#br0" timeOffset="63379.98">32188 9986 5831 0,'4'4'249'16,"1"7"2"-16,0 6 5 0,-1 6 2 16,-4 3 4-1,2 4 3-15,-2-3 4 16,0 0 3-16,-2-2 6 16,1-5-575-16,-1-2-404 31,-3-9-971-31,-2-3 132 0,-1-4 115 15</inkml:trace>
  <inkml:trace contextRef="#ctx0" brushRef="#br0" timeOffset="63617.33">32136 9949 4444 0,'4'-13'142'15,"3"-6"77"-15,3-3 78 16,3-8 69-16,-6 5 8 16,2 2 7-16,-6 3 7 15,-1 0 8 1,-4 4 8 0,-8 4-111-16,-3 5-317 0,-1 4-260 15,38 3-1443-15,-35 0 141 16,11 2 122-16</inkml:trace>
  <inkml:trace contextRef="#ctx0" brushRef="#br0" timeOffset="64011.32">32540 9824 5397 0,'-2'-4'290'0,"-2"0"4"0,-4 0 4 15,-4 0 6-15,-7 1 4 16,-5 5 5-16,-3 3 6 16,2 5 4-1,2 7 5-15,5 3-311 16,11 5-30-16,3 1-45 16,10 0-12-16,9-1-6 15,9 0 3-15,6-1 7 16,9 5 5-16,0-4 22 15,-6 4 23-15,-7 0 15 16,-11-1 13-16,-9-1 44 16,-9-4 13-16,-9-2 8 15,-11-6-6-15,-3-5-111 16,0-1-228-16,-2-5-290 16,4-3-1100-1,7-3 132-15,9-8 112 16,5-6 101-16</inkml:trace>
  <inkml:trace contextRef="#ctx0" brushRef="#br0" timeOffset="64201.14">32544 9956 5835 0,'-11'0'248'16,"-5"5"4"-1,-10 8 2-15,-6 4 4 0,-4 2 3 16,4 8 4-16,2-2 3 15,5 0 4 1,8-3 6-16,8-2-447 16,5 0-275-16,8-8-1331 0,12-2 148 15,5-5 128 1,8-1 112 0</inkml:trace>
  <inkml:trace contextRef="#ctx0" brushRef="#br0" timeOffset="64548.33">32865 10019 3369 0,'16'-30'220'0,"0"-6"140"32,-3-3 103-32,-2-3 10 0,-17 13 13 0,-11 15 11 15,-13 7 15-15,-6 13 12 16,-11 12 16-1,-3 14-192-15,1 11-65 16,10 7-167-16,12 3-116 16,16 0 0-1,13-4 0-15,19-6 0 0,15-6 0 16,11-8 0 0,11-9 0-16,2-7 0 0,1-9 0 15,-8-1 0-15,-11-7 0 16,-14 0-255-1,-14-2-184-15,-8 0-1314 16,-12 0 145-16,-10-1 125 16,-8 2 109-16</inkml:trace>
  <inkml:trace contextRef="#ctx0" brushRef="#br0" timeOffset="66328.01">24074 12325 6710 0,'1'0'133'0,"1"0"17"15,-1 0 1-15,2 0 0 0,0 0 2 16,1-3 0 0,1-1 3-16,-1-3 0 0,0-4 2 15,-4-5-55 1,0-2-86-16,-7-4-17 0,-5 4 0 15,-5 1 0 1,-5 6 0-16,-10 7 0 16,-5 11 0-16,-2 9 0 15,3 14 0-15,-2 7 0 16,9 8 0-16,11-2 0 16,9-1 0-1,5-10 0-15,8-3 0 0,12-9 0 16,6-7 0-16,7-8 0 15,8-2 0 1,3-7 0-16,-3-7 0 0,-1-1 0 16,-6-6 0-1,-3-6 0-15,-4 0 0 16,-4 2 0-16,-7 3 0 16,-5 6 0-16,-4 6 0 15,-3 3 0-15,0 5 0 16,0 4 0-16,0 6 0 15,0 4 0-15,1 3 0 16,1 4-327-16,5-3-180 16,54-4-1208-16,-47-7 138 15,2-4 121-15,3-4 106 16</inkml:trace>
  <inkml:trace contextRef="#ctx0" brushRef="#br0" timeOffset="66721.65">24285 12408 4132 0,'7'-13'393'47,"0"-3"9"-47,2-1 8 0,1 1 9 0,-3 7 9 0,0 7 10 16,1 7 9-16,2 7 12 15,-2 5 10-15,-5 8-275 16,0 2-194-16,-1-2 0 16,-2-2 0-16,0-5 0 15,0-5 0 1,2-5 0-16,0-7 0 15,2-1 0-15,3-5 0 0,3-9 0 16,5-11 0-16,4-7 0 16,2-14 0-1,0 2 0-15,-1-3 0 16,-2 8 0-16,-4 8 0 16,-6 14 0-1,4 9 0-15,-1 16 0 0,4 11 0 16,5 12 0-16,3 9 0 15,-1 7 0-15,-3-4 0 16,-1-2 0-16,-2-9 0 16,3-3 0-16,2-8-68 15,8-5-349 1,5-11-1393 0,6-2 154-16,6-8 133 0,2-8 114 15</inkml:trace>
  <inkml:trace contextRef="#ctx0" brushRef="#br0" timeOffset="67937.23">25239 12323 5618 0,'9'0'269'15,"4"-1"5"-15,8 0 3 16,8-3 4-16,0-2 5 0,7-6 3 16,0-3 5-1,0-3 4-15,-5-1 7 16,-8-4-305-16,-9 0 0 15,-8-3 0-15,-5-3 0 16,-2 4 0-16,-5-1 0 31,-4 7 0-31,-7 7 0 0,-8 7 0 0,-4 11 0 16,-3 16 0-16,-1 14 0 16,5 9 0-1,10 11 0-15,10 0 0 0,5-6 0 16,10-5 0-1,7-9 0-15,12-8 0 0,7-9-307 16,11-6-266 0,-1-9-1130-16,0-4 137 15,-8-9 119 1,-10-6 105-16</inkml:trace>
  <inkml:trace contextRef="#ctx0" brushRef="#br0" timeOffset="68261.92">25617 12218 4850 0,'4'-11'330'16,"3"-3"6"-16,5-1 5 16,5 3 8-1,5 8 4-15,1 6 8 0,1 9 6 16,-3 7 8 0,-5 2 6-16,-5 6-233 15,-5-2-148-15,-5 0 0 16,-1-7 0-16,0-2 0 15,0-7 0 1,0-2 0-16,0-4 0 0,0-8 0 16,0-8 0-16,1-9 0 15,4-7 0-15,-1-10 0 16,4 0 0-16,1 4 0 16,1 6-107-1,0 9-372-15,3-28-1303 16,-2 39 150-16,3 3 128 0,3 4 112 15</inkml:trace>
  <inkml:trace contextRef="#ctx0" brushRef="#br0" timeOffset="69086.27">25981 12068 5978 0,'4'0'235'0,"5"0"1"15,2 0 3-15,7 7 4 16,1 3 3 15,2 5 1-31,-5 6 6 0,-2 3 2 0,-5 0 4 16,-6 0-259-16,-3-4 0 15,0-3 0-15,0-6 0 16,-3-2 0-16,-2-6 0 16,-2-2 0-16,1-6 0 15,3-8 0-15,1-7 0 16,2-10 0-16,2-5 0 15,3-2 0-15,2 2 0 16,5 6 0-16,5 4 0 16,3 4-115-1,5 5-176-15,-1 3-41 0,5 3-19 16,-2 3 3 0,1 2 12-16,-4-1 28 15,-8 4 33-15,-5-2 84 16,-6 4 177-16,-3 6 115 15,-2 6 161-15,0 9 46 16,0 7 28-16,0 10 11 16,2 1-1-16,7-1-19 15,1-3-25-15,7-4-87 16,6-8-198-16,2-5-17 16,2-9 0-1,-5-7 0-15,0-3 0 16,-6-6 0-16,-11-6 0 15,-1-6 0-15,-4-7 0 0,-4-6 0 16,-5-6 0 0,-1-2 0-16,-1 2 0 15,3 2 0-15,0 4 0 16,6 5 0-16,4 4 0 16,4 4 0-16,5 5 0 15,6 4 0-15,5 6 0 16,4 10 0-16,3 7 0 15,-6 10 0-15,0 5 0 16,-4 8 0 0,-10-1 0-16,0 1 0 15,-7-6 0-15,-2-4 0 16,0-7 0-16,0-7 0 16,0-7 0-16,0-3 0 15,0-6 0-15,0-9 0 16,2-5 0-16,3-11 0 15,1-10 0-15,-1-4 0 16,7-1 0 0,-4 2 0-16,-1 9-120 0,7 8-600 15,-5 7-994 1,3 4 139-16,5 3 120 16,10 2 106-16</inkml:trace>
  <inkml:trace contextRef="#ctx0" brushRef="#br0" timeOffset="69546.04">27535 11992 6852 0,'0'-1'144'16,"4"1"1"-1,-2 0 2-15,2-2 0 16,-2 4 3-16,0-1-1 16,-2 2 2-16,0 1 1 15,6 4 2-15,-2 3-154 16,5 8 0-16,-2 6 0 16,2 3 0-16,-6 4 0 15,1-3 0 1,-2-2 0-16,-2-4 0 15,0-10-97-15,0-1-665 0,0-8-947 16,-4-8 138 0,-3-6 120-16,-1-5 104 15</inkml:trace>
  <inkml:trace contextRef="#ctx0" brushRef="#br0" timeOffset="69833.31">27532 11971 5100 0,'12'-14'80'16,"5"-6"43"0,6-5 23-16,6-9 78 0,-6 2 78 15,-1-2 4-15,-5-2 6 16,-11 4 4-16,-6 3 5 16,-5 5-48-1,-13 5-34-15,-7 6-44 16,-2 7-25-16,-4 3-183 15,5 6-339-15,12 6-218 16,9-2-1097-16,8 12 133 16,9 4 113-16,11 3 102 15</inkml:trace>
  <inkml:trace contextRef="#ctx0" brushRef="#br0" timeOffset="70150.02">27756 11885 5055 0,'10'6'325'0,"-1"4"5"16,4 5 5-16,4 4 7 15,-9-1 5-15,-1 0 7 16,-3 0 6-16,-4 0 7 16,0-7 9-16,3 0-376 15,-6-7 0 1,3-2 0-16,3-7 0 0,-3-7 0 16,7-10 0-1,-1-3 0-15,8-6 0 16,6 3 0-16,2 3 0 15,-2 4 0-15,3 8 0 16,-1 5 0-16,-3 6 0 16,-1 5 0-1,0 9 0-15,-5 8 0 16,1 3 0-16,-8 8 0 16,-2-1 0-16,1 0 0 15,3-5-253-15,9-3-151 16,8-7-226-1,13-15-965-15,2 2 121 0,8-3 106 16,-2-8 94-16</inkml:trace>
  <inkml:trace contextRef="#ctx0" brushRef="#br0" timeOffset="70740.02">28462 11918 4229 0,'0'-17'380'16,"-2"-2"8"-16,-5-1 8 15,-6-3 9-15,-7 9 7 16,-7 7 10-16,-4 3 9 15,-3 8 10-15,-2 8 9 16,7 5-213 0,6 11-237-16,7 9 0 15,7 1 0-15,5 1 0 16,6-2 0-16,4-7-128 16,9-10-143-16,2-6-32 15,8-9-13-15,4-6 2 16,-1-8 5-1,-2-8 20-15,-3-5 30 0,-4-9 50 16,-2-7 114-16,0-6 208 16,1-4 131-1,-2-6 37-15,0-1 23 16,-4 4 6-16,-5 4 6 16,-5 14-13-16,0 10-21 15,-6 15-51-15,-2 14-122 16,2 17-109-16,1 11 0 15,-1 10 0-15,2 7 0 16,8 2 0-16,4-6 0 16,3-7 0-16,6-9 0 15,5-9 0-15,4-10 0 16,1-8 0-16,-1-3 0 31,-3-6 0-31,-5-4 0 0,-2-6 0 0,-4-2 0 16,-3-2 0-1,-5 2 0 1,-3 6 0-16,-1 3 0 0,-2 5 0 16,-2 3 0-16,2 4 0 15,2 3 0-15,-2 4 0 16,0 1 0 0,3 4-14-16,4-1-393 0,-1-8-1420 15,7 1 156-15,-1-3 134 16</inkml:trace>
  <inkml:trace contextRef="#ctx0" brushRef="#br0" timeOffset="70994.78">28782 11822 3575 0,'2'-15'254'15,"4"-6"183"-15,-3-3 11 16,-1-5 12 0,-2 7 10-16,-4 2 12 15,-6 4 12-15,-4 3 13 0,-5 5 13 16,-1 5-201 0,1 1-402-16,9 7-398 0,3 0-1248 15,12 8 142 1,11-3 122-16</inkml:trace>
  <inkml:trace contextRef="#ctx0" brushRef="#br0" timeOffset="71937.83">29086 11721 5488 0,'0'-3'282'0,"0"-1"4"15,-3 1 6-15,-7-1 3 16,-5 5 5-16,-6 8 5 15,-4 3 4-15,1 9 4 16,8 5 8-16,4 8-321 16,8 1 0-1,5-2 0-15,8 0 0 0,8-7 0 16,6-4-114 0,9-6-154-16,7-6-18 15,4-7 1-15,-2-2 5 16,-5-5 10-16,-1-5 49 15,-6-9 122-15,-6-4 99 16,-4-9 0-16,-4-3 102 16,-6-2 150-16,-5 6 21 15,-2 4 8-15,-8 9 5 16,-9 6-4-16,-6 6-45 16,-7 2-127-1,-8 6-110-15,2 9 0 0,-1 6 0 16,6 4 0 15,6 9 0-31,11-2 0 0,8 0 0 16,4-5 0-1,9-4 0-15,7-10 0 0,5-4 0 0,5-4 0 16,3-5 0 0,-3-6 0-16,0-2 0 0,-6-3 0 15,-2-5 0 1,-4 1 0-16,0 1 0 0,-8 6 0 15,-3 5 0-15,0 4 0 16,-3 0 0-16,2 4 0 16,-1 2 0-1,4 4 0-15,3 3 0 16,1 5 0-16,1-1 0 16,7 0 0-16,2-5 0 15,3-2 0-15,1-4 0 16,1-3 0-16,-2-4 0 15,-2-3 0-15,-3-3 0 16,-5-9 0 0,-6-6 0-16,-2-8 0 15,-2-9 0-15,-2-5 0 16,0-6 0-16,-2-5 0 0,-1-4 0 16,0-2 0-1,0 3 0-15,-1 8 0 16,1 10 0-16,2 17 0 15,1 11 0 1,-3 10 0-16,-1 18 0 0,-2 14 0 16,4 16 0-1,1 13 0-15,2 11 0 0,7 0 0 16,4-4 0-16,0-6 0 16,7-6 0-16,-2-13 0 31,1-10 0-31,0-10 0 0,1-10-190 15,3-5-304 1,2-57-1262-16,0 42 146 0,0-6 125 16,-5-2 109-16</inkml:trace>
  <inkml:trace contextRef="#ctx0" brushRef="#br0" timeOffset="72175.12">29476 11671 5823 0,'6'-6'249'16,"8"-2"3"0,6-2 5-16,15-1 2 0,2 1 3 15,7 5 5 1,-4 2 3-16,-3 3 3 16,-9 8 6-16,-11 6-279 15,-6 5 0-15,-4 6 0 16,-6 2 0-16,-1 1 0 15,-1-3-131-15,-1-4-288 16,61-3-1372-16,-59-7 150 16,2-6 130-1,1-2 113-15</inkml:trace>
  <inkml:trace contextRef="#ctx0" brushRef="#br0" timeOffset="73030.31">29803 11562 5496 0,'2'-19'282'15,"-1"-3"-78"-15,2-1-184 16,0 1-114 0,0 14-157-16,13 4-320 15,-7 5-562-15,2 3 63 16,2 2 58-16,-1 10 3870 16,-12 0-3076-16,9-1 117 15,-4 2-176 1,-1 2 69-16,-1-6 252 0,-1 10 197 15,-2 1 109-15,0 5 159 16,0 0 345 0,3-1-180-16,2-3-129 0,4-3-121 15,8-5-93 1,6-3-127-16,3-6-351 16,6-4-100-16,4-3-4 15,2-5-6 1,-5-6-1-16,-2-9 6 0,-6-6 11 15,-8-12 46 1,-6-4 98-16,-7-5 112 0,-5-2 153 16,-11 2 63-16,-8 3 9 15,-10 8 11 1,-9 7 8-16,-9 11 3 16,2 10-8-16,4 6-42 15,6 8-104-15,11 8-73 16,14 5-35-16,8 4 0 0,10 3-10 15,13 0-56 1,8-5-30-16,3-5 1 16,6-4-5-16,-3-5 11 15,-3-4 54-15,-6-1 35 16,-3-2 0 15,-1 4 0-31,-3-1 9 0,-3 2 56 0,0 4 29 31,-3 1 1-31,-3-1 6 0,-1 1-11 0,0 1-53 16,-3-4-37-16,0-2 0 16,-1-3 0-16,1-3 0 15,0-7 0-15,4-6 0 16,1-9 0-16,6-7 0 16,3-8 0-16,2-3 0 15,2 1 0 1,0 4 0-16,-4 12 0 15,0 11 0-15,-3 15 0 16,-2 18 0-16,1 14 0 0,1 15 0 16,3 14 0-1,5 11 0-15,8 1 0 16,7 0 0-16,6-3 0 16,2-5 0-16,5-11 0 15,3-8 0-15,0-11 0 16,-6-14 0-16,-4-8-164 15,-6-9-364-15,-9-11-751 16,-7-6 79 0</inkml:trace>
  <inkml:trace contextRef="#ctx0" brushRef="#br0" timeOffset="87440.33">32103 6292 3611 0,'-3'0'176'0,"0"-3"36"16,-2 3 110-16,1 0 117 15,1 0 14-15,0-1 10 16,0-1 12-16,0-1 10 16,3 2 14-16,0-2-150 15,0 2-47-15,3 1-38 16,10-1-127-1,18-2-133-15,16 0-4 0,15 1 0 16,14-4 0 0,1 2 0-16,-4-1 0 15,-8 3 0-15,-9-2 0 16,-11 1 0-16,-12 0 0 16,-11 1 0-16,-12 0 0 15,-5-2 0-15,-5 3 0 31,0-1 0-31,-1 0 0 0,1-2 0 0,0 4-372 16,6 0-486-16,-19 0-752 16,-3 0 122-16,-9 0 109 15,-9 0 96-15</inkml:trace>
  <inkml:trace contextRef="#ctx0" brushRef="#br0" timeOffset="87765.14">31955 6479 4052 0,'-11'4'233'16,"2"-1"147"-16,0 1 23 15,1-1 9-15,18-1 9 16,16-4 9-16,14 2 9 16,18 0 12-16,14 0 8 15,7-3-158-15,-2 2-110 16,-6-2-172-16,-10 0-19 15,-14-1 0 1,-12 0 0-16,-12 0 0 0,-11 0 0 16,-8 1 0-1,-3 0 0-15,1-1 0 16,-4-2 0-16,1 1 0 16,2-3-92-16,-1-1-270 15,0-2-332-15,0-1-938 16,2-6 126-16,5-6 111 15,5-2 98-15</inkml:trace>
  <inkml:trace contextRef="#ctx0" brushRef="#br0" timeOffset="90725.02">24907 5186 2325 0,'-6'2'120'0,"-2"2"34"0,-3 0 38 15,1-1 43 1,2-1 33-16,2-2 22 16,3 0 22-16,-1 0 31 0,1-2 42 15,0 2-17-15,0 0 49 16,1 0 14 0,1 0-36-16,1-3-42 0,0-1-29 15,1-4-17 1,4-1-15-16,8-6-27 15,11-3-38-15,12-1-87 16,12 0-92-16,7 0-48 16,6 4 0-16,1 5 0 15,1 4 0-15,-2 4 0 16,0 4 0-16,-5 5 0 16,0 6 0-16,-2 1 0 15,-5 3 0-15,-4-1 0 16,-2-2 0-1,0-3 0-15,-1-3 0 0,1-5 0 16,0-1 0 0,-1-4 0-16,-1-2 0 15,-2-2 0-15,3 0 0 16,1-4 0 0,6-1 0-16,5 0 0 0,5 1 0 15,3 0 0-15,3 2 0 16,-4 1 0-16,-2 4 0 15,-1 2 0-15,-5 1 0 16,-5 3 0-16,0 1 0 16,-6 1 0-16,0 2 0 15,-3 0 0 1,3-3 0-16,3-2 0 0,7 0 0 16,6-2 0-1,5 0 0-15,4-3 0 16,3-1 0-1,-4 0 0-15,-6-1 0 0,-11-1 0 16,-11-1 0 0,-6 5 0-16,-5 0 0 0,4 1-292 15,3 2-150 1,15 5-298-16,6-1-807 0,10-2 115 16,4 0 101-16,6-2 88 15</inkml:trace>
  <inkml:trace contextRef="#ctx0" brushRef="#br0" timeOffset="91279.92">28889 5066 3232 0,'3'0'89'0,"0"0"32"15,2 0 54-15,0 0 42 16,2 0 27 0,1-3 36-16,5-1 80 15,8-2 68-15,8-2 57 16,9 0-29-16,9-2-42 15,6 0-31-15,7-1-54 16,3 0-44-16,4-1-26 16,-2 2-36-1,-1 3-88-15,-5 2-71 0,-6 0-52 16,-7 4-12-16,0 1 0 16,-4 4 0-16,-1 2 0 15,-1 0 0-15,-1 2 0 16,-1 1 0-16,0-4 0 15,-2-3 0-15,2-2 0 16,0-3 0 0,3-4 0-16,3-3 0 15,4 0 0-15,4-3 0 16,1 3 0-16,-2-1 0 16,-1 4 0-1,-6 1 0-15,-4 3 0 16,-7 2-210-16,6 4-480 0,1 0-1008 15,4-2 136 1,8-5 119-16,10-3 103 0</inkml:trace>
  <inkml:trace contextRef="#ctx0" brushRef="#br0" timeOffset="98867.11">25299 9074 3648 0,'0'-3'187'0,"0"3"70"15,0-4 132-15,0 0 51 16,0 0 11-16,0 1 11 15,0 2 10-15,0 0 13 16,0-1 12-16,0 1-139 16,0 1-72-16,0-2-80 15,0 1-153-15,0 1-53 16,0 0-327 0,15 0-346-16,10 0-998 15,17-3 132-15,18-5 115 16,22-3 101-16</inkml:trace>
  <inkml:trace contextRef="#ctx0" brushRef="#br0" timeOffset="99799.25">28092 9150 5764 0,'0'1'247'0,"2"-1"2"16,-2 0 3-16,0 0 5 15,0 0 2-15,0 0 4 16,0 0 3-16,0 0 5 16,0 0 2-1,0 0-183-15,0 0-90 0,0 0 0 16,0 0 0 0,0 0 0-16,2 0 0 15,-2 0 0-15,0 0 0 16,0 0 0-16,0 0 0 15,0 0 0-15,0 0 0 16,0 0 0-16,0 0 0 16,0 0 0-16,0 0 0 15,0 0 0-15,0 0 0 16,0 0 0-16,0 0 0 16,0 0 0-1,0 0 0-15,0 3 0 16,0-3 0-16,0 0 0 15,0 4 0-15,2-2 0 16,0 1 0-16,2-1 0 16,0 2 0-16,0 1 0 15,2 2 0-15,-1-2 0 16,-2 2 0-16,-1-5 0 16,-2 2 0-16,0-2 0 15,2 0 0 1,-2-2 0-16,0 0 0 15,0 0 0-15,0 0 0 16,0 0 0-16,0 0 0 16,0 0 0-1,0 2 0-15,0-2 0 0,0 0 0 16,1 0 0-16,-1 0 0 16,1 0 0-16,-1 0 0 15,3 0 0 1,-3 0 0-16,0 0 0 15,0 0-349-15,18 0-615 16,-31 0-625-16,-6-6 121 16,-4 0 104-16,-4-4 95 15</inkml:trace>
  <inkml:trace contextRef="#ctx0" brushRef="#br0" timeOffset="100420.8">25339 9183 5180 0,'0'-1'213'31,"0"1"82"-31,1 0 3 0,-1-1 5 15,0 2 6-15,0-2 4 0,0 1 5 16,0 0 5-16,0 0 7 16,0 0-111-16,0 0-129 15,0 0-90 1,0 0 0-16,0 0 0 16,0 0 0-16,0 0 0 15,0 0 0-15,0 0 0 16,0 0 0-16,0 0-135 15,0 0-378-15,9-3-1252 16,20 3 146-16,21-6 127 16,24-6 111-16</inkml:trace>
  <inkml:trace contextRef="#ctx0" brushRef="#br0" timeOffset="101441.77">28881 9214 5717 0,'0'-1'248'0,"3"1"3"16,-2 0 3-16,1-1 3 16,0 2 3-1,1-2 4-15,2 1 4 16,-2 0 4-16,4 0 3 16,-5 0-150-16,1 0-125 15,-1 0 0-15,-2 0 0 16,0 0 0-16,0 0 0 15,0 0 0-15,0 0 0 16,0 0 0-16,0 0 0 16,0 0 0-16,0 0 0 15,0 0 0-15,0 0 0 16,0 0 0 0,0 0 0-16,0 0 0 15,0 0 0-15,0 0 0 16,0 0 0-16,0 0 0 15,0 0 0-15,0 0 0 16,0 0 0-16,0 0 0 16,0 0 0-16,0 0 0 15,0 0 0-15,0 0 0 16,0 0 0-16,0 0 0 16,0 0 0-16,0 0 0 15,0 0 0 1,0 0 0-16,0 0 0 0,0 0 0 15,0 0 0-15,0 0 0 16,0 0 0 0,0 0 0-16,0 0 0 15,0 0 0-15,0 0 0 16,0 0 0-16,0 0 0 16,0 0 0-1,0 0 0-15,0 0 0 16,0 0 0-16,0 0 0 15,0 0 0-15,0 0 0 16,0 0 0-16,0 0 0 16,0 0 0-16,0 0 0 15,0 0 0-15,0 0 0 16,0 0 0-16,0 0 0 16,0 0 0-16,0 0 0 15,0 0 0-15,0 0 0 16,0 1 0-16,0-1 0 15,0 1 0-15,0 1-279 16,30 2-670-16,-24-2-662 16,16-2 123-1,17-10 109-15,36-5 95 16</inkml:trace>
  <inkml:trace contextRef="#ctx0" brushRef="#br0" timeOffset="101776.46">32388 9056 3941 0,'8'2'-53'0,"5"-2"-249"15,-6 0-473-15,0 0 30 16,-10-2 30-16</inkml:trace>
  <inkml:trace contextRef="#ctx0" brushRef="#br0" timeOffset="102739.56">22796 11467 5150 0,'0'1'58'0,"0"-1"61"0,0 1 96 15,0-1 76-15,0 0 4 16,1 0 5-16,-1 0 4 15,3 0 5-15,-1 0 5 16,-1 0-9 0,-1 0-48-16,3 0-67 15,-3 0-106-15,0 0-84 16,0 0-53-16,4 0-295 16,14 0-266-16,13-51-1054 15,23 41 132-15,15-6 114 16</inkml:trace>
  <inkml:trace contextRef="#ctx0" brushRef="#br0" timeOffset="103266.63">26744 11225 8191 0,'0'0'0'15,"0"1"0"-15,2-1 0 16,-2 0 0-16,0 0 0 15,3 0 0 1,-3 0 0-16,0 0 0 16,0 1 0-16,0-1 0 15,0 0 0-15,0 2 0 16,0-2 0-16,4 0-379 16,32 0-579-16,-15 0-625 15,15-4 120-15,12-5 104 31,15-3 93-31</inkml:trace>
  <inkml:trace contextRef="#ctx0" brushRef="#br0" timeOffset="103907.04">28782 11101 5381 0,'0'0'225'0,"2"-1"47"16,-2 1 5-16,0 0 4 15,0 0 3-15,0 0 4 16,0 0 5 0,0 0 5-16,0 0 4 0,0 0-65 15,0 0-184 1,0 0-53-16,0 0 0 16,0 0 0-16,0 0 0 0,0 0 0 15,0 0 0 1,0 0 0-16,0 0 0 15,0 0 0-15,0 0 0 16,0 0 0 0,0 0 0-16,0 0 0 0,0 0 0 15,0 0 0-15,0 0 0 16,0 0 0-16,0 0 0 16,0 0 0-16,0 0 0 15,0 0 0 1,0 0 0-16,0 0 0 0,0 0 0 15,0 0 0 1,0 0 0-16,0 0 0 16,0 0 0-16,0 0 0 15,0 0 0-15,0 0 0 16,0 0 0-16,0 0 0 16,0 0 0-16,0 0 0 15,0 0 0-15,0 0 0 16,0 0 0-16,0 0-500 15,0 0-1306 1,0-8 153-16,11-7 132 16</inkml:trace>
  <inkml:trace contextRef="#ctx0" brushRef="#br0" timeOffset="104529.46">32524 10822 5027 0,'0'0'26'15,"0"0"22"-15,0 0 89 0,2-1 161 16,-4 2 5 0,4-2 4-16,-2 1 7 0,0 0 3 15,0 0 6-15,0 0-5 16,0 0-13 0,0 0-22-16,0 0-98 15,-2 0-185-15,1 0 0 16,-1 0-334-16,-5 0-1517 15,-9-2 161-15,-7-4 137 16,-10-3 119 0</inkml:trace>
  <inkml:trace contextRef="#ctx0" brushRef="#br0" timeOffset="107340.74">25855 12544 4315 0,'2'2'94'0,"-2"-2"38"15,1 0 74-15,1 0 96 16,-1 0 65-16,-1 0 15 16,0 0 5-16,0 0 10 15,0 0 8-15,0 0-50 16,0 0-47-16,3 0-38 15,-3 0-84-15,0 0-109 16,0 0-69-16,0 0-8 16,0 0-313-1,38 0-654-15,-13-3-631 16,12-10 122-16,22-10 106 16</inkml:trace>
  <inkml:trace contextRef="#ctx0" brushRef="#br0" timeOffset="107746.35">28056 12386 5248 0,'0'1'36'0,"0"1"21"15,0 0 101-15,0 1 110 16,0-3 16-16,0 0 4 16,0 0 3-1,0 0 6-15,0 1 5 16,0 2-12-16,0-1-19 0,0 1-21 15,0-1-114 1,0 0-121-16,0 1-15 16,0-1 0-16,0 0 0 15,0-2 0-15,0 3 0 16,0-2-37-16,-1 0-276 16,-2 2-279-16,-6-2-1095 15,-5 1 135 1,1-2 117-16,-5-4 102 15</inkml:trace>
  <inkml:trace contextRef="#ctx0" brushRef="#br0" timeOffset="119682.48">25370 9154 8159 0,'0'1'4'15,"0"2"0"-15,0-1-2 16,0-1 2-16,0 1 0 16,0-4-2-16,0 2 2 15,0 2 0-15,0-2 0 16,0 1-4-16,0-1 0 16,0 0 0-16,0 1 0 15,0-1 0-15,0 0 0 16,0 0 0-1,0 0 0-15,0 0-162 16,0 2-263-16,9 0-1357 16,11 1 150-16,9-1 128 15,18-9 112-15</inkml:trace>
  <inkml:trace contextRef="#ctx0" brushRef="#br0" timeOffset="120535.24">28242 9071 5716 0,'0'1'94'0,"0"-1"65"16,-2 0 81-16,2 0 4 0,0 0 3 15,0 0 1 1,0 0 6-16,0 0 2 16,0 0 3-16,0 0-34 15,0 0-66-15,0 0-69 16,0 0-90-16,0 0 0 16,0 0 0-16,0 0 0 15,-2 0 0-15,2 0 0 16,0 0 0-1,0 0 0-15,0 0 0 0,0 0 0 16,0 0 0-16,0 0 0 16,0 0 0-16,0 0 0 15,0 0 0 1,0 0 0-16,0 0 0 16,0 0 0-16,0 0 0 15,0 0 0-15,0 0 0 16,0 0 0-16,0 0 0 15,0 0 0-15,0 0 0 16,0 0 0-16,0 0 0 16,0 0 0-16,0 0 0 15,0 0 0-15,0 0 0 16,0 0 0 0,-4-1 0-16,-6 1-351 0,-5-4-1495 15,-14-5 160-15,-11-4 136 16,-15-3 119-1</inkml:trace>
  <inkml:trace contextRef="#ctx0" brushRef="#br0" timeOffset="120768.53">25233 9478 2808 0,'0'0'-2'15,"0"0"-51"-15,9 0-149 16,1-1-337-1,11-7 15-15,11-3 15 0,18-8 14 16</inkml:trace>
  <inkml:trace contextRef="#ctx0" brushRef="#br0" timeOffset="121790.85">28770 9096 5230 0,'0'1'42'16,"0"2"28"-1,0-2 133-15,0 1 81 16,0-1 5-16,0-1 4 16,0-1 4-16,0 1 4 15,0 0 6-15,0 0-29 16,0 0-10-1,0 0-29-15,0 0-149 0,0 0-90 16,0 0 0-16,0 0 0 16,0 0 0-16,0 0 0 15,0 0 0-15,0 0 0 16,0 0 0-16,0 0 0 16,0 0 0-16,0 0 0 15,0 0 0 1,0 0 0-16,0 0 0 15,0 0 0-15,0 0 0 16,0 0 0-16,0 0 0 16,0 0 0-16,0 0 0 15,0 0 0-15,0 0 0 16,2 0 0-16,-2 0 0 16,2 0 0-16,-2 0 0 31,1 0 0-31,-1 0 0 0,2 0 0 0,-2 0 0 15,0 0 0-15,0 0 0 16,0 0 0 0,1 0 0-16,-1 0 0 15,0 0 0-15,0 0 0 16,0 0 0-16,0 0 0 16,0 0 0-16,0 0 0 15,0 0 0-15,0 0 0 16,0 0 0-16,0 0 0 15,0 0 0-15,0 0 0 16,0 0 0-16,0 0 0 16,0 0 0-16,0 0 0 15,0 0 0-15,0 0 0 16,0 0 0 0,0 0 0-16,0 0 0 15,0 0 0-15,0 0 0 31,0 1-284-31,0 1-234 0,4-18-1206 16,7 13 140 15,6-1 122-31,12-7 107 0</inkml:trace>
  <inkml:trace contextRef="#ctx0" brushRef="#br0" timeOffset="123249.74">24584 11794 4175 0,'0'0'46'0,"0"1"42"31,0-1 35-31,0 2 70 0,1-2 117 0,-1-2 71 16,0 2 9 0,0 0 9-16,0 0 7 15,0 0-5-15,0 0-32 16,0 0-40-16,0 0-39 15,0 0-78-15,0 0-133 16,0 0-79-16,0 0 0 0,0 0 0 31,2-1 0-31,0 1-278 0,8-3-272 16,3-1-1167-16,10-2 139 16,11-7 121-1,15-4 105-15</inkml:trace>
  <inkml:trace contextRef="#ctx0" brushRef="#br0" timeOffset="124216.7">26976 11229 4027 0,'0'0'94'16,"0"0"44"-16,-3 0 80 15,3 0 138-15,0 0 42 16,0 0 11-16,0 0 6 16,-2 0 10-16,2 0 10 15,-2 0-39-15,2 0-56 16,-4 0-46-16,4 0-91 16,-3 0-160-16,0 0-43 15,3 0 0-15,0 0 0 16,0 0 0-16,0 0 0 15,0 0 0 32,0 0 0-31,-2-2 0-16,0 2 0 0,0 0-99 0,2 0-336 0,4-7-1361 0,10 5 151 16,8-6 131-16,19-2 113 0</inkml:trace>
  <inkml:trace contextRef="#ctx0" brushRef="#br0" timeOffset="124954.08">28692 11133 5737 0,'2'0'102'0,"-2"-1"84"16,2 1 53-16,-2-2 2 15,0 4 3 1,0-2 5-16,0-2 1 0,0 2 3 15,0 0 4-15,0 0-29 16,0 0-79-16,0 0-93 16,0 0-56-1,0 0 0-15,0 0 0 0,0 0 0 16,0 0 0-16,0 0 0 16,0 0 0-1,0 0 0-15,0 0 0 0,0 0 0 16,0 0 0-1,0 0 0-15,0 0 0 16,0 0 0-16,0 0 0 0,0 0 0 16,0 0 0-1,0 0 0-15,0 0 0 16,0 0 0-16,0 0 0 16,0 0 0-16,0 0 0 15,0 0 0-15,0 0 0 16,0 0 0-1,0 0 0-15,0 0 0 0,0 0-221 16,0 0-85-16,0 2-79 16,1-1-112-1,5-2-192-15,-4-32-697 0,3 22 93 16,1-5 83 0</inkml:trace>
  <inkml:trace contextRef="#ctx0" brushRef="#br0" timeOffset="125834.31">25040 9222 3194 0,'1'0'24'0,"2"-2"8"15,3-4 12-15,0-2 20 16,-2 3 12-16,2-5 5 15,-2 2 1-15,-1 3-1 16,-1 1-18 0,0 2-43-16,0 1-50 0,6 2-153 15,5-15-583 1,16 17 29-16,9-6 30 16,16-5 26-16</inkml:trace>
  <inkml:trace contextRef="#ctx0" brushRef="#br0" timeOffset="137060.91">2275 3342 2740 0,'0'1'79'16,"0"1"7"-16,0-1 21 15,0 0 32-15,0 1 28 0,0-2 28 16,0 0 26-16,0 0 26 15,0 0 18 1,0 0-51-16,0 0 7 16,0 0 20-16,0 0 27 15,0 0 16 1,0 0 25-16,0 0 14 16,0 0-14-16,0-2-7 15,0 1-13-15,0 0-14 16,2-3-19-16,1 0-24 15,3-3-51-15,6 0-55 16,4-2-58-16,6-3-40 16,1 2-12-16,2-1-13 15,-1 0-3-15,-1 1 0 16,-1 0 0-16,-6 2 0 16,1 1 0-16,-7 3 0 15,1 3 0-15,0 0 0 16,-2 1 0-16,1 1 0 15,3 0 0 1,-2 2 0-16,2 1 0 0,-1 2 0 16,-2-1 0-16,3-1 0 15,-1-1 0-15,-2-3 0 16,4 1 0 0,1-1 0-16,2-1 0 15,-1-2 0-15,4-1 0 16,-1-1 0-16,1-4 0 15,-1-1 0 1,2 0 0-16,-5-1 0 16,2 2 0-16,-7 2 0 15,-1 1 0-15,0-1 0 0,-4 3 0 16,-3 2 0 0,-1 0 0-16,-1 1 0 15,-1 0 0-15,0 1 0 16,0-2 0-16,1 2 0 15,-1 0 0-15,0 0-43 16,0 0-321-16,13 0-450 16,-10 0-800-16,2 0 124 15,-3 0 109-15</inkml:trace>
  <inkml:trace contextRef="#ctx0" brushRef="#br0" timeOffset="138282.3">2083 3593 2350 0,'-3'3'129'0,"1"-2"30"16,0 2 41-16,1-2 44 16,-1 0 30-1,2-1 28-15,-1 0 27 16,-2 0 22-16,0-1 44 16,3 1-67-16,-1-3-16 15,1 1-13-15,0-5-26 16,1-3-31-16,8-3-18 15,8-1-11-15,7-4 6 16,13 1-2 0,5-2-31-16,4 3-21 0,-4 1-20 15,-2 4-24-15,0 3-13 16,-3 4-16 0,-3 3-8-16,1 1-18 15,1 0-23-15,1 0-13 16,1 0-9-16,0-1-7 15,-2-2-8-15,0-2 6 16,-4-2-2-16,-3-3 0 16,-3-2-2-1,-6 2 2-15,-6-3-10 0,-2 4 0 16,-7 1 0-16,0 2 0 16,-2 0 0-1,-3 6 0-15,1-1-191 16,1 1-255-16,2-3-1322 15,6 7 146-15,5-5 128 16,5 1 110-16</inkml:trace>
  <inkml:trace contextRef="#ctx0" brushRef="#br0" timeOffset="139839.04">10616 3219 3764 0,'0'0'147'0,"0"0"23"15,0 0 41-15,0-2 101 16,0 4 79-16,0-4 48 16,0 2 10-16,0 0 11 15,0 0 11-15,2-3-127 16,1-1-32-1,4-3-20-15,7-2-45 16,8-6-113-16,9 2-86 16,6-4-48-16,8 2 0 15,1-2 0-15,2 1 0 16,-3 3 0 0,-2 3 0-16,-4 1 0 0,-4 4 0 15,-4 2 0-15,0 2 0 16,-2 1 0-16,1 0 0 15,2 0 0-15,-1 0 0 16,3 0 0 0,-3 0 0-16,0-3 0 15,-4-1 0-15,-2 0 0 16,-2-2 0-16,-4 1 0 16,1-3 0-16,-5 1 0 15,0 0 0-15,-2 1 0 16,-2-3 0-16,-3 5 0 15,-4 0 0 1,-1 0 0-16,-1 0 0 16,-2 4 0-16,0 0-85 15,0 0-416-15,-2-58-1281 16,-7 56 150-16,-9 2 128 16,-6 2 112-16</inkml:trace>
  <inkml:trace contextRef="#ctx0" brushRef="#br0" timeOffset="140442.07">10615 3446 3011 0,'-7'1'115'15,"3"-1"21"1,-2 0 32-16,1 0 27 0,3 0 10 16,2 0 11-16,0-1 12 15,0-2 11 1,4-2 18-16,3-4-83 15,7-1-21-15,5-4-8 16,7 0-8-16,3-1 10 16,3 0 25-16,0-1 18 15,1 2 19-15,2 0 18 16,-2 2 4-16,1 3 11 16,1 1 4-16,0-1 2 15,-2 5-29-15,3 0-37 16,-2 3-34-1,0 0-30-15,-1 1-29 16,4 0-29-16,-5 0-14 16,3 0-21-16,-3-3-12 15,-3 3-13-15,-6-4 0 16,-1-1 0-16,-5 0 0 16,-5-1 0-16,-2-2 0 15,-2 1 0-15,-3-1 0 16,-3 0 0-16,0 0 0 15,-1 1 0-15,-1 2 0 16,0 1 0 0,0 2-228-16,0 1-231 0,0-3-1297 15,0 7 146-15,3-3 125 16</inkml:trace>
  <inkml:trace contextRef="#ctx0" brushRef="#br0" timeOffset="141604.97">16222 2472 3287 0,'-10'0'157'15,"0"0"30"1,-2 0 39-16,-1 0 49 15,11 0 97-15,0 0 91 16,9 0 25-16,15-3 18 16,17-1 12-16,22-1-134 15,24-6-32-15,17 1-32 16,11-3-37-16,5-1-54 16,1 2-110-16,-2 0-101 15,-5-2-11-15,-2 2-7 16,-3 3 0-16,-2-1 0 15,-8 2 0 1,-9 0 0-16,-8 2 0 16,-8-1 0-16,-7 0 0 15,-3 0 0-15,-4 1 0 16,-3 1 0-16,-2 0 0 16,-1-1 0-16,-4 2 0 15,-5-1 0-15,-3-1 0 16,-5 2 0-16,-7 0 0 15,-8-3 0-15,-6 5 0 16,-4-1-3-16,-7 2-44 16,-3-1-135-1,1 2-119-15,-1 0-77 16,-2 2-197-16,-8-9-968 16,-3 7 113-16,-12 1 101 15,-11-1 89-15</inkml:trace>
  <inkml:trace contextRef="#ctx0" brushRef="#br0" timeOffset="142404.56">16195 3121 2966 0,'-9'3'116'15,"-4"1"23"-15,-2 0 30 16,0 2 24-16,7-5 9 16,4 2 8-16,3-2 20 15,1 0 37 1,3 1 34-16,7-2-32 15,10 1-19-15,13-1-7 16,19 0-1 0,14 0-5-16,16-3 11 0,11-2 17 15,16-2-6-15,5-2-39 16,7-5-21-16,7 0-50 16,5-2-22-16,7-1-21 15,1 1-26-15,-6 0-25 16,-8-2-17-16,-12 1-18 15,-15-1-17 1,-14 3 8-16,-10 1-22 16,-9 1 8-16,-10 5-12 15,-10 4 9-15,-8-2 1 16,-11 0 11-16,-7 2 23 16,-5 0 1-16,-8-1 6 15,-2 3-118-15,-4-2-206 16,16 3-539-16,-27-3-709 15,-9-1 112-15,-9-4 101 16,-17 2 87-16</inkml:trace>
  <inkml:trace contextRef="#ctx0" brushRef="#br0" timeOffset="143254.4">16130 2627 2376 0,'0'-2'154'16,"0"-2"54"0,0 0 42-16,0-2 30 15,0-1 28-15,0 1 35 16,0 0 68-16,0 1 65 15,0 0 76-15,0 1-78 16,0 1-39-16,0 1-55 16,0 0-41-16,0 1-27 15,0 0-23 1,0 1-35-16,0 0-69 16,0 0-67-16,0 4-71 0,0 8-47 15,1 11 0 1,1 12 0-1,0 14 0-15,3 8 0 0,2 3 0 16,0-2 0-16,0-4 0 16,1-9 0-16,-2-5 0 15,-1-7 0-15,2-8 0 16,-4-5 0-16,-1-3 0 16,-2-5-140-16,1-2-318 15,4-32-1321-15,5 23 149 16,7-6 129-16,2-12 111 15</inkml:trace>
  <inkml:trace contextRef="#ctx0" brushRef="#br0" timeOffset="143723.5">16827 2536 3195 0,'2'-6'211'0,"2"-1"73"15,-4-3 177-15,3 0 23 16,-2 2 14-16,-1 2 12 16,0 4 13-16,0 0 16 15,0 11 15-15,0 11-174 16,0 10-70-16,2 15-83 16,1 12-212-1,0 1-15 1,2 2 0-16,1-4 0 0,1-6 0 0,0-6 0 15,1-9 0 1,-2-7 0-16,-2-5 0 16,-1-6 0-16,-3-3 0 15,2-3-313-15,1-1-274 16,3-6-1111-16,4-3 136 16,5-9 119-16,2-10 103 15</inkml:trace>
  <inkml:trace contextRef="#ctx0" brushRef="#br0" timeOffset="144156.1">17440 2521 3642 0,'1'-5'221'0,"1"-1"141"16,0-1 76-16,1-1 12 16,-3 4 9-16,1 2 11 15,2 7 12-15,0 6 13 16,2 9 11-1,1 14-175-15,-1 5-81 16,0 12-165-16,2 5-85 16,-3 1 0-16,3 0 0 15,-1-6 0-15,0-4 0 16,1-8 0-16,-3-7 0 16,-1-6 0-16,-1-7 0 15,-1-6 0-15,1-6-264 16,1-1-303-1,4-8-1150-15,3-8 139 16,3-10 121-16</inkml:trace>
  <inkml:trace contextRef="#ctx0" brushRef="#br0" timeOffset="144618.65">18040 2397 4515 0,'0'-5'367'0,"2"-2"7"16,-2 1 8-16,0 1 7 15,0 2 8-15,1 5 10 16,1 6 6 0,0 12 10-16,4 10 9 15,2 11-340-15,0 11-92 16,-1 2 0-16,1 2 0 0,-4-1 0 15,3-3 0 1,-4-9 0-16,3-6 0 16,-3-7 0-16,0-10 0 15,1-6 0-15,-3-4 0 16,-1-5 0-16,2-2 0 16,-2-2-322-16,0-1-1532 15,0-6 161-15,0-13 137 16,6-5 121-16</inkml:trace>
  <inkml:trace contextRef="#ctx0" brushRef="#br0" timeOffset="145510.36">18257 2355 3418 0,'9'-4'126'15,"11"-1"10"-15,13-4 3 16,18-1 0-16,16 0 2 16,10 3 1-16,8-3 2 15,0 1 2-15,-4-1 3 16,-3 0-98-1,-10 2 10-15,-10 0 28 16,-12 0 64-16,-10 1 90 0,-14 2 53 16,-8 0 34-1,-7 4 10-15,-2 1 5 16,-1 0 4-16,1 6-12 16,0 3-26-16,-1 6-43 15,2 7-72 1,2 7-99-16,0 3-57 15,4 7-35-15,1 3-5 16,1 1 0-16,-2 2 0 16,1 0 0-16,-2-1 0 15,-2-5 0-15,0 1 0 16,-1-3 0-16,-2-1 0 16,-3-4 0-16,-2 0 0 15,-2-5 0-15,-11-4 0 16,-9-1 0-16,-10-6 0 15,-20-1 0-15,-20 0 0 16,-17 1 0-16,-17 0 0 16,-11-1 0-16,0-1 0 15,8-1 0 1,5-4 0-16,11-3 0 0,8-1 0 16,2-2-146-1,3-3-259-15,5-3-1386 16,7-2 150-16,7-8 130 15,8-1 113-15</inkml:trace>
  <inkml:trace contextRef="#ctx0" brushRef="#br0" timeOffset="149047.02">16578 2781 2443 0,'0'2'81'15,"-2"-1"11"-15,1 0 12 16,-1 1 15-1,2-2 9-15,0 0 22 16,0 0 24-16,0 0 21 16,0 0 26-16,0 0-51 15,0 0 8-15,0 0 8 16,0 0 4-16,0 0 3 16,0 0 1-16,0 0-19 15,0 0-20-15,0 0-21 16,0-2-24-16,0 1-18 15,0 0-16-15,0-2-17 16,-1 1-3-16,1-3-5 16,-2 0 2-16,2-1 9 15,-3-3 20-15,0 3 10 16,0-3 10 0,-1 1 13-16,-1-3-1 0,-1 2 12 15,3-1-9 1,-5 1-9-16,3-1-7 15,-4 0-4-15,2 4-21 16,0-2-15-16,-1 2-4 16,0 1-12-16,1 1 0 15,-1 3-16-15,-2-1-14 16,-3 2 0 0,2 0-2-16,-2 0-5 15,1 0-4-15,2 2 9 0,-1 0-1 16,0 4-2-16,0 2 4 15,-1 1 14 1,1 4 24-16,-1 3 16 16,1-1 7-16,2 5 16 15,0-1 0-15,1 0-2 16,2 1-9-16,1 1 2 16,3-2-10-16,-1 1-11 15,3-1-18-15,0 1-16 16,0-4-7-16,0-2-20 15,0 0 0-15,0-6 0 16,0-1 0 0,3-4 0-16,2-2 0 15,7-2 0-15,4-2 0 16,2-4 0-16,3-3 0 16,-1-5 0-16,-2-3 0 15,0 0 0-15,-1-1 0 16,-1 0 0-16,0 3 0 15,-3-1 0-15,-4 5 0 16,-1 2 0-16,-3 4 0 16,-1 2 0-16,-2 4 0 15,1-2 0-15,1 5 0 16,7 4 0 0,-1 4 0-16,4 5 0 0,3 3 0 15,0 3 0 1,-1-2 0-16,7 0-298 15,3-1-221-15,6-25-1201 16,0 15 139 0,4-5 122-16,-5-7 105 0</inkml:trace>
  <inkml:trace contextRef="#ctx0" brushRef="#br0" timeOffset="149682.52">17067 2780 1518 0,'0'1'152'0,"0"1"40"16,0-1 45-16,0 0 56 15,0-1 45-15,-3-1 38 16,-1 1 37 0,-1 1 31-16,1-2 46 15,1 1-93 1,0 0-5-16,3 0-3 0,0 0 13 15,3 0-28-15,6 0-42 16,7 0-35-16,10-1-30 16,7-1-22-16,9 0-40 15,-3-2-32-15,-3 0-36 16,-6-2-42-16,-4 1-62 16,-4-2-33-1,-9 3 0-15,-4 1 0 16,-5 0 0-16,-1 2-157 0,-3 1-182 15,0 0-156 1,22 0-425-16,-22 0-514 0,-2 0 100 16,-2 0 87-1,-2 0 79-15</inkml:trace>
  <inkml:trace contextRef="#ctx0" brushRef="#br0" timeOffset="150255">17211 2670 2013 0,'0'-1'150'15,"-1"-2"36"1,-1 2 43-16,2-2 43 0,0-2 40 0,-1 1 35 16,1 0 39-16,1-2 114 15,-1 2 97-15,0 0-96 16,-1 2-27-1,1-1-33-15,0 2-38 16,0 1-44-16,0-2-37 16,0 5-33-16,0 6-37 15,0 5-123-15,0 7-100 16,0 6-29-16,0 3 0 16,1-1 0-16,1-4 0 15,1 0 0 1,0-5 0-16,0-2 0 0,0-3 0 15,1-4 0-15,-1-1 0 16,1-3 0 0,-3-2 0-16,1 1 0 15,-2-1 0-15,0-3 0 16,0 0 0-16,0 0 0 16,0-2-278-1,3 1-507-15,-2-2-870 0,-1-8 129 16,2-4 114-16</inkml:trace>
  <inkml:trace contextRef="#ctx0" brushRef="#br0" timeOffset="151463.39">17619 2542 3606 0,'1'-4'264'15,"1"-2"155"-15,-1-1 27 16,0 2 12-16,-1 1 10 15,3 2 13-15,0 4 10 16,6 3 14 0,-3 4 13-16,2 5-211 15,-2 5-102-15,0 2-182 0,-2 1-23 16,-1-3 0 0,-2-2 0-16,1-2 0 15,-2-2 0-15,1-4 0 16,-1-3 0-16,2 1 0 15,-1-4 0-15,1-3 0 16,4 0 0 0,5 0 0-16,4-3 0 0,6-4 0 15,8-1 0 1,0-3 0-16,1-2 0 16,0 2 0-1,-5 3 0-15,-2 1 0 0,-1 3 0 16,-6 2 0-16,0 0 0 15,-3 2 0-15,-2 6 0 16,-2-1 0-16,-5 4 0 16,-2 5 0-16,-1 3 0 15,-5-2 0-15,-5 1 0 16,-8-3 0-16,-5 2 0 16,-10-3 0-16,-5-1 0 15,-1-2 0-15,2-1 0 16,6-4 0-1,4-1 0-15,8-3 0 0,6-4 0 16,6-3-265-16,4-2-151 16,15-4-431-1,-1-1-686-15,4-5 112 16,2 5 100-16,7-1 88 16</inkml:trace>
  <inkml:trace contextRef="#ctx0" brushRef="#br0" timeOffset="152279.63">18705 2530 2924 0,'0'0'120'0,"0"-1"27"16,0 0 31-16,0-2 17 16,-2 2 7-1,-1-2 13-15,-4 1 11 16,-5 0 10-16,-5 1 10 16,-3 1-85-16,0 0-37 0,-3 0-29 15,-2 1-30-15,2 1-14 16,3 3-8-1,1 0-10-15,3 5-7 16,3 0-7-16,4 1-3 16,5 2-2-16,2-1 0 15,5 1 3 1,6 0 0-16,10 1-2 16,7-1 2-16,7 1-1 15,8-1-3-15,-1 0-3 16,2 0-1-16,-8 1-3 15,-3-3 3-15,-9 0 5 16,-8-1 23-16,-10-1 65 16,-1-2 74-1,-10 5 50-15,-12-4 20 0,-7 3 14 16,-8-1 6-16,-8-2 4 16,-2 0-77-1,1-1-142-15,5 0-112 0,7-4-167 16,5-2-258-1,4-15-1015-15,9 6 107 16,6-3 96-16,4-4 85 0</inkml:trace>
  <inkml:trace contextRef="#ctx0" brushRef="#br0" timeOffset="152898.07">18557 2414 3467 0,'0'-6'221'16,"0"-2"144"-1,0-1 89-15,0-4 12 16,0 6 10-16,0 1 13 0,0 3 12 16,0 1 14-1,0 2 13-15,0 2-190 16,2 13-67-16,0 6-171 16,4 15-100-16,2 13 0 15,-1 10 0-15,1 6 0 16,-2 3 0-1,-3 3 0-15,-3-4 0 16,2-5 0 0,-1-4 0-16,2-7 0 0,0-11 0 15,0-5 0-15,0-10 0 16,-2-7 0-16,3-6 0 16,-4-5 0-1,2-1 0-15,-2-5 0 0,0-1-242 16,40-3-1634-16,-41-5 165 15,-4-6 140-15,-4-6 122 16</inkml:trace>
  <inkml:trace contextRef="#ctx0" brushRef="#br0" timeOffset="165565.44">16504 3173 3040 0,'0'-2'133'0,"0"1"35"16,0 0 30-16,0-2 24 16,0-1 28-16,0 2 36 15,0 1 96-15,0-3 92 16,0 1 49-16,0 2-100 15,0-2-34-15,0-1-32 16,0 2-29 0,0-2-20-16,0-2-25 15,0 3-39-15,0-1-103 16,0 3-99-16,0 0-42 16,0 3 0-16,1 7 0 15,1 12 0 1,-2 12 0-16,1 13 0 0,2 13 0 15,-2 7 0-15,4-1 0 16,2-2 0-16,-1-6 0 16,-5-8 0-1,3-8 0-15,-2-10 0 0,-2-9 0 16,1-8 0-16,2-5 0 16,-3-5 0-16,0-3 0 15,2-2 0 1,-2-4-301-16,53-9-1558 15,-51-6 161-15,-1-9 139 16,-2-3 120-16</inkml:trace>
  <inkml:trace contextRef="#ctx0" brushRef="#br0" timeOffset="166286.87">16502 3106 3762 0,'0'-4'196'16,"0"0"33"-16,-7 1 132 16,-6 2 72-16,-6 6 10 15,-11 9 10-15,-10 9 11 16,-4 8 12-16,-2 8 11 16,3 1-173-16,2-1-48 15,5-3-37-15,10-5-151 16,7-8-78-16,8-6 0 15,4-6 0-15,5-4 0 16,2-6 0-16,2-2 0 16,-1-4 0-16,5-5 0 15,2-7 0 1,4-8 0-16,7-3 0 16,2-4 0-16,1-2 0 15,3 2 0 1,-1 3 0-16,2 4 0 0,-1 5 0 15,-2 9 0-15,6 3 0 16,6 8 0-16,5 8 0 16,6 12 0-16,7 9 0 15,-1 7 0-15,-2 6 0 16,-6-3 0-16,-8-1 0 16,-7-6 0-1,-7-5 0-15,-11-5 0 16,-3-6 0-1,-7-4-468-15,-1-2-1347 0,-4-6 156 16,-3-2 131-16,-5-4 117 16</inkml:trace>
  <inkml:trace contextRef="#ctx0" brushRef="#br0" timeOffset="169757.36">13884 2757 5574 0,'0'-8'275'16,"0"2"2"-16,0 1 5 15,0-2 4 1,0 11 5-16,2 10 3 0,2 21 5 16,2 15 5-1,1 19 5-15,3 17-309 0,-1 9 0 16,1 3 0-1,0 1 0-15,-1-5 0 16,2-10 0-16,-2-10 0 16,-2-10 0-16,-1-11 0 15,-2-14 0-15,-1-10 0 16,-1-8 0-16,-2-9 0 16,0-4 0-16,0-8-291 15,2-6-1571-15,2-13 161 16,4-19 140-16,1-17 120 15</inkml:trace>
  <inkml:trace contextRef="#ctx0" brushRef="#br0" timeOffset="170302.85">14504 2701 6330 0,'0'-9'198'0,"0"0"3"15,0 0 1-15,0 1 2 16,0 4 3-16,4 12 2 16,2 11 2-16,4 16 2 15,3 19 3-15,3 14-216 16,3 15 0-1,-2 4 0-15,-2 2 0 0,1 0 0 16,-1-4 0 0,-1-4 0-16,-5-7 0 15,-2-3 0-15,1-10 0 16,-3-7 0 0,-2-8 0-16,3-6 0 0,-3-8 0 31,-3-10 0-31,4-4 0 0,-1-3 0 15,-1-3 0-15,1-2 0 0,-2 0 0 16,1-2 0 0,-2 1 0-16,-2-1 0 15,-11 4 0 1,-10-1 0-16,-19-2 0 0,-17-2 0 16,-14 1 0-16,-15-5 0 15,-4-2 0-15,4-2 0 16,11-3 0-16,10-3 0 15,16-1-144-15,14-3-350 16,15-61-1274-16,10 52 146 16,8-2 128-16,6-2 111 15</inkml:trace>
  <inkml:trace contextRef="#ctx0" brushRef="#br0" timeOffset="173286.97">14294 2639 1917 0,'0'0'163'15,"0"0"34"-15,0-1 37 0,0 0 36 16,0-2 28-16,0 0 29 16,0-1 34-16,0 0 31 31,0 2 54-31,0-2-94 0,0 2-26 0,0 1-34 15,0 1 25 1,-4 5 41-16,-5 9-22 16,-7 8-25-16,-4 8-28 15,-7 9-24-15,2 2-51 0,-1 0-51 16,5-5-6 0,3-4 1-16,4-6-68 15,2-3-191 1,5-7-193-16,-3 0-110 0,6-5-173 15,-3-11-983 1,5 3 117-16,0-3 103 16,0-3 91-16</inkml:trace>
  <inkml:trace contextRef="#ctx0" brushRef="#br0" timeOffset="173608.67">14043 2723 3256 0,'0'-6'188'0,"2"1"28"16,5 1 42-16,7 0 76 15,3 10 49 1,8 7 57-16,4 6 23 0,0 4 15 16,0 4-23-16,-5 4-359 15,-1-5-190-15,38 0-546 16,-45-1-680-16,-3-4 85 16,-3-5 76-16,-4 0 69 15</inkml:trace>
  <inkml:trace contextRef="#ctx0" brushRef="#br0" timeOffset="174134.59">14158 3062 4092 0,'0'0'245'0,"0"0"117"0,2-1 40 15,2 2 10-15,5 5 9 16,7-1 8-16,-1 5 11 15,6 2 10-15,-4 2 9 16,1 0-210 0,-4-1-286-16,-1 2-237 15,-6-4-145-15,0-2-119 16,3-2-243-16,-6-6-559 16,0 2 88-16,0-7 77 15,-1-3 71 1</inkml:trace>
  <inkml:trace contextRef="#ctx0" brushRef="#br0" timeOffset="174339.4">14351 3010 3739 0,'1'-2'185'0,"-1"0"126"16,1 1 118-16,-1 6 9 15,0 5 11 1,0 9 11-16,-2 7 9 15,-3 7 14-15,-4 3 11 16,0-1-180-16,-6-1-31 16,2 0-146-16,-1-1-426 15,-5-2-224 1,4-39-1211-16,-1 29 140 0,5-4 122 16,2-7 107-16</inkml:trace>
  <inkml:trace contextRef="#ctx0" brushRef="#br0" timeOffset="175225.77">14122 3574 3656 0,'-3'0'193'0,"2"0"39"15,1-1 101 1,-1 1 92-16,1 0 24 15,1-2 11-15,5 0 10 16,5-1 13-16,7-1 12 16,6-3-149-1,8-2-69-15,1 1-42 16,2-1-116-16,-6-1-101 0,-3 2-18 16,-6 0 0-16,-7 3 0 31,-3 0 0-31,-7 1 0 0,-1 2 0 15,2 0 0-15,-4 2 0 0,0-1 0 16,0 1 0 0,0 0 0-16,0 0 0 15,0 0 0-15,0 0 0 16,0 0 0-16,0 0 0 16,0 0 0-16,0 0 0 15,0 0 0 1,0 0 0-16,0 0 0 15,0 0 0-15,0 0 0 0,0 0 0 16,0 0 0-16,0 0 0 16,0 3 0-1,0 2 0-15,-2 1 0 16,-2 6 0-16,-3-1 0 16,-5 6 0-16,-3 2 0 15,-1 1 0-15,-2 0 0 16,-2 3 0-16,4 0 0 15,0-2 0-15,3-2 0 16,2-3 0 0,2-4 0-16,6-2 0 15,0-3 0-15,2-3 0 16,1-2 0-16,0 0 0 16,0 0 0-1,0-4 0-15,0 2 0 0,2 0 0 16,7 0 0-16,8 0 0 15,8-2 0-15,10-5 0 32,1-2 0-32,0 1 0 0,-3-4 0 15,-5 2 0-15,-6 4-290 0,-5 2-206 16,0-9-1232 0,-7 11 140-16,-1-4 123 0,-3 1 107 15</inkml:trace>
  <inkml:trace contextRef="#ctx0" brushRef="#br0" timeOffset="176062.84">14395 4013 3448 0,'0'0'145'31,"0"0"15"-31,0 0 21 0,0-2 18 0,0 2 6 0,0 0 6 15,-2 0 6 1,-7 0 10-16,-4 0 12 0,-9 3-93 31,-4 3-24-31,-3 1 9 0,0 5-15 16,4 1-7-16,4 4 4 16,2 1 5-1,8 2-5-15,7 0 5 16,6 1-6-16,7 0-1 0,13-1-23 15,5-3-6-15,5 1 27 16,4 0 19 0,-3 1 18-16,-10-3 9 0,-8 2 2 15,-6-3-12 1,-5-1-4-16,-4-4-8 16,-6 2-6-16,-7-5-20 15,-4 3-34-15,-4-4-31 16,-6-1-98-16,2-2-199 15,0-1-77-15,8 1-132 16,9-3-297 0,1-4-679-16,3-5 100 15,6-8 89-15,0-5 79 0</inkml:trace>
  <inkml:trace contextRef="#ctx0" brushRef="#br0" timeOffset="176318.59">14271 3996 3589 0,'0'-5'222'0,"0"-1"67"0,0 1 141 16,0 3 21-16,0 4 10 16,2 13 13-16,-1 13 10 15,-1 12 14-15,3 12 12 16,-3 10-172-16,-3 2-84 15,3 0-78-15,-1-4-201 16,1-8-302-16,-2-9-282 16,4-11-1069-1,-4-13 134-15,2-11 115 16,0-7 103-16</inkml:trace>
  <inkml:trace contextRef="#ctx0" brushRef="#br0" timeOffset="178586.32">14005 3850 1719 0,'0'0'39'16,"0"0"-5"-16,0 0-13 16,0 0-5-16,0 0-4 15,0 0 0-15,0 0-37 16,0-6-356-16,0 6 8 16,0-2 8-16</inkml:trace>
  <inkml:trace contextRef="#ctx0" brushRef="#br0" timeOffset="181018.91">14078 3834 3489 0,'0'0'133'0,"0"0"32"15,0 1 36-15,-2 2 41 16,0 5 76-16,0 3 59 16,2 9 58-16,-4 4 40 15,2 8 13 1,0 6-93-16,-1 2-44 15,-2 5-33-15,2 1-35 16,-1 2-44-16,2-6-85 16,0-1-61-16,0-8-58 15,2-3-35-15,0-6 0 16,0-5 0-16,0-5 0 16,0 0 0-16,0-2 0 15,0 2 0-15,0 0 0 16,0 0 0-16,0 0 0 15,0 1 0 1,0-2 0-16,2-1 0 16,2-2 0-16,0 1 0 15,6-3 0 1,6-3 0-16,7 1 0 16,5-3 0-16,2-2 0 0,5-1 0 15,-1 1 0 1,0 0 0-16,-3-1 0 0,3 2 0 15,0-1 0 1,-3-1 0-16,3 0 0 0,2-1 0 16,-3-1 0-1,-1-1 0-15,-3-1 0 16,-4-2 0-16,-3 2 0 16,-1-2 0-16,-6 1 0 15,1-3 0-15,-3 2 0 16,-3-3 0-16,-1-6 0 15,-1-3 0-15,-4-6 0 16,-1-12 0 0,-1-7 0-16,-2-8 0 0,0-9 0 31,0 0 0-31,3 3 0 0,-3 4 0 16,0 9 0-16,-3 7 0 15,0 8 0-15,-5 9-257 16,-3 3-239-1,-7-66-1242-15,-1 70 142 0,0 1 124 16</inkml:trace>
  <inkml:trace contextRef="#ctx0" brushRef="#br0" timeOffset="184920.08">3591 5361 5051 0,'7'0'318'16,"8"0"6"-16,11-2 5 16,13-1 6-16,8-3 5 15,4-2 8-15,-2-3 4 16,-3-2 8-16,-8 1 5 16,-5 1-296-16,-9-1-69 15,-6 6-43-15,-7 2-274 16,-3 1-266-16,-7-43-1104 15,0 42 135 1,-5 1 117-16,-6 3 102 16</inkml:trace>
  <inkml:trace contextRef="#ctx0" brushRef="#br0" timeOffset="185205.82">3750 5473 3937 0,'-3'7'237'0,"3"-1"128"15,0-1 48-15,7 0 7 16,15-2 11-16,7-3 10 16,7-4 9-16,9-4 11 15,1 0 12-15,-6-3-157 32,-4 2-119-32,-10-1-147 0,-7 3-50 15,-7 0 0-15,-9 4 0 16,-2 0 0-16,-1 3 0 15,0-1 0-15,0 1-309 16,0 0-260-16,0 0-1135 16,0 0 137-16,2 0 119 15,3-1 105 1</inkml:trace>
  <inkml:trace contextRef="#ctx0" brushRef="#br0" timeOffset="187300.34">11172 5366 5764 0,'0'0'255'15,"0"-2"3"-15,0 2 5 0,5-1 2 16,8 2 4-16,10-4 5 16,10-2 2-1,12-1 5-15,4-6 5 16,2 1-286-16,-5-1 0 16,-3-1 0-16,-7 4 0 15,-7 2 0-15,-6-1 0 16,-10 4 0-16,-5 3-305 15,-5-1-192-15,-1 2-1227 16,-7 2 140-16,-7 2 122 16,-7 1 107-16</inkml:trace>
  <inkml:trace contextRef="#ctx0" brushRef="#br0" timeOffset="187607.59">11225 5468 4512 0,'-12'9'266'0,"-1"2"89"16,-1 0 7-16,3 0 6 16,17-4 7-16,14-7 7 15,14 0 9 1,13-2 7-16,10 0 8 16,8-5-130-16,-3 0-176 15,-4-4-100-15,-10 0 0 16,-8 3 0-16,-15 2 0 0,-8 0 0 15,-9 3 0 1,-7 0 0-16,-1 3 0 16,0 0 0-16,0 0 0 15,0 0-307-15,6-1-436 16,0 1-915-16,8-1 130 16,10-7 113-1,16-5 101-15</inkml:trace>
  <inkml:trace contextRef="#ctx0" brushRef="#br0" timeOffset="195878.04">14669 2819 2783 0,'0'0'122'15,"0"0"27"-15,0 1 40 16,0-1 34-1,0 0 24-15,0 0 31 0,0 0 28 16,0 0 61-16,0 0 66 16,0 0-38-16,0 0 21 15,2 0-20 1,6 0-38-16,9-1-33 16,15-1-21-16,15-2-29 15,14-2-23-15,12 2-64 16,7-4-67-16,-6 2-59 15,-5 0-60-15,-7 2-2 16,-13-4 0-16,-13 2 0 16,-8 0 0-16,-11 0 0 15,-10 2 0-15,-3 1 0 16,-4 2 0-16,0 1-172 16,-4 0-267-1,-2-3-1337-15,-5 3 149 16,-4-3 128-16,-8 1 112 15</inkml:trace>
  <inkml:trace contextRef="#ctx0" brushRef="#br0" timeOffset="196556.67">14813 2635 2502 0,'1'-4'156'0,"4"0"46"16,0-2 46-16,4-2 38 15,0 1 33-15,-2-1 67 16,0 2 79-16,0 2 68 15,-5 0 36-15,-1 1-111 16,-1 3-55-16,-3-2-26 16,-11 10-47-16,-8 3-36 15,-12 14-32-15,-10 4-72 16,-3 10-81-16,5-1-67 16,7 1-24-16,12-4 0 15,8-4 6-15,7-5-24 16,6-2 0-16,2-8 0 15,0 1 0 1,5-4 0-16,2-2 0 16,8 0 0-16,10 2 0 15,7-3 0-15,4 0 0 16,6 2 0 0,-2-1 0-16,1 0 0 0,0-3 0 15,-3 0 0-15,-3-1 0 16,-5-3 0-16,-4 2 0 15,-10-1-141 17,-4-1-287-32,-4-3-1359 0,-5 1 151 0,-1-1 128 0,1-5 114 15</inkml:trace>
  <inkml:trace contextRef="#ctx0" brushRef="#br0" timeOffset="200216.32">3226 6493 3451 0,'0'-3'125'0,"0"3"22"16,1-1 18-16,-1 0 20 16,1 1 22-16,-1 0 19 15,0-2 14-15,0 2 31 16,2-3 43-1,-2 2-73-15,0 1-30 16,0-1-20-16,0-1-37 16,0 2-128-16,1 0-139 15,14 0-351-15,7 0-791 16,11 0 77-16,13-4 70 16,19-4 62-16</inkml:trace>
  <inkml:trace contextRef="#ctx0" brushRef="#br0" timeOffset="208700.33">4086 7687 4295 0,'2'0'113'15,"-2"0"9"-15,1 0 14 16,-1 0 47-16,2 0 67 16,-2 0 44-16,1 0 37 15,-1 0 31-15,0 0 21 16,0 0-82-16,0 0-37 15,0 0-92 1,0 0-185-16,0 0-210 16,2-1-1391-16,0 1 124 15,3-2 109-15</inkml:trace>
  <inkml:trace contextRef="#ctx0" brushRef="#br0" timeOffset="210131.26">4400 7563 3338 0,'-2'0'136'0,"1"0"25"16,-1 0 26 0,1 0 30-16,1 0 28 15,0 0 66-15,0-2 70 16,0 1 66-16,0-2 47 16,0-1-87-16,0 0-51 15,0-1-22-15,-2-3-24 16,2 3-29-16,0-4-28 15,0 0-69-15,0-4-77 16,6-1-65-16,3 0-42 16,7-1 0-16,3-1 0 15,8-3 0-15,2 4 0 16,3 0 0 0,-3 3 0-16,2 2 0 15,-3 5 0-15,-1 1 0 16,2 4 0-1,-2 4 0-15,2 1 0 0,-2 3 0 16,0 0 0-16,0 5 0 16,-4-3 0-16,0-2 0 15,-5-1 0-15,-1-2 0 16,-1-1 0-16,0 0 0 31,-1-4 0-31,2 0 0 0,0 0 0 16,5 0 0-16,2-2 0 15,4-4 0-15,0-1 0 16,1-6 0-16,0 0 0 16,-5 2 0-16,-1 0 0 15,-3 2 0-15,-1 4 0 16,-4 2 0-16,1 1 0 16,2 2 0-16,-3 2 0 15,6 1 0 1,-1 0 0-16,0 1 0 15,-1 0 0-15,3-1 0 16,-3-1 0-16,-1-2 0 16,-1-2 0-16,-4 2 0 15,-4 0 0-15,0 0 0 16,-6 0 0-16,-1 0 0 16,0 0 0-16,-1 0-17 15,-2 0-417-15,-1-7-1385 16,-2 3 155-16,-7 2 133 15</inkml:trace>
  <inkml:trace contextRef="#ctx0" brushRef="#br0" timeOffset="211054.19">4374 7654 2902 0,'0'-1'106'0,"0"1"34"15,0 0 13-15,0-2 23 0,0 4 30 16,0-4 29-16,0 2 23 16,0 0 26-16,0 0 58 15,0 0-13-15,0-1-24 16,0-2-8 0,1-2 9-16,1-2-1 15,5-3-9-15,7 0-9 16,8-2-9-16,6-1-21 15,7-1-59-15,3 2-41 16,-3 1-38-16,-1 0-28 16,0 4-19-16,-4 3-22 15,-3 2-18-15,1 1-22 16,-2 1-10 0,-2 0 0-16,-2 0 0 0,3 1 0 15,-1 1 0 1,2 0 0-16,1 0 0 15,-2-2 0-15,4 1 0 16,-3-2 0-16,-2 1 0 16,-1 0 0-1,-2-4 0-15,2 1 0 0,-2-6 0 16,2 1 0-16,-4-3 0 16,3 0 0-16,-6 0 0 15,0 3 0-15,-4-1 0 16,-1 2 0-1,-7 2 0-15,-2 3-19 0,-1 1-433 16,-1-54-1361 0,0 53 155-16,2-7 131 15,9-4 117-15</inkml:trace>
  <inkml:trace contextRef="#ctx0" brushRef="#br0" timeOffset="-213129.89">5643 8415 3705 0,'-6'4'199'15,"-1"0"128"-15,0 1 102 16,-3-1 10-16,7-1 9 16,1-6 11-16,2 3 12 15,0 0 11-15,3 0 11 16,10 3-134-16,8-3-94 16,12 0-150-1,13 0-115-15,7 0 0 16,-1-3 0-1,-1 2 0-15,-9-2 0 0,-7-2 0 16,-11 1 0-16,-5 2 0 16,-13 0 0-16,-4 1 0 15,-2 1 0-15,0 0-268 16,-4 0-162-16,3 0-364 16,-15 1-749-16,-2 1 115 15,-6 3 100 1,-2 1 89-16</inkml:trace>
  <inkml:trace contextRef="#ctx0" brushRef="#br0" timeOffset="-212836.17">5696 8550 3926 0,'-4'4'213'16,"0"0"172"-16,-1 1 27 0,1-3 8 15,8 0 10-15,8-4 9 16,10 1 9-16,11-3 12 15,7-2 11-15,8-3-132 16,-2-1-114-16,-4-1-202 16,-5 2-23-1,-8 0 0-15,-8 0 0 16,-5 4 0-16,-9 0 0 16,-1 2 0-16,-5 1 0 15,-1 2 0-15,0-1 0 16,0 1-290-16,5 0-308 15,4 0-1104-15,9-2 138 16,12-2 118-16,19-3 105 16</inkml:trace>
  <inkml:trace contextRef="#ctx0" brushRef="#br0" timeOffset="-211498.4">12727 8719 5332 0,'0'0'290'15,"0"0"4"-15,0 0 5 16,0-1 4-16,-1 1 5 16,2 0 6-16,-1-1 4 15,6-5 5 1,8-2 6-16,11-4-248 0,9-6-81 15,12-1 0 1,6-3 0-16,4 0 0 16,-1 2 0-1,-2 1 0-15,-1 6 0 0,-3 5 0 16,-8 1 0-16,-1 3 0 16,-2 3 0-16,-2-1 0 15,-10 2 0-15,2 0 0 16,-1 0 0-1,-5-1 0-15,-1 1 0 0,-1-4 0 16,-4 2 0-16,-5 1 0 16,2-2 0-1,-8 2 0 1,-1 0 0-16,-2 0 0 16,-2 1-311-16,-2 0-427 15,-12 2-920-15,-10 2 130 16,-11 3 113-16,-9 5 101 0</inkml:trace>
  <inkml:trace contextRef="#ctx0" brushRef="#br0" timeOffset="-211189.7">12830 8810 5533 0,'-5'0'265'0,"3"0"5"16,0 0 2-1,11-2 5-15,20-6 4 16,16-6 4-16,16-1 3 16,15-7 6-1,11 4 4-15,-3-2-170 0,-1 5-128 16,-9 3 0-16,-9 1 0 16,-11 2 0-16,-12 2 0 15,-12 0 0 1,-10 2 0-16,-7 2 0 15,-3 0 0-15,-4-3-251 16,8-2-384 0,2-11-1067-16,8-9 138 0,8-15 118 15,13-14 105-15</inkml:trace>
  <inkml:trace contextRef="#ctx0" brushRef="#br0" timeOffset="-209499.17">17154 3633 2538 0,'-2'1'166'0,"-1"0"46"16,2-1 42-16,-1 2 16 15,2-2 15 1,6-3 22-16,7-3 21 15,10-1 13-15,11 0 10 0,12-5-119 16,3 2-46 0,-2 0-51-16,-6 2-43 15,-6 0-39-15,-9 5-58 16,-12 2-115-16,-4-1-210 16,-7-39-855-1,-5 39 69-15,-5-4 63 0,-10 1 57 16</inkml:trace>
  <inkml:trace contextRef="#ctx0" brushRef="#br0" timeOffset="-209256.4">17131 3788 3237 0,'0'4'201'0,"7"-1"29"15,9-2 20 1,9 1 28-16,9-2 28 15,9-6 33-15,3-1 32 16,-4 0 18-16,-7-2 4 16,-6 0-155-16,-11 2-62 15,-6 2-57-15,-6 3-133 16,-5 0-160-16,9 1-368 16,-8 1-769-16,2 0 85 31,1-3 74-31,3-3 68 0</inkml:trace>
  <inkml:trace contextRef="#ctx0" brushRef="#br0" timeOffset="-200918.31">6928 9201 5129 0,'0'-4'313'15,"0"2"6"-15,0-2 6 16,0 2 4-1,0 0 7 1,5 4 5-16,-1 4 6 0,3 6 6 16,3 9 6-16,0 5-319 15,-1 7-40-15,5-1 0 16,-2 1 0-16,4-4 0 0,4-4 0 16,6-8 0-16,10-7 0 15,10-6 0-15,9-8 0 31,4-10 0-31,5-6 0 0,-5-5 0 16,-4-7 0-16,-6 0 0 16,-5-1 0-16,-6 5 0 15,-3 1 0-15,-4 4 0 16,-9 5 0-16,-4 4 0 16,-5 1 0-16,-7 6 0 15,-5 2 0-15,1 2 0 16,-4 3 0-16,2 0 0 15,0 0 0 1,0 0 0 0,-4 0-282-16,-8 0-244 0,-5-39-1197 15,-12 43 141-15,-7 2 121 16,-7 2 107-16</inkml:trace>
  <inkml:trace contextRef="#ctx0" brushRef="#br0" timeOffset="-200464.2">7217 9178 4287 0,'-3'-4'333'15,"2"-5"44"-15,-1 4 8 16,1-1 8-16,1 7 7 15,0 11 10-15,3 7 7 16,1 7 10-16,3 4 10 16,3 6-159-1,2-1-231-15,2-4-47 0,2-3 0 16,5-3 0-16,3-4 0 16,9-6 0-1,11-9 0-15,11-2 0 0,10-8 0 16,8-11 0-1,8-2 0-15,-2-8 0 16,-5-6 0-16,-6 1 0 16,-12-1 0-16,-15-1 0 15,-9 7 0-15,-11 4 0 16,-8 4 0 0,-7 7 0-16,-5 2 0 0,-1 0 0 15,-6 4-260-15,21 3-663 16,-28-2-700-16,-6 2 125 15,-7-5 110 1,2 3 97-16</inkml:trace>
  <inkml:trace contextRef="#ctx0" brushRef="#br0" timeOffset="-185915.42">5377 7417 3175 0,'0'0'79'0,"0"0"15"15,0 0 15-15,0-2 19 16,0 2 25-16,2 0 26 16,-2 0 24-1,0 0 14-15,0 0 15 0,0 0-32 16,0 0-22 0,0 0-5-16,0 0 8 15,0 0-3-15,0 0-21 16,0 0-25-1,0-1-24-15,0 1-8 0,0 0-13 16,0-1-31-16,0 1-77 16,0-2-129-16,1 2-236 15,4-15-865-15,-1 12 76 16,5 1 70-16,2-4 62 16</inkml:trace>
  <inkml:trace contextRef="#ctx0" brushRef="#br0" timeOffset="-182748.83">17376 3371 1096 0,'2'0'76'16,"-1"0"25"-16,2 0 20 15,1 0 20-15,-3 0 15 16,2 0 13-16,0 0 7 15,0 0 6 1,0 0 7-16,-1 0-53 16,-1 0-25-16,0 0-24 15,-1 0-21 1,0 0-13-16,0 0-13 0,0 0-9 16,0 0-3-1,0 0-4-15,0 0 0 0,0 0 1 16,0 0 0-1,0 0 0-15,0 0-1 0,0-2-5 16,0 2-2-16,0-1-3 16,0 1-2-1,2-2-3-15,-2 2-2 16,1-1-1-16,-1 0-1 16,2 0-1-16,-2 1 1 15,0 0-2-15,0 0 2 16,0 0 2-16,0 0 1 15,0 0 1-15,0 0-1 16,0 0-2-16,0 0 1 16,0-2 1-16,1 2-2 15,-1 0 2-15,0-1-2 16,2 1-2 0,-2 0 0-16,0 0-1 0,0 0 1 15,0-1 2 1,0 1 0-16,0 0-2 15,0 0 2-15,0-2-1 16,0 2 0-16,0-1 1 16,0 1-2-16,0-3 2 15,0 3-2-15,0-1-2 16,0 1 0-16,0 0 0 16,0-3-1-16,0 3 0 15,0 0 2-15,0-2 1 16,0 2-2-16,0-1 0 15,0 1 0 1,0-1 1-16,0 1-1 16,0-3 1-16,0 3 0 15,0-1-1-15,0-1-1 16,0 2-2-16,0 0 2 16,0 0 1-16,0 0 0 15,0 0-2-15,0 0 1 16,0 0 0-1,0 0 1-15,0 0-1 0,0 0 1 32,0 0 0-32,0 0-1 0,0 0-1 15,0 0 0-15,0 0 2 16,0 0-3-16,0 0-20 16,1 0-66-16,19-2-620 15,-14 0 25-15,0 1 24 16,1-6 24-16</inkml:trace>
  <inkml:trace contextRef="#ctx0" brushRef="#br0" timeOffset="-168040.8">5607 10841 2417 0,'0'0'149'16,"0"-1"51"-16,0 0 34 15,-1-2 31-15,1 0 30 16,0 0 25-16,0 0 37 15,0 2 56-15,-2 0 58 16,2-2-71-16,-1 2-24 16,1-1-22-1,-2-2-8-15,2 2-28 16,-1-1-28-16,1-4-20 16,0 1-33-16,0-1-55 15,3-3-58-15,4-2-34 16,9-2-32-16,4 0-33 15,12 0-25-15,5-2 0 16,5 1 0-16,0 5 0 16,0 2 0-16,-5 2 0 15,0 4 0 1,-3 1 0-16,0 4 0 16,2 3 0-16,-1-1 0 15,3 3 0-15,-2 3 0 16,2-3 0-16,-2-1 0 15,0-3 0-15,-3-3 0 16,-1-1 0 0,0 0 0-16,-2-3 0 0,3-1 0 15,0-2 0-15,2-5 0 16,1 0 0-16,3-3 0 16,0 0 0-16,-1 1 0 15,-1-1 0 1,-2 3 0-16,0 1 0 15,-2 1 0-15,-1 2 0 16,1 3 0-16,-3-1 0 16,2 3 0-16,-2 2 0 15,-1 2 0-15,2 3 0 16,-2 1 0-16,-2 1-9 16,2 2-5-1,-3-1-2-15,3-2-1 0,-1-3 0 16,1-3 5-1,2 0-4-15,0 0-1 16,3-5 2-16,-3-1 2 16,3-4 10-16,-4-2 6 15,-1-1 5-15,-2 1-3 16,-1 1-2-16,2 2-4 16,-3 0 4-16,5 3 2 15,6 3 2-15,0 2-6 16,4-1 3-16,5 4-2 15,1-1-3-15,2 1 4 16,-2-1-1-16,-1 0 6 16,-2 2-3-16,-2-3-4 15,0 0-1 1,-2 0 5-16,1 0-4 16,-3-1 5-16,0-2 5 15,-5 0-1-15,0-3 0 16,-5 1-2-16,-3-3-2 15,-3 1 6-15,-2 0-4 16,-6 1-2-16,3-1 2 16,-4 1-8-1,-1 1 0-15,3 1 0 0,-2 0 0 16,1 1 0 0,-1 2 0-16,-2-1 0 15,3 2 0 1,0-1 0-16,4 1 0 0,2 0 0 15,1 0 0-15,3 0 0 16,-1 1 0 0,2 2 0-16,2 3 0 0,0 0 0 15,0 1 0-15,2-1 0 16,-3-1 0-16,0-1 0 16,3-2 0-16,1 0 0 15,-3-2 0 1,0 0 0-16,-2 0 0 15,-2-2 0-15,0 2 0 16,-2-1 0-16,-3 0 0 16,3 1 0-16,-1 0 0 15,1 0 0-15,0 0 0 16,1 1 0-16,0 3 0 16,1 2 0-16,-2-1 0 15,3 2 0-15,-2-3 0 16,-4 2 0-1,3-3 0-15,2-1 0 16,2 1 0-16,5-2 0 16,1 0 0-16,2-1 0 15,-2 0 0-15,1 0 0 16,-3-1 0-16,-2 1 0 16,-2-1 0-1,-1 0 0-15,0-3 0 0,-3 1 0 16,2 0 0-16,0 0 0 15,-2 3 0 1,2-1 0-16,-1 1 0 31,-2 0 0-31,3 0 0 0,-1 0 0 0,1 1 0 16,0 2 0-16,2 0 0 16,-1 1 0-16,-1 0 0 15,0-2 0-15,-2 1 0 16,-3-2 0-16,-2 2 0 15,-2-3 0-15,-2 0 0 16,-5 0-75 0,-3 2-200-16,-2-1-173 15,5-1-1277-15,-6-3 140 16,-1-5 122-16,2-7 107 16</inkml:trace>
  <inkml:trace contextRef="#ctx0" brushRef="#br0" timeOffset="-164185.94">14014 6506 3457 0,'-3'-9'179'16,"-1"-2"46"-16,2-2 60 15,-2-3 130-15,-2 2 49 16,4 0 11-16,0 3 12 16,0 2 14-16,1 0 12 15,1 4-146-15,-1 2-55 16,1 2-45-16,-3 1-71 31,3 2-148-31,-2 8-48 16,2 6 0-16,-2 5 0 0,2 8 0 15,2 4 0 1,-2 2 0-16,0-2 0 0,2 1 0 16,-2-4 0-16,3-1 0 15,-2-5 0-15,2-4 0 16,-3-2 0-16,2-5 0 15,-2-4 0-15,0-5 0 16,0-1 0-16,0-3 0 16,0 0 0-1,2-7 0-15,-2-4 0 16,0-7 0-16,0-11 0 16,0-10 0-16,0-2 0 15,0-3 0-15,0-2 0 16,0 5 0-16,0 5 0 15,0 4 0-15,4 9 0 16,-1 4 0 0,2 5 0-16,4 3 0 0,1 3 0 15,7 4 0-15,1 2 0 16,6 5 0 0,3 7 0-16,0 5 0 15,0 1 0-15,-4 8 0 16,-3-3 0-16,-4 1 0 15,-1-3 0-15,-3 0 0 16,-1-4 0-16,-4-2 0 16,-3-4 0-16,-1-3 0 15,1 2 0-15,-2-5 0 16,-2-2 0-16,0-1 0 16,4 0 0-1,1-8 0-15,3-2 0 16,3-10 0-16,0-10 0 15,-1-10 0-15,0-3 0 16,1-1 0 0,1 2 0-16,-1 7 0 0,-3 8 0 15,-1 10 0-15,-1 5 0 16,1 8 0 0,2 5 0-16,8 10 0 0,2 9 0 15,10 14 0-15,0 12 0 16,-1 11 0-1,-3 8 0-15,-1 2 0 16,-4 0 0-16,-2-8 0 16,-5-4 0-16,0-10 0 15,-7-10 0-15,1-9 0 16,-4-6 0-16,0-7 0 16,-3-7 0-16,0-3 0 15,0-2 0-15,0-2 0 16,6-6-510-16,2-11-1293 15,1-9 153-15,4-10 131 16,9-12 115-16</inkml:trace>
  <inkml:trace contextRef="#ctx0" brushRef="#br0" timeOffset="-163593.49">15372 5985 4572 0,'-8'-12'157'16,"-3"-4"32"-1,-10 0 20-15,-10-4 26 0,0 9 35 16,-8 3 50-16,1 7 14 15,1 1 42-15,6 5 8 16,0 8-120-16,4 9-51 16,2 8-33-16,5 12-17 15,4 8-29 1,6 5-32-16,5 9-55 16,4 0-5-16,1 6-42 15,0 1 0-15,3-1 0 16,2 2 0-16,1-4 0 15,8-2 0-15,-1-7 0 16,5-5 0-16,-3-11 0 16,-1-5 0-16,-2-9 0 15,1-6 0-15,7-10 0 16,8-4 0 0,5-5 0-16,14-7 0 15,7-4-49-15,5-3-342 16,48-6-579-16,-44-9-594 15,-3-7 118-15,-5-8 102 16,-6-1 91-16</inkml:trace>
  <inkml:trace contextRef="#ctx0" brushRef="#br0" timeOffset="-163154.9">16014 6099 4187 0,'0'-7'292'0,"0"2"55"15,0 1 47-15,-7 4 8 16,-9 12 9 0,-6 12 9-16,-11 10 9 0,-7 8 9 15,-4 7 11 1,0 3-183-16,-1-3-159 15,2-1-58-15,4-3-49 16,4-4 0-16,2-7 0 16,7-5 0-16,6-4-297 15,8-5-192-15,5-14-1239 16,7 0 140 0,0-16 123-16,0-6 107 0</inkml:trace>
  <inkml:trace contextRef="#ctx0" brushRef="#br0" timeOffset="-162829.66">15540 6274 4656 0,'2'-10'356'0,"1"0"7"16,6-2 7-16,11 2 8 15,10 6 6 1,13 7 8-16,8 6 8 0,0 8 9 15,-2 5 8-15,-7 7-351 16,-8 3-66-16,-6-3 0 16,-4 1 0-1,-4-2 0-15,-4-2 0 16,0-5 0-16,-4 1-307 16,2-5-208-16,1-13-1204 15,2-2 140-15,-3-2 121 16,5-9 105-16</inkml:trace>
  <inkml:trace contextRef="#ctx0" brushRef="#br0" timeOffset="-162689.79">16340 6402 4789 0,'6'7'335'16,"0"3"7"-16,0 9 6 15,-2 4 8-15,-2 4 5 16,-2 3 6-1,0 0 9-15,0-1 6 16,0-1-121-16,0-4-511 16,75-3-1550-16,-64-8 153 15,4-7 131-15</inkml:trace>
  <inkml:trace contextRef="#ctx0" brushRef="#br0" timeOffset="-162003.89">16822 6269 4320 0,'0'-2'187'0,"0"-2"98"0,0 0 34 15,0-3 25-15,0-1 34 16,0-3 17-16,0 0 10 16,0-1 7-16,0-3 8 15,-2-2-123 1,-2-2-87-16,-4 2-109 15,-3-1-37-15,1 3-22 16,-5 5-30-16,-2 3-12 16,-3 4 0-16,-3 6 0 15,-6 4 0-15,-2 8 0 16,4 9 0-16,1 5 0 16,5 6 0-16,7 1 0 15,8-1 0-15,2-5 0 16,8-4 0-16,7-4 0 15,3-4 0 1,5-4 0-16,5-6 0 16,2-7 0-16,-2-1 0 15,-3-4 0-15,-1-5 0 16,-4-3 0 0,-1-6 0-16,-4-6 0 0,2 0 0 15,-4 1 0 1,-3 5 0-16,-2 8 0 0,1 1 0 15,0 8 0-15,2 3 0 16,4 6 0-16,3 3 0 16,-1 5 0-1,0 3 0 1,1-2 0-16,1-1-173 0,1 1-257 16,1-7-1348-1,3-3 148-15,2-5 129 16</inkml:trace>
  <inkml:trace contextRef="#ctx0" brushRef="#br0" timeOffset="-161626.71">16961 5834 4403 0,'14'-23'111'0,"9"-2"26"15,10-7 29-15,12-1 92 16,8 14 111-16,5 13 6 16,0 6 6-16,-7 15 9 15,-7 9 8-15,-11 13-81 16,-10 10-36-16,-8 11-23 16,-5 5-33-16,-5 8-103 15,1 4-122 1,2 4 0-16,-3 4 0 0,5-2 0 15,-2 0 0-15,-4-5 0 16,-3-8 0 0,-3-7 0-16,-13-9 0 15,-14-10 0-15,-11-5 0 16,-17-7 0-16,-12-7 0 16,-2-5-398-16,-2-10-1434 15,-7-8 156-15,4-11 136 16,-2-11 117-16</inkml:trace>
  <inkml:trace contextRef="#ctx0" brushRef="#br0" timeOffset="-160667.86">15471 5925 2623 0,'-1'-6'176'0,"-1"-4"62"16,2-3 38-16,-1-1 39 16,-1-1 104-16,1 5 99 15,1 4 38-15,0-1 16 16,0 5 19-16,0 0-129 16,0 5-62-16,4 5-68 15,6 6-37-15,3 3-41 16,5 3-118-1,1 1-108-15,-1-3-28 16,0-5 0-16,-3-1 0 16,-1-8 0-16,0-1 0 15,-1-3 0-15,3-2 0 16,-2-3 0-16,3-4 0 16,1-4 0-16,1-8 0 15,-3-5 0-15,1-6 0 16,0-6 0-16,-2-6 0 15,2 0 0-15,-1 0 0 16,3-1 0-16,-2 9 0 16,3 5 0-16,0 5 0 15,-2 3 0 1,-1 3 0-16,-4 5 0 16,0 0 0-16,-6 6 0 15,-2 2 0-15,-2 2 0 16,-2 1 0-16,-1 4 0 15,1-2 0-15,-1 2 0 16,0 0 0-16,2 2-287 16,2 2-195-1,6-3-1251-15,5 5 141 0,6 0 124 16,7-3 106 0</inkml:trace>
  <inkml:trace contextRef="#ctx0" brushRef="#br0" timeOffset="-159735.53">16631 5634 3564 0,'1'-1'175'16,"-1"1"22"0,0 0 17-16,2-1 15 15,-4 2 37-15,7-1 37 0,1 3 30 16,3 3 22-16,5 4 51 0,1 4-133 16,1 5-15-16,0 0 12 15,-4 1-9 1,-2-2-15-16,3 0-34 15,-6-8-37-15,-1 2-27 32,1-6-19-32,-1-2-46 0,-2-1-27 15,0-3-21-15,2 0-32 16,5 0-3-16,1-4 0 16,1-4 0-16,8-6 0 15,0-8 0 1,1-6 0-16,2-5 0 0,1-3 0 15,-1-3 0-15,1 3 0 16,-3 5 0-16,-2 2 0 16,0 5 0-16,-5 3 0 15,-4 5 0-15,-1 4 0 16,-4 1 0 0,-3 3 0-1,-2 1 0-15,1 3 0 0,-2 3 0 16,0-1-366-16,0-2-1476 0,-2-2 158 15,-1-12 137-15</inkml:trace>
  <inkml:trace contextRef="#ctx0" brushRef="#br0" timeOffset="-156252.26">5207 11981 4079 0,'0'-1'156'0,"-1"1"20"15,-1-2 36-15,2 1 43 16,0 0 44-16,-1-3 48 15,2 0 46-15,-1-3 33 16,0-1 8-16,0-2-132 16,4-1-34-16,2-1-20 15,7-1-36-15,2-3-47 16,6 0-45-16,2 1-49 16,-1 0-43-16,4 3-28 15,-1 1 0-15,-1 3 0 16,2 5 0-1,0 2 0-15,0 1 0 16,0 2 0-16,0 2 0 16,1 1 0-16,1 0 0 15,-1-2 0-15,-3-1 0 16,0-2 0-16,-2 0 0 16,-2-2 0-16,-3-2 0 15,3-2 0-15,-1-2 0 16,2-3 0-16,0 0 0 15,2-2 0 1,-1 2 0-16,2 2 0 16,2 3 0-16,-1 0 0 0,-5 5 0 15,3-1 0 1,0 4 0-16,2 1 0 16,-2 2 0-16,6-1 0 15,1 0 0-15,1-1 0 16,1-2 0-16,-2-2 0 15,-3-1 0-15,-4-2 0 16,-7-1 0-16,-3 0 0 16,-6-2 0-1,-2 1 0-15,-2 2 0 16,-3 2 0 0,0 1-257-16,0 1-260 15,1-3-1214-15,1 3 140 0,3-5 124 16,1-5 106-16</inkml:trace>
  <inkml:trace contextRef="#ctx0" brushRef="#br0" timeOffset="-148173.92">7009 11878 2867 0,'0'0'88'0,"0"0"32"0,0 0 24 16,0 0 28-16,0 0 30 31,0 0 28-31,0 0 21 0,0 0 29 16,0 0 47-16,0 0 2 15,0 0 0-15,0 0 2 16,0 0 1-16,0-2-6 15,0-1-21-15,0-1-9 16,0-1-13-16,0-1-20 16,1-1-46-16,1 1-61 15,2 0-38-15,2-3-36 16,4 1-25 0,3 0-20-16,3-1-8 15,3-1-17-15,1 4-7 16,0-2-2-16,5 2-3 15,1-1 0-15,0 3 0 16,0 0 0-16,-3 2 0 16,0 2 0-16,0-2 0 15,0 2 0-15,-2 2 0 16,-3-1 0-16,1 2 0 16,-2 2 0-16,2 3 0 15,-3 0 0 1,1 3 0-16,-1-1 0 0,2 0 0 15,-5 1 0 1,1-3 0-16,-4 2 0 16,2-3 0-16,-1 0 0 15,-1 0 0-15,1-3 0 16,1 1 0-16,0 0 0 16,2-1 0-1,0-1 0-15,0-1 0 0,0 0 0 16,1-2 0-1,4 0 0-15,-1-2 0 0,3 1 0 16,2-3 0 0,3 0 0-16,-2-2 0 15,2-1 0-15,-3-1 0 16,2 0 0-16,-4 2 0 16,1-4 0-16,-4 6 0 15,2-3 0-15,-3-1 0 16,0 4 0-1,2-1 0-15,-1 3 0 0,-1 2 0 16,-1 0 0-16,1 0 0 16,-1 2 0-1,1 4 0-15,-2 1 0 16,-2 0 0 0,-2 1 0-16,0 2 0 0,1-4 0 15,0 1 0-15,2 1 0 16,1-1 0-16,1-2 0 15,0 0 0 1,1-4 0-16,-1 2 0 0,1-3 0 16,-2 0 0-16,0-3 0 15,3 2 0 1,-1-5 0-16,3-1 0 16,-1-3 0-1,3 1 0-15,1-1 0 0,0 0 0 16,2 2 0-16,-1-1 0 15,0 2 0-15,-2 3 0 16,-1 0 0-16,0 2 0 16,-2 1 0-16,1 1 0 15,-1 0 0-15,1 3 0 16,0-2 0 0,2 4 0-16,0-1 0 15,-1 1 0-15,-1-1 0 16,-2-1 0-16,1-1 0 15,-5-2 0-15,0 0 0 16,1 0 0-16,2-2 0 16,-2-3 0-16,2 2 0 15,2-4 0-15,-2-2 0 16,2 0 0-16,0-1 0 16,1 1 0-1,0 0 0-15,-2 2 0 16,0 0 0-16,0 3 0 15,0 3 0-15,1-1 0 16,-1 5 0-16,3 1 0 16,1 3 0-16,0 2 0 15,1 2 0-15,0 1 0 16,-3-1 0-16,2-4 0 16,-2 0 0-16,-4-4 0 15,1-2 0-15,-2-1 0 16,0 0 0-16,-3 0 0 15,1-1 0-15,-3 1 0 16,0 0 0 0,0 0 0-16,-1-1 0 15,1-1 0-15,0-1 0 16,0 2 0-16,0-2 0 16,6 2 0-16,2-1 0 15,2 2 0-15,0 0 0 16,3 2 0-16,0 2 0 15,-1 0 0-15,1 2 0 16,-3 1 0 0,0-3 0-16,-4-2 0 0,0 0 0 15,-4-2 0 1,1 0 0-16,-3-3 0 16,-1-1 0-16,0-2 0 15,2 0 0-15,-3-4 0 16,5 0 0-16,-3 1 0 15,4-1 0 1,-2-1 0-16,0 3 0 0,2 0 0 16,1 3 0-16,2 1 0 15,2 2 0-15,3 2 0 16,2 0 0 0,1 2 0-16,1 0 0 15,1 4 0-15,1-3 0 16,-2 3 0-16,-2-3 0 15,-1 0 0-15,-4-3 0 16,0 0 0-16,-3 0 0 16,0-2 0-1,-2-2 0-15,0 0 0 16,-2 0 0-16,2-3 0 0,-2 3 0 31,-2 1 0-15,3 0 0-16,0 3 0 0,1 0 0 0,1 0 0 15,2 2 0-15,2 1 0 16,1 0 0-16,5 1 0 16,2 0 0-16,-2-1 0 15,2-3 0-15,-2 2 0 16,-5-2 0 0,-5 2 0-16,-4-2 0 15,-4 1 0-15,1 0 0 0,-1 2 0 16,3 0 0-1,3-1 0-15,3 1 0 0,0-2 0 16,4 2 0 0,-1-3 0-16,1 0 0 15,-2 0 0-15,1 0 0 0,-1-2 0 32,-4 1 0-32,-1 0 0 0,-4 0 0 15,-3-2 0 1,-2 2-19-16,-3 1-269 0,-1 0-167 15,-4-3-1280-15,-11 3 142 16,-9-1 123-16,-15 1 108 16</inkml:trace>
  <inkml:trace contextRef="#ctx0" brushRef="#br0" timeOffset="-143386.87">5795 12875 2735 0,'0'-3'95'0,"0"3"29"0,-2-3 37 15,2 2 43 1,-1-2 30-16,1 0 31 0,0-1 33 16,1 1 59-1,-1 1 72 1,0-1-22-16,0 2 15 0,0-1 2 16,0-1-34-16,0 3-41 15,0-1-30-15,0-1-27 16,0 0-30-16,0-1-64 15,0-1-73-15,2-3-54 16,-1-1-41-16,5-1-30 16,5-2 0-16,7 0 0 15,6-2 0 1,5 2 0-16,3-2 0 0,3 1 0 16,-3 2 0-1,4 1 0-15,-1 2 0 16,0 3 0-16,0 0 0 15,-2 2 0-15,-1 1 0 16,-3 1 0 0,1 0 0-16,-1-2 0 15,1-1 0-15,-2-1 0 0,1-2 0 16,-2-2 0-16,-4-4 0 16,-1 1 0-1,-4 0 0-15,-3-2 0 16,-5 1 0-16,-1 1 0 15,-5 2 0-15,-1 2 0 0,-1 0 0 16,-2 4 0 0,1 2-280-16,-4 0-147 15,-1 6-260-15,-8 5-881 16,-2 3 118-16,-9 6 103 16,-2 7 91-16</inkml:trace>
  <inkml:trace contextRef="#ctx0" brushRef="#br0" timeOffset="-142778.49">5968 13068 2155 0,'-3'3'127'0,"-1"-2"28"16,-2-1 49-1,3 1 32-15,2-1 28 16,1-2 27-16,0-1 24 0,0-3 15 16,1 0 18-1,5-5-82-15,4-1-29 16,3 0-11-1,7-4-27-15,5 2-4 0,2 0-5 16,1 0-16-16,1 1-9 16,1 2-14-16,-1-1-5 31,-2 3-7-31,1 2-2 0,-1 0-16 0,-1 1-9 16,1 3-23-1,4-3-2-15,-2-1 5 16,1 0 10-16,0-3 20 0,0-2 7 15,-3-4-4 1,-1 1-11 0,-2 0-4-16,-4-2-15 0,-5 2-9 15,-2 2-20-15,-6 3-15 16,0 1-23-16,-2 1-16 16,-2 2-12-1,-2 3 0-15,1-1 0 16,-2 0 0-16,0 4 0 0,0-1 0 15,0 1 0 1,1-3 0-16,-1 3 0 16,0 0-280-1,0 0-185-15,0-2-1275 0,0 1 144 16,-3 1 122-16,-4-2 109 31</inkml:trace>
  <inkml:trace contextRef="#ctx0" brushRef="#br0" timeOffset="-141115.96">6320 14126 2586 0,'-1'0'148'15,"-2"0"40"-15,0 0 42 31,0 0 37-31,2 0 35 0,-1-1 60 0,1-1 89 16,1-1 95-16,0-2 27 16,0 1-97-16,0-2-51 15,0 1-42 1,1 3-40-16,1-2-37 16,7 1-34-16,3 0-65 15,9 1-94 1,8 1-100-16,7-4-13 0,5-3 0 15,3-2 0-15,-4-3 0 16,-1-1 0-16,-10 3 0 16,-7 2 0-1,-5-1 0-15,-8 7 0 16,-5 2-174-16,-1-1-200 16,6 2-366-1,-8 0-855-15,6 0 121 0,2-1 106 16,8-3 94-16</inkml:trace>
  <inkml:trace contextRef="#ctx0" brushRef="#br0" timeOffset="-140383.1">7492 13962 3948 0,'0'0'222'0,"0"0"141"16,0 0 48-16,0 0 10 0,0 0 8 16,0 0 11-16,3 0 8 0,5-2 12 15,5-1 12 1,9-2-160-16,9-1-99 15,9-3-161-15,3-1-52 16,7 1 0 0,4-2 0-16,-6-1 0 0,-1 2 0 15,-6 0 0-15,-10 1 0 16,-8 1 0-16,-9 0 0 16,-5 4 0-16,-6 1 0 15,-3 0 0-15,0 2 0 31,0 1 0-31,0-2 0 0,0 2 0 16,0 0 0-16,0 0 0 16,0 0 0-16,0 0-259 15,2 0-199-15,2 0-1290 16,4 0 145-16,4-3 124 16</inkml:trace>
  <inkml:trace contextRef="#ctx0" brushRef="#br0" timeOffset="-138948.26">9995 14012 3229 0,'0'0'106'0,"-2"0"44"16,0 0 35-1,2 0 27-15,-1 0 31 16,1 0 72-16,0 0 108 15,0 0 65 1,0-1 13-16,0 1-49 0,-1-2-52 16,1 1-45-16,0-2-34 15,0 3-26-15,2 0-30 32,10-4-79-32,7 1-121 0,10-2-65 15,11-3 0-15,5 0 0 16,2 0 0-16,-3-1 0 15,-8-2 0-15,-7 1 0 16,-6 2 0-16,-10 0 0 16,-6 3 0-1,-4 1 0-15,-2 2 0 0,-1 1 0 16,-1 1 0-16,2 0 0 16,-1 0 0-1,0 0 0-15,-3 0 0 16,-2 0-292-16,-1 0-143 0,-1 1-247 15,-5-19-882 1,-2 22 118-16,1-1 102 16,-2 0 91-16</inkml:trace>
  <inkml:trace contextRef="#ctx0" brushRef="#br0" timeOffset="-136486.22">20907 5470 4878 0,'0'-7'328'0,"0"-5"6"16,0 2 6-16,0-4 6 16,0 7 6-16,0 5 7 15,-3 0 5-15,-7 7 9 16,-5 11 6-16,-8 11-241 15,-10 10-138-15,-7 13 0 16,-11 9 0 0,2 2 0-16,-3 0 0 0,7-4 0 15,8-6 0-15,11-12 0 16,11-8 0 0,8-10-295-16,5-10-332 0,10-7-1065 15,3-6 136 1,4-10 117-16,-4-11 103 15</inkml:trace>
  <inkml:trace contextRef="#ctx0" brushRef="#br0" timeOffset="-136235.91">20507 5453 5165 0,'1'0'296'15,"12"0"5"-15,10 8 5 16,11 7 4-16,12 8 5 16,9 7 5-16,3 8 5 0,-5-3 6 15,-4 4 6 1,-9-3-152-16,-9-2-185 16,-7-2-147-16,-5-3-271 15,0-6-1371-15,-2-4 152 16,0-8 128-16,5-7 114 15</inkml:trace>
  <inkml:trace contextRef="#ctx0" brushRef="#br0" timeOffset="-135702.29">21175 5692 5791 0,'8'-4'253'0,"8"-5"2"16,14-1 5-16,16-5 2 16,13-1 5-16,9 3 2 15,4-3 6-15,0 2 2 16,-7 1 5-16,-8-2-282 16,-11 5 0-16,-13-1 0 15,-11 3 0 1,-9 1 0-16,-9 3 0 15,-2 0 0-15,-4 0 0 16,-2 3-164-16,-5-2-161 0,-2 2-152 31,-7-3-233-31,-8-15-785 16,-5 10 108-16,-5-5 95 0,-4-3 84 16,-4 8 5935-1,2 2-5283-15,9-9 91 0,8 2 98 16,12 2 53-1,8-7 20 1,17 11 159-16,16 3 154 0,12 3 147 0,12 2 236 16,9 7 12-16,-2 9-34 15,-7 9-16 1,-10 7-61-16,-16 12-31 16,-16 5 3-16,-12 2-12 15,-13 0-7 1,-7-6-13-16,-1-5-45 0,0-9-215 31,5-9-143-31,8-7-367 0,6-10-972 16</inkml:trace>
  <inkml:trace contextRef="#ctx0" brushRef="#br0" timeOffset="-135319.12">21980 5429 4661 0,'3'0'156'15,"2"2"74"1,4 6 79-16,4 6 38 16,0 8 5-16,3 8 7 0,0 3 8 15,3 0 5 1,0-2 8-16,2-2-91 0,4-7-82 15,-1-5-83 1,3-6-86-16,-2-7-58 16,3-4-13-16,-4-4 1 15,-1-7-5-15,-7-6 6 16,-2-5 6-16,-6-8-11 16,-5-8 1-1,-2-2-1-15,-1 1 2 16,0 2 14-16,-3 8-12 0,0 7-201 15,0 8-154 1,6 6-390-16,-6 4-693 0,5 3 103 16,-1 1 93-16,4 0 82 15</inkml:trace>
  <inkml:trace contextRef="#ctx0" brushRef="#br0" timeOffset="-134910.92">22443 5359 3752 0,'3'0'162'16,"3"0"24"-16,1 1 53 16,3 5 70-1,0 5 40-15,4 7 40 16,-2 5 34-16,2 6 37 15,-2 1 12-15,0 0-140 16,0 1-36-16,-3-6-22 16,0-6-59-16,-3-3-75 15,-1-5-41-15,-3-7-38 32,1-3-28-32,4-2-33 0,1-5 0 0,-1-3 0 15,2-7 0-15,-1-7 0 16,-4-4 0-16,-1-3 0 15,-1 0 0 1,-2 3 0-16,0 3 0 16,0 4 0-16,0 7-264 15,0 3-195-15,3 1-1287 16,-2 3 144-16,2 2 124 16</inkml:trace>
  <inkml:trace contextRef="#ctx0" brushRef="#br0" timeOffset="-134352.3">22760 5301 3503 0,'1'-2'167'0,"2"2"33"16,3-1 52-1,4 4 60-15,-3 5 59 16,5 4 25-16,-1 8 27 15,-1 3 33-15,0 5 21 16,2-2-144-16,-3-2-19 16,-1-3-31-16,4-5-55 15,-2-6-65-15,0-3-62 16,3-4-21-16,-3-3-21 16,2-3-25-16,-1-4-12 15,1-3-8 1,-3-8-11-16,5-4-3 0,-2-2 0 15,-3 1 0-15,0 4 0 16,-2 7 0 0,-1 5 0-16,4 5 0 15,-1 7 0 1,3 4 0-16,2 6 0 0,2 3 0 16,1 3 0-16,1-3 0 15,0-2 0-15,1-4 0 16,-2-6 0-16,2-3 0 15,-3-6 0-15,0-6 0 16,-3-8 0 0,-3-4 0-16,-4-7 0 15,-5-8 0-15,-2-4 0 0,-5-2 0 16,-2 1 0-16,-4 2 0 16,-4 8 0-1,-3 10-335-15,12 11-513 16,-22 7-775-16,0 6 125 15,-1 5 110-15,-2 3 97 16</inkml:trace>
  <inkml:trace contextRef="#ctx0" brushRef="#br0" timeOffset="-132396.08">21171 5419 2387 0,'0'-7'89'15,"0"-4"16"-15,0-1 13 16,0-4 12-16,0 0 13 16,0 0 19-16,0-2 15 15,0 1 10-15,-3-3 10 16,-5-3-60-16,-7-2-17 16,-8 1-8-1,-7-1-9-15,-7 0-8 0,-6 2-12 16,-3 3-14-16,-7 7-10 15,-4 5-7 1,-2 5-2 0,-4 7-11-16,-1 10 1 0,0 8-4 15,2 6 0-15,-1 12 4 16,2 6-1-16,-1 5 4 16,1 4 3-16,2 6-1 15,3 1 2-15,5 5 1 16,5 3 8-16,9-1 6 15,8 2 7-15,7 0 5 16,10-2 6-16,8-2 21 16,3 1 13-1,3-1 2-15,7-1-8 16,5-2 13-16,4-4 0 16,11-3 16-16,4-4 9 15,5-9 14 1,9-6 12-16,5-9 10 0,7-8 8 15,8-10-3-15,7-7 1 16,6-5-12-16,7-9-14 16,0-12-27-16,-2-8-19 15,-4-7-26-15,-9-12-25 16,-11-7-36 0,-11-8-29-16,-11-7 0 15,-13-10 0-15,-11-6 0 16,-8-9 0-16,-13-4 0 15,-8-1 0-15,-11 4 0 16,-5 6 0 0,-5 14 0-16,2 17 0 0,3 17-275 15,4 15-205 1,6 8-1256 0,5 22 141-16,6 8 124 0,4 5 108 15</inkml:trace>
  <inkml:trace contextRef="#ctx0" brushRef="#br0" timeOffset="-131644.26">23093 5844 5803 0,'2'0'251'16,"2"0"4"-16,0 0 3 0,4 4 3 31,-1 7 4-31,1 7 4 16,0 10 3-16,-4 5 4 0,0 6 5 15,-1-1-281-15,-2 0 0 16,-1-7 0 0,2-4 0-16,-2-3 0 15,0-6 0 1,0-4-307-16,0-4-215 0,-2-20-1195 0,-6 10 139 16,-7-2 121-1,-3-6 106-15</inkml:trace>
  <inkml:trace contextRef="#ctx0" brushRef="#br0" timeOffset="-131244.57">22703 6004 5017 0,'2'-2'326'16,"-1"1"6"-16,2 0 5 0,4 2 7 15,0 7 5 1,4 6 7-16,1 4 6 16,-1 4 7-16,-4 2 7 0,-1 0-353 15,-3 1-159-15,-2 0-221 16,-2-3-232 0,-4-38-1060-16,-3 31 128 15,-6-4 114-15,-4-2 98 16</inkml:trace>
  <inkml:trace contextRef="#ctx0" brushRef="#br0" timeOffset="-130835.95">22283 6199 5255 0,'0'-3'294'0,"1"2"4"0,-1 2 6 16,5 5 5-16,1 13 4 15,2 4 5-15,5 7 6 16,-1 6 4-16,0-1 6 16,-6-5-220-16,0-2-114 15,-4-7 0 1,-1-5 0-16,-2-5-80 16,1-5-292-16,0-4-327 15,-3-4-933-15,-2-8 126 16,0-12 112-16</inkml:trace>
  <inkml:trace contextRef="#ctx0" brushRef="#br0" timeOffset="-115463.98">10475 15233 4009 0,'0'0'117'15,"0"0"43"1,0 0 85-16,0 0 90 0,2 0 70 16,-2 0 10-16,0 0 7 0,0 0 10 15,0 0 9 1,0 0-74-16,0-2-47 16,0 0-49-16,0 1-93 15,0-1-104-15,0-2-74 16,0-2 0-16,0-1 0 15,1 0 0-15,3-4 0 16,6-3 0 0,3-1 0-16,6 0 0 15,3-3 0-15,4 2 0 16,4 1 0-16,2 1 0 16,1 0 0-16,4 4 0 15,1 3 0-15,0 1 0 16,1 3 0-16,1 3 0 15,1-1 0 1,-4 6 0-16,2 1 0 0,1 2 0 16,-3 3 0-16,-3 5 0 15,0-2 0-15,-6 0 0 16,-2-1 0-16,-4-2 0 16,-2-2 0-1,-4-2 0-15,0-2 0 16,1-1 0-16,1-1 0 15,2-3 0-15,4 0 0 16,4-3 0-16,2-2 0 16,0 0 0-16,1-4 0 15,0-3 0 1,-3 0 0-16,1-2 0 16,-4 0 0-16,-1 4 0 0,1-2 0 15,-1 6 0 1,-6 2 0-16,4 1 0 15,-3 2 0-15,0 2 0 16,-2 5 0-16,5 0 0 16,-2 1 0-16,2 3 0 15,1 0 0-15,-7-4 0 16,1-2 0-16,-1 2 0 16,2-4 0-16,-2-1 0 15,-1 0 0-15,1 1 0 16,0-1 0-16,-1-1 0 15,3-1 0 1,3 1 0-16,1 0 0 16,5-2 0-16,2-2 0 15,1-3 0-15,3 1 0 16,3-5 0-16,3 4 0 16,-1-2 0-16,2 6 0 15,-4 0 0-15,2 1 0 16,-4 2 0-16,-5 0 0 15,-7 2 0-15,1 1 0 16,-3-2 0-16,-4 5 0 16,0-3 0-1,1-1 0-15,2-1 0 0,1-1 0 16,4 1 0 0,3-1 0-16,3-1 0 15,-1 1 0 1,4-1 0-16,-1-1 0 0,-3-5 0 15,2 1 0-15,-1-1 0 16,-3-1 0 0,0 1 0-16,-2 0 0 0,-6 1 0 15,2-1 0 1,-1 2 0-16,-2 2 0 0,-2 1 0 16,1 1 0-1,2 1 0-15,-1 0 0 16,0 0 0-16,6 0 0 15,1 0 0-15,3 0 0 16,3 0 0-16,2-1 0 16,-1-3 0-16,2-4 0 15,-3 2 0-15,0-5 0 16,-1 2 0-16,-3-1 0 16,-2 2 0-16,-1-2 0 15,-2 1 0-15,1 1 0 16,-3 1 0-1,0 0 0-15,1 2 0 0,-2 1 0 16,0 0 0 0,1 1 0-16,0 2 0 15,4 1 0-15,2 0 0 16,1 1 0-16,4 5 0 16,1-2 0-1,1 2 0-15,0 1 0 0,3-1 0 16,0-2 0-16,-2-2 0 15,-3 1 0 1,-2-3 0-16,-1 0 0 16,-4 0 0-16,-3-3 0 0,-1 3 0 15,0 0 0 1,0 0 0-16,-4 0 0 16,0 0 0-16,4 0 0 15,-2 0 0 1,0 0 0-16,0-1 0 15,2-1 0-15,-2 2 0 0,4-2 0 16,-3 1 0 0,1 1 0-16,0 1 0 15,-5-2 0-15,5 1 0 0,2 1 0 16,-6 2 0-16,3-1 0 16,-1 1 0-16,-2 1 0 15,-2-1 0 1,1-1 0-16,1-1 0 15,-3 0 0-15,0 1 0 16,1-1 0-16,-1-1 0 16,3 0 0-1,-4 0 0-15,2 0 0 0,-2 0 0 16,-5 0 0 0,3 0 0-16,-4 0 0 15,-3 0 0-15,-2 0 0 0,0 0 0 16,-2 0-232-1,-3 0-319-15,-6-3-1179 16,-9-4 141-16,-8-5 123 16</inkml:trace>
  <inkml:trace contextRef="#ctx0" brushRef="#br0" timeOffset="-100280.92">5978 16987 4377 0,'-3'0'295'16,"2"0"73"-16,-1 0 10 16,1 0 5-16,1 0 8 15,0 0 8-15,4-2 9 16,8-2 8-16,9-4 9 15,16-7-157-15,12-5-185 16,7-3-83-16,2-2 0 16,-3-2 0-1,-5 4 0-15,-8 3 0 16,-5 2 0-16,-6 3 0 16,-9 3 0-16,-7 4 0 15,-4 1 0-15,-8 3 0 16,-2 2 0-16,-1 1 0 15,-3 1 0-15,-3 0-278 16,-3 1-163 0,31 5-1305-16,-44-1 144 0,-4 5 123 15,-4 1 110 32</inkml:trace>
  <inkml:trace contextRef="#ctx0" brushRef="#br0" timeOffset="-100007.18">6001 17073 5464 0,'0'2'196'16,"6"-1"72"-16,11-2 4 16,12-4 4-16,12-7 3 15,12-5 5-15,5-3 3 16,0-5 5-1,-6 0 5-15,-10 2-101 16,-8 4-116-16,-14 5-80 16,-7 4 0-1,-8 4-48-15,-4 4-67 16,-1 2-165-16,-1 0-117 0,1 0-222 16,1 0-932-1,-1-3 115-15,0-3 101 0,3-2 90 16</inkml:trace>
  <inkml:trace contextRef="#ctx0" brushRef="#br0" timeOffset="-94276.99">3714 18158 3609 0,'-7'1'209'0,"2"1"99"15,1-1 128-15,-1-1 13 16,5 1 12 0,11-2 11-16,10-4 12 0,13-5 12 15,12-5 13 1,10-6-179-16,3-5-60 16,-5-1-119-1,-7 1-144-15,-11 3-7 0,-7 3 0 16,-8 2 0-16,-7 5 0 15,-5 6 0-15,-6 1 0 32,-2 3 0-32,-1 2 0 0,0 1 0 0,0 0-287 15,0 0-158-15,0 1-1298 16,-7 9 144 0,-5-1 123-16,-9 7 108 15</inkml:trace>
  <inkml:trace contextRef="#ctx0" brushRef="#br0" timeOffset="-94045.69">3810 18216 3874 0,'-3'6'272'0,"2"-2"132"15,7-1 18-15,13-3 8 16,18-10 11 0,12-9 10-16,14-5 10 15,6-8 12-15,-2-3 11 16,-6 3-182-16,-10 0-135 15,-12 9-254-15,-14 2-183 16,-11 9-83-16,-8 6-138 16,-1 2-332-16,-6 2-579 15,-5 2 95-15,-1-1 85 16,-3-1 75-16</inkml:trace>
  <inkml:trace contextRef="#ctx0" brushRef="#br0" timeOffset="-91903.56">9742 18465 5402 0,'-8'8'291'16,"2"0"4"-16,1 0 5 16,0 0 5-16,8-4 4 15,10-8 5 1,18-9 5-16,16-10 5 16,15-12 8-16,15-8-332 15,7-9 0-15,-1 1 0 16,-5 1 0-16,-8 3 0 15,-11 6 0-15,-15 5 0 16,-13 7 0-16,-15 7 0 16,-10 10 0-16,-5 5 0 15,-5 6-316 1,-8 9-205-16,-6 2-1195 0,-10 11 140 16,-8 4 120-16</inkml:trace>
  <inkml:trace contextRef="#ctx0" brushRef="#br0" timeOffset="-91653.79">9879 18551 4650 0,'-12'16'295'0,"2"0"52"16,1 0 6-16,2 0 7 0,20-11 6 16,16-16 8-16,23-11 6 15,19-14 8 1,21-14 8-16,11-11-169 15,2-5-172-15,-8-1-55 16,-11 7-210-16,-16 2-110 16,-18 11-95-16,-16 7-80 15,-17 9-89-15,-8 7-199 16,-14-34-425-16,-11 43 73 16,-4 2 64-16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5:36:44.68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21515 3302 3705 0,'-2'0'87'0,"-2"-1"57"15,3-2 42-15,-4 1 32 16,2-1 47-16,2-1 24 16,1 3 23-1,-2-2 24-15,2 3 27 16,0 0-39-16,0 0-8 16,0-1-8-16,0 1-43 15,0-2-33-15,12-1-48 16,20-2-22-16,24-7-21 15,28-4-19 1,27-3-23-16,12-8-21 0,2 1-23 16,-7 0-55-16,-12 2 0 15,-15 1 0-15,-11 2 0 16,-10 0 0-16,-11 1 0 16,-6 2 0-16,-10 2 0 15,-10 3 0 1,-7-1 0-16,-8 2 0 15,-6 1 0-15,-6 4 0 16,-3 1 0-16,-1 3 0 16,-2 2-210-16,0 1-105 15,-8 4-114-15,-9 6-181 16,-18 0-914-16,-19 12 112 16,-20 4 97-16</inkml:trace>
  <inkml:trace contextRef="#ctx0" brushRef="#br0" timeOffset="312.7">21591 3357 3411 0,'-34'15'107'0,"-5"2"39"16,-2 4 43-16,2-2 86 16,30-4 169-16,21-12 20 15,30-2 12-15,27-6 10 16,28-6 15-16,26-7-85 15,11-4-22-15,0-4-41 16,-10-1-45-16,-14 2-99 16,-14 0-197-16,-15 2-12 15,-16 3 0-15,-12 1 0 16,-11 3 0-16,-13 1 0 16,-9 6 0-1,-10 0 0-15,-6 1 0 16,-2 5 0-16,-1 2-318 15,6 0-285-15,8 1-1090 16,11 0 136-16,13-6 117 16</inkml:trace>
  <inkml:trace contextRef="#ctx0" brushRef="#br0" timeOffset="1112.21">27483 2834 4356 0,'0'-2'214'0,"0"2"146"15,7-2 11-15,17-4 6 16,17-4 8-16,20-3 7 16,17-4 9-16,10-1 8 15,-9 1 9-15,-8 3-87 16,-12-1-158-16,-12 1-169 15,-9 3-4 1,-8-1-52-16,-10 4-241 16,-9 4-160-16,-7 2-159 15,-8-10-952-15,-10 14 118 16,-13 1 102-16,-16 1 91 16</inkml:trace>
  <inkml:trace contextRef="#ctx0" brushRef="#br0" timeOffset="1356.98">27541 2933 3911 0,'0'5'148'0,"3"0"150"0,8-2 77 15,21-3 35 1,14-7 9-16,21-5 8 16,15-8 11-16,1-2 9 15,-7 0 11-15,-4-1-46 16,-18 2-115-16,-9 3-179 15,-11 2-85-15,-7 3-33 16,-12 2 0-16,-6 6-290 16,0 2-189-16,0-1-1254 15,0 4 141-15,4 0 124 16,-3 3 106-16</inkml:trace>
  <inkml:trace contextRef="#ctx0" brushRef="#br0" timeOffset="2369.04">30439 4692 3389 0,'-13'3'127'0,"-4"-2"68"16,-1 1 41-16,1 1 89 15,13-3 124-15,1 0 20 16,11-3 11-16,18 3 14 16,19-2 12-16,20-5-76 15,18 0-58-15,8-5-74 16,-3-2-42-16,-8 1-104 16,-7 1-139-16,-10-2-13 15,-5 2 0-15,-8-1 0 16,-12 1 0-16,-11 1 0 15,-9 2 0 1,-10 2 0-16,-5 4 0 16,-1 2-127-16,-7-1-208 15,-10 5-222-15,-16-42-1110 16,-12 48 133-16,-19 2 113 16,-9 3 102-16</inkml:trace>
  <inkml:trace contextRef="#ctx0" brushRef="#br0" timeOffset="2620.81">30396 4851 5911 0,'2'0'241'0,"13"-1"2"16,14-6 4-16,23-3 2 16,21-4 5-16,20-3 2 15,3 0 4 1,-2 2 2-16,-11 4 6 15,-14 2-268-15,-17 0 0 16,-12 4 0-16,-15 0 0 16,-9 3 0-16,-9 0-263 15,-5 2-150-15,44 0-1345 16,-55 0 146-16,-7-6 126 16,-11-2 109-16</inkml:trace>
  <inkml:trace contextRef="#ctx0" brushRef="#br0" timeOffset="7936.68">28038 2867 2767 0,'0'-1'63'0,"0"-3"34"16,0-2 38 0,1-1 26-16,0 1 20 15,2-1 12-15,3 0 11 16,-2 2 12-16,1 1 6 16,-5 0-42-16,2 2-18 15,-6 1-36-15,-17 5-34 16,-21 8-25-16,-19 6-14 15,-18 5-8-15,-5 5-4 16,7-1-9-16,16-4-7 16,23-5 0-16,15-5-11 15,15-3-5-15,17-4-33 16,20-4-55 0,23-2-59-16,19-2-35 15,12-8-39-15,5-1-20 16,-5-6-5-16,-7-5 1 15,-14-2 13-15,-8 2 12 16,-17 2 46-16,-16 6 68 16,-19 8 72-16,-29 6 54 15,-29 10 65-15,-32 9 55 16,-29 6 30-16,-15 6 23 16,4 4 9-16,18-4-5 15,29-4-19-15,36-7-74 16,29-3-109-1,34-5-286-15,25-5-626 16,14-5 42-16,14-4 39 16</inkml:trace>
  <inkml:trace contextRef="#ctx0" brushRef="#br0" timeOffset="9172.14">33459 5942 3454 0,'1'-4'52'0,"2"-1"45"16,-2 0 34-16,1-2 14 0,-1 3 3 0,-1 2-1 15,0 1 2-15,0 0 7 16,-10 2 20-16,-16 6-5 15,-23 8-28 1,-32 5-41-16,-30 10-29 16,-28 7-5-16,-17 3 3 15,-3 0 3-15,14-1 5 16,19-6-9-16,28-6-17 16,28-4-15-16,26-10-23 15,22-3-90-15,12-8-192 16,21-14-912-16,23 3 69 15,18-6 63-15,17-7 55 16</inkml:trace>
  <inkml:trace contextRef="#ctx0" brushRef="#br0" timeOffset="9432.9">33529 6037 4273 0,'-4'0'88'0,"-12"4"52"16,-14 4 137-16,-22 8 94 16,-22 8 7-16,-29 8 8 15,-19 6 7-15,-15 4 9 16,-4-1 8 0,6 3-29-16,11-5-60 15,15-3-143-15,18-6-403 16,19-3-369-16,19-11-1074 15,9-10 132-15,13-8 114 16,6-14 102-16</inkml:trace>
  <inkml:trace contextRef="#ctx0" brushRef="#br0" timeOffset="11880.65">21578 11593 1754 0,'-7'4'145'15,"1"0"27"-15,-2 3 21 16,-1-1 25-16,3-2 22 15,1-1 21-15,0 0 14 16,2 1 9-16,0-2 5 16,2 0-116-16,-1 1-43 15,2-1-44-15,-1 3-116 16,13-4-887 0,8 1 43-16,11-4 40 15,17-8 36-15</inkml:trace>
  <inkml:trace contextRef="#ctx0" brushRef="#br0" timeOffset="12968.12">31671 8831 3515 0,'-16'4'153'0,"-3"-4"51"15,0 0 82-15,-1 2 116 16,11-2 51-16,6-2 11 16,2 2 12-16,4-4 11 15,6-2 13-15,12-4-97 16,15-5-69-16,21-3-57 15,16 0-93-15,14-2-131 16,7 2-53 0,3 1 0-16,-1 0 0 15,3 1 0-15,-1 1 0 16,-3 3 0-16,-3 0 0 16,-6 3 0-16,-7-2 0 15,-12 0 0-15,-10 2 0 16,-13-2 0-16,-8 2 0 15,-12-3 0-15,-6 2 0 16,-8 5-278-16,34 0-1587 16,-45 3 161-16,-15 2 141 15,-14 0 120-15</inkml:trace>
  <inkml:trace contextRef="#ctx0" brushRef="#br0" timeOffset="14820.11">21720 11845 3682 0,'-3'-6'102'15,"0"-6"32"-15,2-1 27 16,5-6 13-16,15 0 14 16,15-2 16-16,17-2 36 15,17-4 69 1,14-1 36-16,11 0-21 15,6 1-23-15,2 2-28 16,0 1-20-16,-2 4-6 16,-1 4-14-16,-6 1-17 15,0 5-27-15,-1 3-72 16,3 5-36-16,0 0-35 16,1 2-23-16,-1-1 1 15,0-5-7-15,-4-5 7 16,-2-1 5-1,3-7 5-15,-1-3-6 0,5-3 1 16,-2-2 3-16,1-1-2 16,0 0-4-1,-1-3-5-15,-1 2 0 16,-1-2-10-16,-4 3-2 16,0 0-2-16,-7 5-3 15,-5 3-1-15,-7 2-3 16,-3 4 0-16,-2 3 0 15,0 0 0-15,4 2 0 16,2 1 0-16,6-2 0 16,4-1 0-1,3 0 0-15,2-2 0 16,-6-2 0-16,-8-3 0 16,-5 0 0-16,-1-2 0 15,-5-3 0-15,0-2 0 16,4-4 0-16,7 0 0 15,2-3 0-15,7 1 0 16,1 0 0-16,-1 3 0 16,-6 2 0-16,-8 4 0 15,-10 4 0-15,-3 4 0 16,-4 0 0 0,0 3 0-16,1 2 0 0,1 0-5 15,2 5 0-15,-1 0-4 16,3 3-2-1,0 1-2-15,2 0 2 16,3 0 4-16,-2 1-2 16,2 0 6-16,-1 2-5 15,-4-2 10-15,0 2-2 16,1-3 5-16,-4 0 1 16,5 0 4-16,-2-3-4 15,1 2-2-15,-3-6-4 16,3 2-4-16,-1-1 14 15,0 2-8 1,-1 3-2-16,1-1 0 16,0 4 3-16,-2-2-3 15,-2 0 5-15,2 4 0 16,-1-3 4-16,-2 5-5 16,-1-1-4-16,-2-1-3 15,-2 0 8-15,-7-1-2 16,-3 0-3-16,-3-3 2 15,-3 2-2-15,-1-2 0 16,2 0 0-16,1-2 2 16,-4 2-2-16,-3 0 2 15,-1 0-2 1,0 0 3-16,-4 0-3 16,-1 0 0-16,-1 0 0 15,0 0 0-15,-6 0 0 16,-2 0-109-16,-6 0-181 15,1 2-171-15,1-2-1248 16,-3 0 138-16,4 0 120 16,1 0 104-16</inkml:trace>
  <inkml:trace contextRef="#ctx0" brushRef="#br0" timeOffset="39508.49">16172 6852 1486 0,'-9'5'5'16,"-4"2"11"-16,-2 2 26 15,-3 1 43 1,0 2 34-16,0-4 20 16,-1 1 18-16,-4 3 6 15,-3-4-2-15,-2 4-50 16,1 1-155-16,-3-20-471 16,-2 22 15-16,0 1 13 15,2-1 13-15</inkml:trace>
  <inkml:trace contextRef="#ctx0" brushRef="#br0" timeOffset="39731.79">15640 7171 3764 0,'-11'2'163'16,"-1"-1"76"-16,2 0 181 16,-3-1 11-16,10 2 10 15,6-8 8-15,14-4 13 16,16-6 10-16,22-8 11 15,18-9-134-15,12-2-47 16,-2-2-221-16,-7 4-423 16,-13 3-395-16,-22 4-879 15,-21 4 125-15,-16 6 109 16,-17 4 95-16</inkml:trace>
  <inkml:trace contextRef="#ctx0" brushRef="#br0" timeOffset="39916.62">15631 7335 5598 0,'0'7'194'0,"0"1"68"16,9-1 4-16,16-3 3 16,22-10 5-16,24-17-225 15,24-10-180-15,66-14-1433 16,-53-12 118-16,-7 0 102 15,-13-4 91-15</inkml:trace>
  <inkml:trace contextRef="#ctx0" brushRef="#br0" timeOffset="40196.8">16719 6850 7995 0,'-2'-2'22'16,"1"2"-1"-16,4-3 1 16,11-4-1-16,17-3 1 15,15-11 0-15,11-7 0 16,10-1-1-16,-3-2 2 16,-7 1-23-16,-9 4 0 15,-6 1 0-15,-10 6-23 16,-10 4-323-1,2 4-490-15,-18 5-781 16,-9 4 124-16,-16 3 110 16,-10 6 95-16</inkml:trace>
  <inkml:trace contextRef="#ctx0" brushRef="#br0" timeOffset="40572.59">16712 6950 5749 0,'-7'15'255'0,"1"-1"4"15,1-2 3-15,5 2 3 16,22-8 5-16,16-14 2 16,12-4 5-16,11-3 4 15,7-5 3 1,-6-4-267-16,-9 2-17 16,-10 1 0-16,-9 5 0 15,-10 2 0-15,-11 5 0 16,-3 2 0-16,-7 2 0 15,-1 4 0-15,-2 1 0 16,0 0 0-16,0 0 0 16,0 0 0-16,1 0 0 15,-1 0 0-15,0 0 0 16,0 0 0-16,1 0 0 16,1 0 0-1,-1-2 0-15,2 2 0 16,-3 0 0-16,2 0 0 15,-2 0-380-15,0-88-1458 16,-6 77 158-16,-7-3 137 16,-4-3 117-16</inkml:trace>
  <inkml:trace contextRef="#ctx0" brushRef="#br0" timeOffset="43582.33">15490 6845 3722 0,'0'0'33'15,"0"0"25"-15,0 0 16 16,0-1 9-16,0 2-2 15,0-2-20-15,0 1-85 16,6 0-196-16,3 0-621 16,6-1 36-16,4-9 33 15</inkml:trace>
  <inkml:trace contextRef="#ctx0" brushRef="#br0" timeOffset="44045.34">16875 6565 4127 0,'0'-2'30'15,"0"2"21"1,0-2 11-16,0 1 8 16,0 2 5-16,0-1-16 15,0 0-117-15,95-2-913 16,-75-3 47-16,6-7 45 15,13-13 39-15</inkml:trace>
  <inkml:trace contextRef="#ctx0" brushRef="#br0" timeOffset="44612.48">18901 6345 4650 0,'1'1'77'0,"1"-1"94"16,-1 0 85-16,-1 0 32 16,3 0 17-16,-3 0 4 15,0 0 13-15,0 0 5 16,2 0 14-16,-2 0-21 16,0 0-54-16,0 0-101 15,0 0-89-15,0 0-22 16,0 0-12-16,0 0 1 15,0 0-8 1,0 0-1-16,0 0-8 16,0 0-222-16,0 0-196 15,49 0-1367-15,-62-3 146 16,-12-2 125-16,-9-2 111 16</inkml:trace>
  <inkml:trace contextRef="#ctx0" brushRef="#br0" timeOffset="50005.29">15623 7073 4241 0,'0'-2'37'0,"-2"2"40"0,1 0 22 15,-2-1 21 1,-1 1 11-16,1-1 4 15,1 0 2-15,1 0 0 16,1 1 2-16,0 0-28 16,0-2-50-16,-2 2-124 15,2 0-168-15,5 0-281 16,-4 0-508-16,5-1 52 16,3-8 49-16,9-3 43 15</inkml:trace>
  <inkml:trace contextRef="#ctx0" brushRef="#br0" timeOffset="50493.48">17211 6750 3524 0,'0'0'5'16,"0"0"-5"-16,-3 0-16 15,-6 0-45-15,32 0-683 16,-52 0 29-16,-12 0 27 16,-18 0 24-16</inkml:trace>
  <inkml:trace contextRef="#ctx0" brushRef="#br0" timeOffset="50748.97">15507 7251 4824 0,'0'0'-78'16,"0"-2"-46"-16,0 0-28 0,2 2-36 15,9 0-192-15,2-4-468 16,9-3 36 0,10-7 34-16,7-11 33 15</inkml:trace>
  <inkml:trace contextRef="#ctx0" brushRef="#br0" timeOffset="51119.62">17422 6818 4834 0,'0'0'12'0,"0"-1"29"0,0 1 29 16,0 0 16-16,0 0 4 15,0 0 3-15,0 0-1 16,0 0 2-16,0 0 0 15,0 0-5-15,0 0-15 16,0 0-55-16,0 0-82 16,2 0-98-1,0 0-167-15,4-43-817 16,3 39 64-16,7-5 60 16,3-2 53-16</inkml:trace>
  <inkml:trace contextRef="#ctx0" brushRef="#br0" timeOffset="52032.43">19096 6399 4110 0,'0'0'22'16,"0"0"27"-16,0 0 42 15,0-2 22-15,0 4 13 16,0-2 3-16,0-2 2 16,0 2 0-16,0 0 2 15,0 0-17-15,1 0-2 16,-1 0-42-16,0 0-83 16,0 0-115-16,0 0-164 15,0-11-800-15,-7 8 58 16,-10-1 55-16,-9-2 49 15</inkml:trace>
  <inkml:trace contextRef="#ctx0" brushRef="#br0" timeOffset="61760.33">18069 6628 3525 0,'0'0'22'16,"1"0"46"-16,-1 0 47 15,2 0 35-15,-2 0 17 16,0 0 5-16,0 0 7 16,0 0 3-16,0 0 9 15,0 0-1-15,0 0-14 16,0 0-44-16,0 0-51 15,0 0-34 1,0 0-12-16,0 0-6 16,0 0-4-16,0 0-14 15,0 0-77-15,0 0-136 16,9 0-278-16,-8 0-571 16,2 0 55-16,-4 0 50 15,-7 0 47-15</inkml:trace>
  <inkml:trace contextRef="#ctx0" brushRef="#br0" timeOffset="64639.57">14236 7438 3515 0,'-7'0'67'0,"0"0"56"16,-4 0 42-16,2 0 22 16,2 0 24-1,1-1 15-15,2-3 10 16,3-1 18-16,0-6 17 16,9-4-12-16,12-5-20 15,17-5-36-15,15-4-23 16,22-6-10-16,10-1-14 15,11 1-7-15,6 2-11 16,2 4-7-16,6 11-16 16,-3 10-15-16,-5 3-22 15,-3 8-20-15,-13 5-26 16,-4 2-4-16,-9-1-7 16,-3 2-5-1,-2-3 7-15,1-4-5 16,1-2-2-16,1-6-2 15,0-9 1-15,1-4 1 16,-3-8 0-16,-2-3 0 16,0-4-1-16,-1 1 1 15,-4-1 0-15,0 5-9 16,-5 5 5-16,2 6-10 16,-2 4 8-16,4 6-9 15,-4 5 3-15,1-1-2 16,0 2-10-1,-2 2 2-15,-3-2-2 16,1 0 7-16,0 0-2 16,-3 1 3-16,0-1 3 15,1 0 4-15,1-4-2 16,1-2-1-16,-3-6 5 16,1-2 0-16,-2-4 3 15,-2 1-1-15,-4 0 5 16,-3-3 1-16,-2 4-1 15,-3 0 1-15,-6 2 8 16,-5 3-3-16,-4 3 1 16,-4 1-5-1,-7 3-142-15,-1 4-115 16,-6-3-124-16,-1 3-215 16,-2-68-894-16,-7 67 104 15,-7-2 92-15,-4-3 83 16</inkml:trace>
  <inkml:trace contextRef="#ctx0" brushRef="#br0" timeOffset="74024.24">6973 11826 2633 0,'2'-4'76'0,"0"-2"37"16,0 1 25-16,-1-3 16 15,1 3 14-15,-1 1 20 16,-1 1 22-16,0 2 10 15,0 1 5-15,2-1-19 16,-2 1-54-16,0-2-34 16,0 2-26-16,0 0-8 15,0 0-11-15,0 0-17 16,1 0-12 0,2-1 2-16,1 1 10 15,5-4-1-15,4 0 1 16,2-2-3-16,5-1 2 15,1-2-4-15,5-1-4 16,9 1 0-16,1-2-4 16,2-1-14-16,1-1-9 15,1 3-5-15,-3 0-2 16,-2 2-2-16,1 0-3 16,2 6 0-1,-3 1-2-15,2 0-2 16,-1 1-2-16,-1 0 0 15,0 0 0-15,1 0 1 16,-3 0 1-16,-1 0-2 16,1 1 1-16,-3 0-1 15,2 1 3-15,-3-2-1 16,1 0 0-16,1 0-2 16,0 0 0-16,3-4 2 15,1-2-1-15,-3 0-1 16,1-6-1-1,1 1 1-15,-3-2-2 16,1 0-1-16,1 0 1 16,-1-1 2-16,0 3-4 15,-2-1 2-15,-2 5-2 16,-1-3 0-16,-1 7 0 16,-5 0-2-16,2 2 3 15,-2 2 0-15,-2 3 0 16,4 0 0-16,3 2 3 15,0 2-1 1,3-2-1-16,0 1 2 16,2-4-1-16,0-1 3 15,-1-2-2-15,2 0-2 16,1 0 0-16,0-2 0 16,1 2-2-16,0-3-1 15,1-4 6-15,0-1-6 16,-1-2 3-16,4 0-2 15,-7 2 0-15,0-1 2 16,-4 6 0 0,-5-1-1-16,0 1-2 15,-1 0 3-15,-2 3-1 16,1 0-7-16,-1 0-38 16,0 0-130-16,-2-2-1029 15,-1 2 72-15,0-1 64 16,-4-7 59-16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8T04:36:05.7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5748 9749 5093 0,'0'1'175'0,"2"-1"53"16,-2 1 73 0,0-1 4-16,0 2 6 0,0-2 6 15,1 0 4-15,-1 0 5 16,0 0 5-16,0 0-65 15,2 0-129-15,-1-2-57 16,2 0-80 0,0-5 0-16,0-2 0 15,-2-5 0 1,-1-4 0-16,-1-2 0 16,-6-2 0-16,-8-2 0 0,-2 0 0 15,-8 3 0-15,-3 2 0 16,-3 6 0-16,-3 5 0 15,-4 5 0-15,-7 9 0 16,-3 9 0 0,-2 12 0-16,5 14 0 15,4 13 0-15,7 11 0 16,12 11 0-16,10 2 0 16,7-2 0-16,8-3 0 15,7-7 0 1,9-10 0-16,2-9 0 15,4-10 0-15,3-11 0 16,-4-10 0 0,2-10 0-16,-3-8 0 0,0-7 0 15,-4-11 0-15,0-9 0 16,-2-8 0-16,3-6 0 16,-1-1 0-16,0 5 0 15,3 8 0-15,1 8 0 16,3 12 0-1,0 11 0-15,4 15 0 0,1 10 0 16,-4 12 0-16,-6 7 0 16,-4 7 0-16,-8 1 0 15,-4-1 0-15,-5-4 0 16,-2-4 0 0,-2-6-149-16,-2-5-339 15,-7-47-1280-15,-1 30 146 16,-5-8 128-16,-4-7 110 15</inkml:trace>
  <inkml:trace contextRef="#ctx0" brushRef="#br0" timeOffset="283.26">5180 10769 7804 0,'-29'21'43'16,"-2"2"0"-16,4 1-1 15,5-1 1 1,40-12 0-16,32-18-1 16,28-9 1-16,26-11 1 31,17-9 0-31,5-6-44 0,-5-4 0 16,-14-1 0-16,-13 5 0 0,-18 5 0 15,-18 6 0-15,-20 6 0 16,-17 9 0-16,-13 7-206 15,-11 4-238-15,-16 5-1321 16,-14 12 146 0,-16 5 127-16,-16 8 111 15</inkml:trace>
  <inkml:trace contextRef="#ctx0" brushRef="#br0" timeOffset="549.01">5148 11030 6462 0,'-9'19'185'0,"2"-3"1"16,5 4 2-16,21-5 2 16,35-12 2-16,21-14 2 15,19-9 1 1,14-6 3 0,-5-4 3-16,-11-3-201 0,-13 0 0 15,-12 2 0-15,-15 2 0 16,-18 2 0-16,-12 4 0 15,-15 2-278 1,-5 5-237-16,-14-40-1212 0,-2 37 141 16,-8-2 122-16,0 0 107 15</inkml:trace>
  <inkml:trace contextRef="#ctx0" brushRef="#br0" timeOffset="1556.28">4584 9474 6084 0,'3'3'-92'16,"11"3"-174"-1,9-7-1026-15,8 16 81 0,3 2 73 16,6 2 67 0</inkml:trace>
  <inkml:trace contextRef="#ctx0" brushRef="#br0" timeOffset="1838.3">6216 9169 8191 0,'0'-1'0'0,"-3"1"-23"16,-5 4-268-16,-5 11-183 0,-6 4-1254 16,-14 17 140-1,-9 6 123-15,-8 0 107 16</inkml:trace>
  <inkml:trace contextRef="#ctx0" brushRef="#br0" timeOffset="14005.39">1657 3939 2949 0,'-6'0'159'16,"0"0"43"-16,-2 0 30 16,2 0 31-16,2 0 27 15,4-2 63-15,0-1 42 16,0-1 58-16,0-2 41 15,0-1-91 1,0 0-67-16,11 1-35 0,14-2-24 16,13-3-22-1,18 0-14 1,21-1-66-16,15 0-38 0,10 4-55 16,7 4-35-16,-1 3-7 15,-2 4-4-15,-11 3-7 16,-8 3-7-16,-8 2-9 15,-5 4-9-15,-6 0-1 16,1-2-3-16,0-3 0 16,0-6 0-16,2-3 0 15,0-2 0-15,-3-5 0 16,-3-2 0 0,-6-1 0-16,-6-2 0 15,-3 3 0-15,-3 1 0 16,-2 4 0-16,0 3 0 15,-2 2 0-15,5 3 0 16,-1 2 0-16,5 4 0 16,2-1 0-16,2 1 0 15,6-3 0-15,4-3 0 16,5-4 0-16,7 1 0 16,2-4 0-16,0 1 0 15,-3-1 0-15,-5 1 0 16,-8-2 0-1,-9 0 0-15,-6-1 0 16,-7 3 0-16,-3-1 0 16,-2-2 0-16,-2 2 0 15,0-2 0-15,-2 1 0 16,-1 2 0-16,-6-2 0 16,-3 3-28-16,-6 0-241 15,2 0-222-15,4-60-1237 16,3 56 140-1,7-4 123-15,19-7 107 0</inkml:trace>
  <inkml:trace contextRef="#ctx0" brushRef="#br0" timeOffset="14637.46">7651 4001 3997 0,'-14'-6'143'0,"1"-4"28"16,0-2 5-16,6-2 3 15,29-2 6-15,27 4 21 16,32 4 18-16,26 2 15 16,27 5 0-16,9 1-96 15,1 0-53-15,-6 3-29 16,-10-2-2 0,-14-1 4-16,-14 1-3 15,-19-2-16-15,-15-3-14 16,-12-3-26-16,-12-1-70 15,-5-1-127-15,31-1-1183 16,-25 1 91-16,12-5 83 16</inkml:trace>
  <inkml:trace contextRef="#ctx0" brushRef="#br0" timeOffset="15194.95">12345 3835 3864 0,'13'-8'95'15,"21"-2"20"1,20-5 6-16,20-3 7 0,18 3 6 16,9 2 6-16,5 8 1 15,2 4 2-15,-8 1 1 16,-1 2-41-16,-2 5-53 15,-3-1-22-15,-2 0-2 16,-6 1 0-16,-3-3-4 16,-11-2-3-16,-5-2-29 15,-1 0-133-15,22-2-1005 16,-22-2 65-16,-1-4 59 16,-1-7 55-1</inkml:trace>
  <inkml:trace contextRef="#ctx0" brushRef="#br0" timeOffset="15994.22">16405 3795 3213 0,'-4'0'150'0,"0"1"31"15,3-1 19 1,15 0 31-16,23-1 21 16,27-2 23-16,21-4 26 0,21 1 23 15,8-2 1 1,0 3-77-16,-6 2-76 16,-6 3-40-16,-5 0-12 15,-6 7-26 1,-5 1-20-16,-4 2-19 15,0 0-21-15,-1 1-20 0,7-5 11 16,3-4 1 0,9-2 30-16,7 0 10 15,4 0 1-15,2-3 7 16,0-1 1-16,4-4 4 16,-2-1-1-16,0 1-4 15,2 2 2-15,-3 5-9 16,-1-2-30-16,-4 6-11 15,0 1-6-15,2 1-15 16,6 1 3-16,6 6-6 16,7 0-4-1,3-2 9-15,4 1-8 16,2-1 1-16,2-6 7 0,3-1 7 16,1-2 14-16,2-1 11 31,2 0 2-31,-1-1 18 0,-1-1 34 15,-3 2-1-15,-6 0-1 16,-11-1-1-16,-12 2-8 16,-16-2-1-16,-15 1-13 15,-12 0-8-15,-17 0-9 16,-17 0-16-16,-18 0-35 16,-9 0-132-16,-8 0-221 15,-3-2-441-15,-7-2-804 16,-6-7 122-16,-7-7 106 15,-12-4 94 1</inkml:trace>
  <inkml:trace contextRef="#ctx0" brushRef="#br0" timeOffset="24448.74">17564 5531 3697 0,'0'-2'160'0,"0"0"30"15,0-4 53-15,0 0 93 16,0-2 84-16,0 2 30 16,0 0 9-16,0 0 12 15,0 4 12-15,0 1-144 16,0-1-31-1,0 2-30-15,0 0-58 0,0-1-106 16,0 1-91 0,0-1-23-16,0 1 0 15,0 0 0-15,0 0 0 16,0-2 0-16,0 2 0 16,0 0 0-16,0 0 0 15,0 0 0-15,0 0 0 16,0 0 0-16,0 0 0 15,0 0 0-15,0 2 0 16,0 2 0-16,1 5 0 16,2 5 0-1,4 5 0-15,0 4 0 0,5 3 0 16,2 3 0-16,0-1 0 16,0 1 0-1,-1-3 0-15,1-2 0 16,-1-3 0-16,1-4 0 31,-2-3 0-31,-1-3 0 0,1-4 0 16,4-3 0-16,7-3 0 15,11-1 0-15,8-6 0 16,12-7 0-16,9-3 0 0,6-5 0 16,7-3 0-1,4 1 0-15,1-1 0 16,-2 1 0-16,-5 3 0 15,-6 0 0-15,-3 0 0 16,-6 1 0-16,-6 4 0 16,-4-1 0-1,-10 1 0-15,-6 4 0 16,-4 0 0-16,-4 3 0 0,-8 0 0 16,-1 2 0-1,-6 2 0-15,-5 2 0 16,-2 0 0-16,-3 1 0 15,1 1 0-15,-1 0 0 16,0 0 0-16,0 0 0 16,-1 0 0-16,-4 3-248 15,-2 4-284-15,-9 9-1198 16,-1 1 141 0,-8 4 123-16,-1-5 106 0</inkml:trace>
  <inkml:trace contextRef="#ctx0" brushRef="#br0" timeOffset="35789.63">18611 6604 4191 0,'0'-2'152'0,"0"2"86"0,0-2 112 15,1-1 42 1,-1-1 7-16,0 0 8 16,0 1 9-16,0 0 10 15,0 2 9-15,0 0-124 16,0 1-47-16,0 0-96 16,0 2-126-16,2 4-42 15,-1 9 0-15,5 4 0 16,-2 5 0-16,3 3 0 15,4-2 0-15,0-2 0 16,2-3 0-16,4-3 0 16,4-3 0-1,9-4 0-15,9-2 0 16,6-6 0-16,12-2 0 16,8-5 0-16,9-5 0 15,7-3 0-15,4-6 0 16,2-5 0-16,-3-2 0 15,-2 2 0-15,-7-1 0 16,-6 1 0-16,-10 3 0 16,-11 1 0-16,-6 5 0 15,-10 0 0-15,-9 5 0 16,-6 1 0-16,-5 4 0 16,-4-2 0-16,-3 4 0 15,-1-1 0 1,0 3 0-16,-2 1 0 15,-1 0 0-15,1-2 0 16,-2 2 0-16,0 0-365 16,49 0-1477-16,-62 2 159 15,-12 0 135-15,-8 1 120 16</inkml:trace>
  <inkml:trace contextRef="#ctx0" brushRef="#br0" timeOffset="41384.67">4118 8722 3018 0,'0'-1'130'16,"-2"-1"24"-16,0 0 16 15,0-4 20-15,0 2 21 16,0-3 21-16,2 0 20 15,-1 4 19 1,-1-3 24-16,1 2-53 16,-1 0-12-16,1 0 13 15,-2-1 19-15,1-1 17 16,1 5 13-16,1-4 0 16,-1 1-15-16,1 0-16 15,0-1-16-15,0 2-49 16,0 0-32-16,0 0-40 15,0 2-34-15,0 1-37 16,0-1-35 0,0 1-18-1,0 0 0-15,0 0 0 16,0 0 0-16,0 0 0 0,0 0 0 16,0 0 0-16,0 0 0 15,0 0 0-15,0 0-95 16,0 0-260-1,80 0-1464-15,-70 2 155 0,2-2 133 16,4-5 116-16</inkml:trace>
  <inkml:trace contextRef="#ctx0" brushRef="#br0" timeOffset="42587.67">5495 8449 3347 0,'0'0'139'16,"0"0"13"-1,0 0 15-15,1 0 16 16,-1 0 19-16,0 0 17 15,0 0 22-15,0 0 33 16,0 0 76-16,0 0-21 16,0 0 10-16,0 0-8 15,0 0-8-15,0-2-13 16,0 2-16-16,0-2-12 16,4-3-18-16,6-3-34 15,6-1-79-15,12-4-87 16,10 2-64-16,6-4 0 15,5 2 0 1,0 0 0-16,4 5 0 16,5 3 0-16,4 6 0 15,5 10 0-15,4 5 0 16,3 4 0 0,-3 6 0-16,-3 0 0 0,-7 0 0 15,-6-7 0-15,-9-5 0 16,-4-6 0-16,-5-5 0 15,1-3 0 1,2-9 0-16,1-7 0 16,5-3 0-16,5-6 0 15,2-2 0-15,2 0 0 16,-2 7 0-16,-2 3 0 16,-3 6 0-16,-4 5 0 15,-5 4 0-15,-2 1 0 16,-6 1 0-16,-2 0 0 15,-4 0 0-15,-7 0 0 16,-6 0 0-16,-2 0 0 16,-3 0 0-16,-3 0 0 15,1 0 0 1,-2 0-143-16,6 0-378 16,3-2-1240-16,9-3 146 15,8-5 126-15,8-3 111 16</inkml:trace>
  <inkml:trace contextRef="#ctx0" brushRef="#br0" timeOffset="44070.91">9613 8603 699 0,'-19'2'6'15,"-8"2"30"-15,-5 2 53 16,-8 4 68-1,14-2 65-15,4 1 46 16,5-2 36-16,5-5 62 16,6-2 60-16,1 0 47 15,3-1 48 1,1 0 62-16,2-2 22 0,-1-1-28 16,2-1-58-16,3-3-40 15,8 1-33-15,9-5-61 16,10-1-62-16,11 2-38 15,10-4-53-15,5 5-98 16,4-1-85 0,2 4-42-16,-1 3-7 15,-1 3 0-15,-1 1 0 16,0 3 0-16,1 2 0 16,-2 3 0-16,1 2 0 15,-2-3 0-15,0-1 0 16,-5-4 0-16,2-3 0 15,-1-6 0-15,1 1 0 16,2-5 0-16,0-4 0 16,-4-1 0-16,2-1 0 15,-3 0 0 1,2 1 0-16,-1-1 0 0,0 2 0 16,1-1 0-16,-1 1 0 15,-5 1 0 1,0 2 0-16,-4 1 0 15,2 6 0-15,-5 2 0 16,1 2 0-16,2 5 0 16,-4 2 0-16,2 2 0 15,0 2 0-15,3 1 0 16,1 0 0-16,2-3 0 16,4-1 0-1,2-4 0-15,0 0 0 16,1-2 0-16,2-5 0 15,-3 1 0-15,-7-4 0 16,-1 0 0-16,-4-2 0 16,-5-1 0-16,-4 2 0 15,0 2 0 1,-1 2 0-16,-1 3 0 0,0 1 0 16,-1 0 0-16,-2 0 0 15,-5 0 0 1,-3 0 0-16,-3 1 0 0,-5-1 0 15,-1 0 0 1,-3 2 0-16,-3-4 0 16,1 2 0-16,-3 0 0 15,-2 0 0-15,1 0 0 0,-3 0-341 16,60 0-1508 0,-62 0 160-16,-5-1 137 15</inkml:trace>
  <inkml:trace contextRef="#ctx0" brushRef="#br0" timeOffset="47501.66">19461 8691 3758 0,'-1'-1'201'16,"-2"1"83"-16,1-3 91 15,1 0 60 1,1 0 12-16,0-1 9 15,0-4 11-15,0 0 12 16,0-1 11-16,4-2-182 16,5-4-45-16,8-1-99 15,11-1-100-15,11 1-64 16,7-3 0-16,12 0 0 16,7 5 0-16,5 2 0 15,6 5 0-15,3 5 0 16,1 4 0-16,2 8 0 15,1 6 0-15,0 6 0 16,-1 1 0 0,0-1 0-16,-2-1 0 15,-4-5 0-15,-2-5 0 16,0-4 0-16,-2-4 0 16,0-3 0-16,2-5 0 15,2-2 0-15,4-3 0 16,1-3 0-16,1-3 0 15,4 3 0-15,-4 5 0 16,-2 2 0-16,-4 5 0 16,-2 4 0-1,-6 5 0-15,-3 6 0 16,0 1 0-16,-2 4 0 0,0 4 0 16,2-5 0-1,4 0 0-15,1-3 0 16,0-4 0-16,4-2 0 15,-3-7 0-15,-2 0 0 16,6-4 0-16,-3-2 0 16,4-2 0-16,3-3 0 15,0-1 0 1,-1-1 0-16,-1 4 0 0,-3-1 0 16,-4 6 0-1,1 2 0-15,-3-2 0 0,0 4 0 16,3-1 0-16,4 0 0 15,1 1 0 1,9-2 0-16,8 0 0 16,2 0 0-16,3 0 0 15,3-3 0-15,-5 0 0 16,-7-2 0-16,-5-3 0 16,-3-1 0-16,-4 4 0 15,-3-1 0-15,-6 1 0 16,-1 0 0-16,-2 0 0 15,-3 1 0-15,2-4 0 16,-4 0 0 0,-2-1 0-16,-6 1 0 15,-5-2 0-15,-6 1 0 16,-5 0 0-16,-9-1 0 16,-4 4 0-16,-8-1 0 15,-9 1-61-15,-5-1-274 16,-2 1-252-16,-8-34-1090 15,-4 32 135-15,-7-3 114 16,-5 0 103-16</inkml:trace>
  <inkml:trace contextRef="#ctx0" brushRef="#br0" timeOffset="71137.52">17389 9115 4678 0,'0'-1'228'16,"0"-3"108"-16,0 2 10 16,0 0 7-16,0-1 5 15,0 0 8-15,0 2 5 16,0 1 9-16,0 0 7 15,0-2-131-15,0 4-131 16,0 5-118-16,0 3-7 16,-2 9 0-1,-2 7 0-15,3 6 0 16,-2 8 0-16,3 5 0 16,0 5 0-16,0 3 0 15,0 5 0-15,1 0 0 16,2 6 0-16,4 1 0 15,1 3 0-15,2 6 0 16,1 5 0-16,1 5 0 16,-2 4 0-16,3 5 0 15,-1 2 0-15,3 1 0 16,1 4 0 0,0 4 0-16,-3 3 0 15,1 0 0-15,-2 4 0 16,-3 0 0-16,-3 3 0 15,-1 1 0-15,-3 4 0 16,-1 3 0-16,1-2 0 16,-1 0 0-16,3-1 0 15,2 3 0-15,-1-2 0 16,1-1 0-16,2-2 0 16,1-2 0-1,-1 1 0-15,1-2 0 16,0 2 0-16,-1 0 0 15,0 0 0-15,2-1 0 16,-2-2 0-16,0 2 0 16,-1 0 0-16,1-4 0 15,1 0 0-15,1-3 0 16,3-5 0-16,0-2 0 16,0 1 0-16,-3 0 0 15,1-2 0-15,-3 2 0 16,-2 4 0-16,-2-3 0 15,-1 6 0-15,-3 7 0 16,2 2 0 0,-2 0 0-16,0 0 0 15,0-6 0-15,0-1 0 16,0-1 0-16,0-2 0 16,0-1 0-16,0 2 0 15,0 2 0-15,0-1 0 16,0 8 0-16,0 0 0 15,-5 6 0 1,2 2 0-16,0 0 0 0,2-2 0 16,-1-4 0-1,4-6 0-15,-2-7 0 16,0-8 0-16,0-11 0 16,0-10 0-16,0-11 0 15,0-9 0-15,-2-13 0 16,-2-7 0-16,0-11 0 15,0-9-476-15,-2-32-1336 16,3 3 153-16,1-18 134 16</inkml:trace>
  <inkml:trace contextRef="#ctx0" brushRef="#br0" timeOffset="72901.26">7669 9250 5014 0,'2'0'305'0,"-2"0"16"15,1 0 4-15,-1 0 6 16,2 0 6 0,-1 5 5-16,0 5 7 15,1 7 6-15,-1 12 6 16,1 9-223-16,-2 7-125 15,-3 8-13-15,-3 5 0 16,0-4 0 0,0 0 0-16,3-8 0 0,2-6 0 15,1-8 0-15,6-5 0 16,6-8 0-16,8-6 0 16,10-4 0-1,11-3 0-15,7-3 0 16,5-1 0-16,3-2 0 15,2 0 0-15,-2 0 0 16,0-2 0-16,-5-3 0 16,-5-4 0-16,-5-4 0 15,-5-7 0-15,-7-2 0 16,-5-3 0-16,-4-7 0 16,-11-4 0-16,-6 1 0 15,-3 0 0-15,-7 1 0 16,-8 8 0-1,-2 7 0-15,-11 12 0 16,-5 4 0-16,1 11 0 16,3 10 0-16,9 8 0 15,10 4 0-15,6 10 0 16,7-3 0-16,5 2 0 16,8-4 0-16,5-5 0 15,6-6 0-15,6-9 0 16,4-7 0-1,1-4-275-15,1-2-142 16,9-8-368-16,-12-4-762 16,-4-6 115-16,-8-8 101 15</inkml:trace>
  <inkml:trace contextRef="#ctx0" brushRef="#br0" timeOffset="73184.99">8609 9269 4698 0,'0'-14'352'16,"0"0"7"-16,0-3 7 15,0 2 6-15,0 9 8 16,-4 9 8-16,0 13 7 16,-2 17 9-1,4 15 8-15,-1 14-347 16,3 15-65-16,8 3 0 15,1-1 0-15,2-2 0 16,-1-4 0-16,0-6 0 16,-3-7 0-16,-4-7-238 15,-1-12-265-15,-2-39-1238 16,1 13 143-16,-8-13 123 16</inkml:trace>
  <inkml:trace contextRef="#ctx0" brushRef="#br0" timeOffset="73332.85">8463 9864 4748 0,'2'-14'332'16,"4"-4"7"-16,7-5 4 15,13-5-52-15,8-2-256 16,37 5-511-16,-19-7-788 16,3-2 77-16,-2-3 71 15</inkml:trace>
  <inkml:trace contextRef="#ctx0" brushRef="#br0" timeOffset="73601.61">9002 9143 6818 0,'0'-4'148'0,"0"0"1"15,0 1 1-15,0 12 1 16,0 13 2-16,-3 18-1 15,2 17 4-15,-1 15 0 16,1 8 2-16,-1 5-158 16,10-2 0-16,2-4 0 15,0-9 0-15,4-8 0 16,5-10 0-16,1-12 0 16,1-10-329-1,51-15-1523-15,-44-10 160 16,-1-10 138-16</inkml:trace>
  <inkml:trace contextRef="#ctx0" brushRef="#br0" timeOffset="73762.47">8857 9685 6432 0,'-5'-3'188'0,"4"-2"2"15,15-7 1-15,16-2-173 16,29-5-269-1,24-13-1309-15,21 1 116 16,6 0 102-16,2-2 91 16</inkml:trace>
  <inkml:trace contextRef="#ctx0" brushRef="#br0" timeOffset="74757.59">9971 9487 8048 0,'1'-2'16'15,"2"-1"0"-15,3 3-1 16,6 9 1-16,4 12 0 16,2 12-1-16,-5 6 1 15,-2 10 0 1,-6-1 1-16,-3-3-17 15,-8-4 0-15,-4-5 0 16,-3-7 0-16,-6-7 0 16,-4-8 0-16,0-8 0 15,-2-4 0-15,4-13 0 16,7-12 0-16,6-18 0 16,8-17 0-16,14-22 0 15,14-12 0-15,12-7 0 16,12 5 0-16,15 12 0 15,-4 18 0 1,-2 19 0-16,-13 18 0 16,-11 14 0-16,-19 13 0 15,-11 14 0-15,-19 14 0 16,-18 9 0-16,-15 13 0 16,-7 7 0-16,-7 0 0 15,4-1 0-15,14-5 0 16,13-6 0-16,14-4 0 15,9-7 0-15,19-7 0 16,14-6 0 0,9-3 0-16,5-1 0 15,7-1 0-15,-5 1 0 16,-3 0 0-16,-7 2 0 16,-6 1 0-16,-7-4 0 15,-3 1 0-15,-4-4 0 16,-3-3 0-16,2-4 0 15,3-3 0-15,3-2 0 16,4-5 0-16,3-4 0 16,0-4 0-16,0-6 0 15,-4-5 0-15,-1-5 0 16,-6-3 0 0,-4 0 0-16,-7 2 0 15,-2-1 0-15,-5 7 0 16,-7 5 0-16,-6 8 0 15,-5 5 0-15,-8 4 0 16,-2 9 0-16,5 6 0 16,2 6 0-16,6 9 0 15,11 7 0-15,4 1 0 16,6 2 0-16,9-5 0 16,8-4 0-1,6-6 0 1,8-7 0-16,9-9-333 0,3-4-212 15,1-23-1159-15,-1 4 137 16,-5-6 119-16,-1-5 105 16</inkml:trace>
  <inkml:trace contextRef="#ctx0" brushRef="#br0" timeOffset="75017.36">10872 9618 4211 0,'-1'-11'379'0,"-7"-3"8"16,-4 2 7-16,-3-1 10 15,-4 6 6-15,-1 10 11 16,-2 4 8-16,4 9 11 16,2 8 8-16,6 9-180 15,5 6-268 1,4 6 0 0,2-2 0-16,5-2 0 0,6-7 0 15,5-7 0-15,9-9-259 16,7-10-138-1,7-6-216-15,0-42-987 0,-4 25 122 16,-9-7 106 0,-4-5 95-16</inkml:trace>
  <inkml:trace contextRef="#ctx0" brushRef="#br0" timeOffset="75375.02">11015 9646 4693 0,'0'-7'359'0,"0"0"7"16,0 0 6-16,3 1 8 15,0 10 7-15,0 12 8 16,1 6 8-16,2 8 10 16,-2 5 7-16,6-2-417 15,0-2-3-15,6-5 0 16,2-9 0 0,2-5 0-16,3-8 0 15,0-4 0-15,0-9 0 0,-1-5 0 16,-3-7 0-1,-4-6 0-15,-3 0 0 16,-1 2 0-16,-5 6 0 16,-3 6 0-16,0 5 0 15,-3 5 0-15,0 7 0 16,3 6 0-16,0 3 0 16,1 6 0-16,-2 5 0 15,5 0-313 1,0-4-260-16,0-5-1129 0,1-5 138 15,2-6 118-15,-3-6 105 16</inkml:trace>
  <inkml:trace contextRef="#ctx0" brushRef="#br0" timeOffset="75677.73">11399 9652 4635 0,'8'0'76'0,"4"4"29"16,0 3 53-16,2 7 92 0,-5 3 92 16,-3 5 7-16,-2 1 6 15,-4-1 8 1,0-5 5-16,2-2-44 16,-2-9-31-16,3-2-28 15,2-8-61-15,1-8-100 16,5-10-104-16,3-8 0 15,0-11 0-15,-1-2 0 16,0 1 0-16,-1 7-318 16,-1 11-347-16,-5 9-1012 15,1 9 135-15,-2 6 114 16,-2 9 103 0</inkml:trace>
  <inkml:trace contextRef="#ctx0" brushRef="#br0" timeOffset="76043.39">11615 9677 4298 0,'7'-2'202'16,"6"-1"74"-16,6-5 54 16,2-5 35-16,2-3 25 15,-4-9 8-15,2 0 8 16,-9 1 10-16,-3 2 8 16,-5 7-123-16,-8 4-104 15,-8 6-85-15,-4 2-59 16,-4 7-30-16,1 4-109 15,5 4-108-15,9 5-57 16,3 2-10-16,12 4 3 16,10-1 2-1,6 3 3-15,3-2 8 16,3 1 12-16,-5 4 85 16,-9-3 142-16,-10 2 177 15,-4 1 62-15,-12-4 14 16,-5-2 5-16,-4-4 4 15,1-3-19-15,-7-6-262 16,11-4-233-16,6-38-1393 16,3 22 129-1,8-6 114-15,11-8 98 16</inkml:trace>
  <inkml:trace contextRef="#ctx0" brushRef="#br0" timeOffset="76242.35">11963 9606 6839 0,'1'0'146'16,"5"3"1"-1,-4 5 0-15,3 8 2 16,-4 6 1-16,2 4 1 16,1 3 2-16,-4 0 0 0,1-9 3 15,0-1-424 1,6-6-444-16,-7-9-965 15,3-4 133-15,-1-8 115 16</inkml:trace>
  <inkml:trace contextRef="#ctx0" brushRef="#br0" timeOffset="76827.13">11887 9554 4101 0,'2'-5'139'0,"-2"-5"24"16,4-5 25-16,1-6 81 16,2-4 92-16,0-3 43 15,-1-3 9-15,-4-1 9 16,-2 3 8-1,-8 3-91-15,-11 7-57 16,-4 9-23-16,-8 6-23 16,-5 9-93-16,2 6-101 15,12 7-365-15,11 3-192 16,14-1-1200-16,15 6 140 16,13-4 120-16,9-3 106 15</inkml:trace>
  <inkml:trace contextRef="#ctx0" brushRef="#br0" timeOffset="77525.48">12077 9514 4623 0,'3'3'343'16,"-1"2"7"-1,0 5 7-15,0 7 6 16,-2 5 7-16,-4 4 8 16,2 9 6-16,2 0 8 15,-2 4 8-15,6-4-169 16,12-4-231-16,2-4 0 15,9-4 0-15,11-10 0 16,0-6 0-16,3-4 0 16,-2-9 0-16,-2-5-45 15,-10-5-58-15,-9-6-9 16,-10-10-4 0,-5-4 3-16,-10-9 64 15,-8-3 49-15,-6-1 0 16,-6 2 0-16,-8 9 0 15,-1 11 44-15,2 10 57 16,0 12 11-16,7 5 4 16,7 8-1-16,9 2-65 15,6 4-50-15,8-1 0 16,14-1 0-16,10-3 0 16,9-7-10-1,8 0-9-15,4-5 4 16,0-1-1-1,-6 2 11-15,-4 0 5 0,-9 0 0 16,-4 8 0-16,-7 7 0 16,-6 3 0-16,-8 7 10 15,0 7 7-15,-2 1-1 16,-4-2-1-16,2-2-8 16,0-6-7-16,2-8 0 15,8-7 0-15,5-10 0 16,12-16 0-16,7-16 0 15,9-18 0 1,4-9 0-16,5-7 0 16,-3 6 0-16,0 12 0 0,-8 23 0 15,-5 20 0 1,-8 28 0-16,-3 24 0 16,0 27 0-16,-2 20 0 15,0 16 0-15,-6 10 0 16,-1 3 0-16,-9-8 0 15,-1-7-404-15,-10-62-1427 16,-3 28 157 0,-11-17 135-16,-9-17 117 0</inkml:trace>
  <inkml:trace contextRef="#ctx0" brushRef="#br0" timeOffset="78776.75">7941 10994 6961 0,'0'-4'133'15,"-2"3"1"-15,-5 6 0 16,-9 14 2 0,-7 18 0-16,-7 18 1 15,-6 17 2-15,-2 9 0 16,6-3 3-16,5-3-142 16,5-11 0-16,9-13 0 15,6-17 0-15,1-9 0 16,5-15 0-16,2-8 0 15,6-12 0 1,2-12 0-16,6-14 0 0,5-15 0 16,3-14 0-16,-2-11 0 15,-2-3 0-15,3 2 0 16,-5 6 0 0,2 8 0-16,-3 16 0 15,-3 11 0-15,-1 13 0 16,0 11 0-16,6 10 0 15,8 14 0 1,7 11 0-16,10 12 0 0,4 14 0 16,1 6 0-16,-3 6 0 15,-3-3 0-15,-6-1 0 16,-7-8 0 0,-11-3 0-16,-4-10 0 15,-5-7 0-15,-6-7 0 16,-3-6 0-16,0-9 0 15,-6-3-252-15,-5-3-308 16,-7-33-1162-16,-5 17 140 16,-7-6 122-16,-1-1 105 15</inkml:trace>
  <inkml:trace contextRef="#ctx0" brushRef="#br0" timeOffset="79024.56">7669 11335 5097 0,'-1'0'316'0,"1"-2"6"16,4 2 5-1,16-3 6-15,18 3 5 16,14-4 7-16,17-4 0 0,9-1-299 15,4 0-192 1,-4-13-1560-16,-2 11 137 16,-9-1 120-16,0 0 104 0</inkml:trace>
  <inkml:trace contextRef="#ctx0" brushRef="#br0" timeOffset="79423.21">8689 11269 4849 0,'-6'2'332'16,"0"0"7"-16,-1 2 4 16,0-3 8-1,4-1 5-15,3 0 7 16,1 3 7-16,15-2 7 15,8-1 7-15,17 0-257 16,17 0-127 0,16 0 0-16,5-4 0 0,2 1 0 15,-2-3 0-15,-5-1 0 16,-7-2 0-16,-11 2 0 16,-9 0 0-1,-12 1 0-15,-12 4 0 16,-11 0 0-16,-6 0 0 15,-5 2 0-15,-2 0 0 0,1-1-257 16,-2 1-165 0,32 0-1335-16,-43 0 145 31,-5 0 126-31,-7-3 109 0</inkml:trace>
  <inkml:trace contextRef="#ctx0" brushRef="#br0" timeOffset="80082.74">9007 11151 3470 0,'0'-3'180'15,"0"1"46"-15,0-1 99 16,0 0 119-16,0 0 19 15,0 1 14-15,0-1 10 16,0 1 14-16,0 2 12 16,0-1-143-16,0 1-58 15,0 0-51-15,0 0-112 16,0 0-136 0,0-2-13-16,0 2 0 15,0 0 0-15,0 0 0 0,0 0 0 16,0 0 0-1,0 0 0 1,0 0 0-16,0 0 0 0,0 0 0 16,0 0 0-1,0 0 0-15,0 0 0 16,0 0 0-16,0 0 0 16,0 0 0-16,0 0 0 15,0 0 0-15,0 0 0 0,0 0 0 16,6 0 0-16,6 2 0 15,13 2 0 1,12 2 0-16,17 3 0 16,8 6 0-16,4 1 0 15,1 2 0-15,-7 1 0 16,-8 0 0-16,-11-3 0 16,-12 1 0-16,-9 1 0 15,-9 0 0-15,-6 0 0 16,-4 6 0-16,-7 2 0 15,-7 2 0-15,-10 2 0 16,-6 0 0 0,-10 0 0-16,-4-6 0 15,-2 1 0-15,-5-10-110 16,0 0-400-16,0-45-1263 16,8 34 147-16,9-4 128 15,16-8 112-15</inkml:trace>
  <inkml:trace contextRef="#ctx0" brushRef="#br0" timeOffset="81715.41">10159 11058 5069 0,'-3'11'208'16,"-8"9"27"-16,-3 12 45 0,-4 10 30 16,0 5 4-16,-2 5 6 15,3-6 5-15,1-7 5 16,6-6 5 0,4-10-77-16,2-9-156 15,4-8-26-15,0-6-47 0,0-8-29 16,1-11 0-16,2-6 0 15,4-14 0-15,5-11 0 16,6-5 0 0,8-5 0-16,-1 0 0 15,6 4 0-15,-3 9 0 16,-2 10 0-16,-3 13 0 16,-1 14 0-16,0 8 0 15,4 14 0-15,4 13 0 16,3 8 0-16,1 12 0 15,-1 4 0-15,-3 1 0 16,-2-1 0-16,-6-4 0 16,-3-6 0-16,-7-4 0 15,-5-8 0 1,-2-5-249-16,-4-3-266 16,-5-18-1220-16,-10 4 142 15,-9-4 124-15,-11-7 106 16</inkml:trace>
  <inkml:trace contextRef="#ctx0" brushRef="#br0" timeOffset="81895.24">10026 11343 5732 0,'0'-6'259'0,"9"-3"2"16,15-3 5-16,19-4 3 15,18-3 4 1,23-2-279-16,11 0-199 15,5-11-1376 1,-5 6 119-16,-4 0 104 0,-4 3 93 16</inkml:trace>
  <inkml:trace contextRef="#ctx0" brushRef="#br0" timeOffset="82318.85">11317 10958 5332 0,'6'-7'298'15,"1"3"4"-15,0 2 6 16,-1 6 3-16,-4 12 6 16,-7 13 6-1,-11 7 4-15,-11 11 6 16,-10 2 7-16,-13 3-340 16,-5-3 0-16,-2-4 0 15,4-4 0-15,3-9 0 16,9-12 0-16,8-12 0 15,9-8 0-15,7-15 0 16,9-13 0 0,7-5 0-16,7-6 0 15,12-5 0-15,10 5 0 16,5 4 0-16,9 13 0 16,7 9 0-16,-3 12 0 15,3 12 0-15,2 13 0 16,1 5 0-16,0 8 0 15,-2 4 0-15,-2-2 0 16,1-6 0-16,-2-5 0 16,5-10-175-16,2-9-294 15,7-40-1298 1,1 25 147-16,6-9 127 0,-3-6 111 16</inkml:trace>
  <inkml:trace contextRef="#ctx0" brushRef="#br0" timeOffset="82813.39">11986 10596 6552 0,'-5'-11'175'0,"5"1"2"15,-3 3 2-15,3 11 1 16,5 24 2-16,6 26 2 16,7 25 1-16,0 23 2 15,0 18 3-15,-2 16-190 16,-5 6 0-16,-6 0 0 16,-3-7 0-1,2-12 0-15,-1-15 0 16,-3-18 0-16,0-17 0 15,0-20 0-15,0-16 0 16,0-16 0-16,0-13 0 16,0-16-115-16,3-12-376 15,3-75-1286-15,1 38 148 16,8-14 129-16,3-4 112 16</inkml:trace>
  <inkml:trace contextRef="#ctx0" brushRef="#br0" timeOffset="83830.43">12372 11087 5398 0,'2'-7'292'0,"-2"0"3"0,2 2 6 15,-2-2 3 1,0 4 7 0,0 3 3-16,0 0 6 0,2 3 4 15,1 7 8-15,3 6-332 16,-1 11 0-16,4 10 0 16,0 9 0-16,0 7 0 15,0 5 0-15,-2-2 0 16,-1-1 0-16,-4-3 0 15,3-5 0-15,-1-10 0 16,-2-1 0-16,-1-9 0 16,4-5 0-16,-3-8 0 15,-2-5 0-15,2-4 0 16,0-4 0-16,-2-1 0 16,0-1 0-1,0-5 0-15,0-3 0 16,0-7 0-16,-2-3 0 15,0-4 0-15,-2-3 0 16,-2 2 0-16,4-3 0 16,0-1 0-16,2 1 0 15,-2 1 0-15,-1 0 0 16,1 0 0-16,0 3 0 16,0-2 0-16,-2 1 0 15,-1-2 0 1,0 1 0-16,-1-2 0 15,3 0 0-15,-1 1 0 16,4 0 0-16,-2 2 0 16,0-1 0-16,0 2 0 15,2 1 0-15,2-3 0 16,2 1 0-16,5-2 0 16,7 1 0-16,3-4 0 15,8 3 0-15,3 0 0 16,4 3 0-1,-1 0 0-15,1 5 0 16,-5 4 0-16,2 3 0 16,-2 4 0-16,-3 5 0 15,-2 0 0-15,-5 4 0 16,-4 3 0 0,-9 6 0-16,-5 4 0 0,-10 6 0 15,-10 2 0-15,-4 0 0 16,-2-1 0-16,-1-3 0 15,11-6 0-15,3-3 0 16,10-4 0 0,2 1 0-16,15-3 0 15,6 2 0-15,9 3 0 16,7 1 0-16,2 4 0 16,-3 3 0-16,-11 2 0 15,-10 1 0-15,-8 1 0 16,-12-2 0-16,-14 1 0 15,-13-5 0-15,-7-2 0 16,-11-3 0-16,-2-5 0 16,-1-3 0-16,2-2 0 15,4-3-259 1,9-2-299-16,4-4-1162 16,11-1 139-16,8-4 122 15,2 0 105-15</inkml:trace>
  <inkml:trace contextRef="#ctx0" brushRef="#br0" timeOffset="84797.75">9575 12015 7387 0,'0'-1'88'0,"0"1"0"16,2 5 0-16,5 12 1 16,3 16 0-16,0 20 0 15,5 18 1-15,2 11 1 16,-2 7 1-16,-1 1-92 16,-5-3 0-16,-2-5 0 15,-4-7 0-15,-2-15 0 16,-2-10 0-16,1-14 0 15,0-12 0-15,1-12 0 16,-1-11 0-16,4-13-388 16,7-17-1448-1,2-14 158-15,5-11 136 16,4-10 117-16</inkml:trace>
  <inkml:trace contextRef="#ctx0" brushRef="#br0" timeOffset="85120.49">9945 12098 5394 0,'0'-9'292'0,"0"-2"4"15,0 1 4-15,0 1 6 16,1 4 4-16,1 14 5 16,2 11 6-1,1 13 4-15,5 15 7 16,-2 16-332-16,1 11 0 15,-2 8 0-15,3 4 0 16,-4 2 0-16,0-5 0 16,-3-3 0-16,1-13 0 15,-4-12 0-15,0-11 0 16,0-15 0-16,0-12 0 16,-3-12 0-16,-2-6-318 15,-4-11-277 1,-8-11-1100-16,-5-6 136 15,-3-2 118-15,-4-1 104 16</inkml:trace>
  <inkml:trace contextRef="#ctx0" brushRef="#br0" timeOffset="85371.27">9393 12798 5254 0,'0'-1'305'0,"0"-2"4"16,8 2 7 0,10-2 4-16,16 7 6 15,13 3 5-15,13 6 6 16,6 5 5-16,-1 7 6 16,-10 0-345-16,-3 1-3 15,-8-3-317-15,-6-4-211 16,1-38-1185-16,0 19 139 15,1-5 120-15,5-10 106 16</inkml:trace>
  <inkml:trace contextRef="#ctx0" brushRef="#br0" timeOffset="85577.07">10489 12613 8191 0,'-4'2'0'15,"-6"9"0"-15,-10 9 0 16,-8 13 0-16,-9 6 0 16,-11 12 0-16,1 2 0 15,0-2-346-15,12-2-446 16,-12-9-843-16,5-12 126 16,-5-9 112-16,0-10 98 15</inkml:trace>
  <inkml:trace contextRef="#ctx0" brushRef="#br0" timeOffset="90847.29">7699 11987 2462 0,'0'0'106'0,"0"0"30"16,0 0 33-16,2 0 31 15,-2 0 29-15,1 0 36 16,-1 0 39-16,0 0 45 15,0 0 90 1,2 0 4-16,-2 0 18 16,0 0-26-16,0 0-27 15,3 0-26-15,3 0-28 16,6-2-32-16,6-1-38 16,8 2-45-16,1-3-98 15,2 2-78 1,-1-1-63-16,-5-4 0 0,-4 5 0 15,-4-2 0-15,-2 2 0 16,-3-4 0-16,-2 4 0 16,-3-2 0-16,0 0 0 15,-1 2 0 1,-1 0 0-16,-1 2 0 16,-2-1 0-16,0 0 0 15,0 1 0-15,0 0 0 16,0 0 0-16,0-2 0 15,0 2 0-15,0 0 0 16,0 0 0-16,0 0 0 16,0 0 0-16,0 0 0 15,0 0 0-15,0 0 0 16,0 0 0 0,0 0-144-16,0 0-387 15,0 0-1228-15,0 0 146 16,4-1 126-16</inkml:trace>
  <inkml:trace contextRef="#ctx0" brushRef="#br0" timeOffset="92148.26">10166 11746 4077 0,'-6'0'156'16,"2"0"39"-1,-5 0 80-15,4 0 91 16,3 0 41-16,2 0 8 15,-1 0 8-15,2 0 11 0,-1 0 9 16,0 0-124 0,3 0-47-16,8 0-40 15,8 0-93-15,12-5-101 16,10-3-38-16,7-2 0 16,3 0 0-16,-4-3 0 15,-1 2 0 1,-8 2 0-16,-6 1 0 15,-9 1 0-15,-8 3 0 16,-7 1 0-16,-5 2 0 0,-8 1 0 16,-9 0 0-16,-9 4 0 15,-10 0 0 1,-8 6 0-16,-8 0 0 16,4 2 0-16,5 2 0 15,3-4 0 1,10-2 0-16,7-1 0 15,6-3 0 1,10 0-199-16,2-2-253 0,12-18-1313 16,8 11 146-16,8-5 127 0</inkml:trace>
  <inkml:trace contextRef="#ctx0" brushRef="#br0" timeOffset="95993.47">7919 14484 8191 0,'0'0'0'0,"0"5"0"15,-3 10 0-15,-3 8 0 16,-4 11 0-16,-7 12 0 16,-6 4 0-16,-3 1 0 15,1-4 0-15,1-4 0 16,1-4 0-16,5-10 0 16,7-7 0-16,3-8 0 15,1-8 0-15,6-6 0 16,1-13 0-16,1-12 0 15,5-15 0-15,10-13 0 16,6-15 0 0,6-7 0-16,7-1 0 15,1 3 0-15,-1 6 0 16,-2 11 0-16,-7 11 0 16,-3 13 0-16,0 13 0 15,2 13 0-15,5 16 0 16,8 14 0-16,4 14 0 15,2 10 0-15,-3 8 0 16,-5 2 0-16,-6-5 0 16,-8-4 0-1,-8-6 0-15,-4-7 0 16,-7-6 0-16,-1-8 0 16,-2-5 0-16,-2-4 0 15,1-7-132-15,-2-2-440 16,-7-2-1179-16,-5-6 145 15,-3-2 124-15,-4-3 110 16</inkml:trace>
  <inkml:trace contextRef="#ctx0" brushRef="#br0" timeOffset="96230.25">7721 14675 5783 0,'0'0'253'0,"0"0"4"0,4-3 4 15,14-2 2 1,18-4 3-16,17-2 6 0,22-3-271 16,13-2-230-16,6-25-1425 15,2 21 129-15,-4 1 114 16,2-3 100-1</inkml:trace>
  <inkml:trace contextRef="#ctx0" brushRef="#br0" timeOffset="96516.98">8788 14515 6898 0,'0'0'140'0,"0"3"0"16,3-2 1-16,15-1 2 15,15 0 0-15,17-2 1 16,15-8 2-16,16-2 1 16,2-2 2-1,-1-2-149-15,-6-1 0 16,-7 3 0-16,-13 1 0 16,-13 0 0-16,-13 3 0 15,-12 3 0-15,-6 0 0 16,-7 3 0-16,-2 3-303 15,-3 1-169-15,3-2-1260 16,-9 2 142-16,-6 0 123 16,-1 0 106-16</inkml:trace>
  <inkml:trace contextRef="#ctx0" brushRef="#br0" timeOffset="96840.2">9058 14280 4786 0,'-14'-5'340'0,"-3"-4"5"16,2 3 6-16,1-1 7 15,12 2 6-15,18 2 8 16,19 2 6-16,16 1 8 16,19-1 8-1,14 7-277-15,1 5-117 16,-4 6 0-16,-13 10 0 15,-15 5 0-15,-20 2 0 16,-16 3 0-16,-17 0 0 16,-15 0 0-16,-13-3 0 15,-6 1 0-15,-4-4 0 16,-1-4-282-16,48-5-659 16,-22-8-671-16,15-6 123 15,15-6 109-15,17-11 95 16</inkml:trace>
  <inkml:trace contextRef="#ctx0" brushRef="#br0" timeOffset="97778.6">10231 14341 8191 0,'3'-9'0'16,"0"2"0"-1,1-3 0-15,-1 0 0 16,-2 10 0-16,5 6 0 16,6 6 0-16,5 12 0 15,2 9 0-15,3 14 0 16,-5 7 0-1,-4 1 0-15,-3-1 0 0,-2-4 0 16,-5-3 0-16,-1-8 0 16,-1-4 0-16,-1-9 0 15,0-2 0-15,0-10 0 16,0-4 0-16,0 0 0 16,0-6 0-1,0-1 0-15,0-2 0 16,-1-1 0-16,-4-1 0 15,-3-3 0-15,-2-7 0 16,-3 1 0-16,-1-6 0 16,0-4 0-16,0-2 0 15,1-3 0-15,3-1 0 16,0-2 0-16,1-4 0 16,5-1 0-16,1-6 0 15,1-3 0-15,1-4 0 16,5-8 0-1,6-6 0-15,12-4 0 16,13-2 0-16,10 2 0 16,11 4 0-16,3 11 0 15,-3 8 0-15,-9 12 0 16,-10 8 0-16,-14 8 0 16,-11 9 0-16,-8 8 0 15,-7 10 0-15,-4 7 0 16,-3 6 0-16,1 7 0 15,5 4 0 1,5-1 0-16,10 2 0 16,10 0 0-16,4-4 0 15,-3-2 0-15,-1-4 0 16,-12-5 0-16,-11-8 0 16,-14 3 0-16,-13-7 0 15,-13-2 0-15,-7-1 0 16,-2-3 0-16,6-4 0 15,13-1-107-15,16-1-298 16,45-3-1398 0,-13-1 153-16,13-6 131 15</inkml:trace>
  <inkml:trace contextRef="#ctx0" brushRef="#br0" timeOffset="98236.18">10953 14239 6793 0,'1'0'151'0,"1"8"0"0,-2 6 2 15,1 13 1-15,-1 5 1 16,-1 14 1 0,-2 3 1-16,-4-2 2 15,1-2 3-15,-3-5-162 16,3-11 0-16,1-7 0 15,2-8 0-15,2-8 0 16,1-6 0-16,0-10 0 16,0-8 0-16,4-14 0 15,3-8 0-15,3-16 0 16,7-9 0-16,5-2 0 16,1 6 0-16,0 9 0 15,-1 12 0-15,-3 15 0 16,2 14 0-1,2 10 0-15,5 11 0 16,0 13 0-16,1 9 0 16,-2 6 0-16,-2 7 0 15,-6-2 0-15,-2-7 0 16,-6-1 0-16,-4-7 0 16,-4-6 0-16,-3-3-385 15,-3-8-1452-15,-6-2 159 16,-5-5 136-16,-7-1 117 15</inkml:trace>
  <inkml:trace contextRef="#ctx0" brushRef="#br0" timeOffset="98423.53">10917 14498 6810 0,'3'-3'149'16,"0"-1"0"-16,8-2 3 15,14-6-1-15,7-2 3 16,11-2-27-16,9-8-309 16,1 3-270-16,-8-5-1185 15,-4-2 127-15,-7-3 112 16</inkml:trace>
  <inkml:trace contextRef="#ctx0" brushRef="#br0" timeOffset="98814.59">11456 13609 5926 0,'0'-18'239'16,"0"-2"3"-16,0-3 3 16,0 1 4-16,0 13 2 15,3 6 3-15,2 10 4 16,5 11 4-16,2 9 3 16,4 9-265-16,-2 12 0 15,-1 1 0-15,-1 1 0 16,-4-4 0-16,-3-2 0 15,-2-6 0-15,-3-6 0 16,0-4 0-16,-1-3-548 16,-6-8-1245-1,-3-5 151-15,-8-2 130 16</inkml:trace>
  <inkml:trace contextRef="#ctx0" brushRef="#br0" timeOffset="99798.02">7980 16386 8191 0,'0'-2'0'16,"0"1"0"-16,0-2 0 0,0 11 0 16,0 9 0-16,0 15 0 15,0 10 0-15,0 13 0 16,0 1 0-16,0-2 0 15,0-4 0-15,-2-6 0 16,1-7 0-16,-1-11 0 16,1-7 0-16,1-7 0 15,0-6 0-15,0-6 0 16,0-8 0 0,0-11 0-16,0-15 0 15,4-13 0-15,4-17 0 0,4-12 0 16,4 1 0-1,7 1 0-15,-1 10 0 16,1 10 0-16,0 17 0 16,2 10 0-16,1 15 0 15,6 5 0-15,5 14 0 16,8 9 0-16,3 11 0 16,-1 8 0-1,-3 7 0-15,-7 0 0 16,-6 2 0-16,-10-3 0 15,-9-5 0-15,-8-4 0 0,-4-1-317 16,42-5-651 0,-58-4-628-16,-4-5 121 15,-9-2 106-15,-10-11 94 16</inkml:trace>
  <inkml:trace contextRef="#ctx0" brushRef="#br0" timeOffset="99983.84">7948 16657 7092 0,'0'-6'119'15,"7"-4"1"-15,12-5 0 16,13-5 1-16,13-2 2 16,12-4-197-16,8 0-212 15,-1-1-1424-15,-6-2 139 16,-7 0 119-16,-9-5 106 15</inkml:trace>
  <inkml:trace contextRef="#ctx0" brushRef="#br0" timeOffset="100293.46">8492 15715 5807 0,'-1'-7'251'16,"-1"1"3"-1,2 1 4-15,0 2 3 0,0 14 3 16,5 7 4-1,-1 9 4-15,0 4 4 0,2 7 4 16,-1 2-381 0,0 3-413-16,-3-1-1261 15,2 1 148-15,2-1 128 16</inkml:trace>
  <inkml:trace contextRef="#ctx0" brushRef="#br0" timeOffset="100740.57">9096 16351 8191 0,'0'0'0'0,"0"0"0"16,0 0 0-16,14 0 0 16,18-3 0-16,21-4 0 15,23 0 0-15,20-8 0 16,6-1 0-1,0-1 0-15,-7-2 0 16,-13 0 0-16,-11 2 0 16,-14 2 0-16,-18 1 0 15,-15 5 0-15,-12 2 0 16,-9 1 0-16,-5 5 0 16,-2-1-105-16,-3 2-256 15,5 0-469-15,-15-1-764 16,-7-4 122-16,-7-5 105 15,-5 0 94-15</inkml:trace>
  <inkml:trace contextRef="#ctx0" brushRef="#br0" timeOffset="100977.34">9425 16003 5538 0,'20'-5'130'0,"18"-1"115"16,17 1 16-16,21 2 4 15,8 5 3-15,6 11 4 16,-11 6 4-16,-10 6 4 16,-21 5 4-16,-22 9-70 15,-19 2-71-15,-21 3-128 16,-18 2-15 0,-11 4-286-16,-1-3-288 15,1-4-1135-15,13-9 138 16,15-10 120-16,14-14 104 15</inkml:trace>
  <inkml:trace contextRef="#ctx0" brushRef="#br0" timeOffset="101599.77">11124 15943 8191 0,'0'-4'0'0,"1"3"0"16,1 7 0-16,-7 11 0 16,-10 9 0-16,-11 14 0 15,-15 6 0-15,-11 4 0 16,-9-2 0-1,-3-3 0-15,2-4 0 16,6-8 0-16,6-8 0 16,9-14 0-16,8-5 0 15,10-12 0-15,10-11 0 16,8-6 0-16,5-5 0 16,12-6 0-16,7 0 0 15,7 8 0-15,11 6 0 16,8 7 0-16,4 9 0 15,0 10 0 1,3 9 0-16,-5 7 0 0,-1 5 0 16,-9 6 0-1,-5-2 0-15,-7-2 0 16,-4-2-246-16,5-6-370 16,-8-9-1092-16,3-8 138 15,4-8 120-15,-3-12 104 16</inkml:trace>
  <inkml:trace contextRef="#ctx0" brushRef="#br0" timeOffset="102006.78">11336 16052 7835 0,'3'0'39'0,"0"7"0"16,0 7 1-1,-1 9-1-15,-2 8 1 16,3 12-1-16,-6 2 1 15,1-3 0-15,-3-1 0 16,1-10-40-16,-1-9 0 16,0-8 0-16,2-9 0 15,1-6 0-15,2-14 0 16,0-7 0-16,0-15 0 16,6-10 0-16,4-11 0 15,7-5 0-15,5 2 0 16,3 6 0-1,1 9 0-15,-2 12 0 16,-1 15 0-16,1 12 0 16,0 13 0-16,2 10 0 15,1 10 0 1,1 5 0-16,-4 6 0 0,-2 0 0 16,-6-2 0-16,-7-6 0 15,-5-4-75-15,-2-4-435 16,-4-6-1273-16,-3-5 150 15,-6-4 128 1</inkml:trace>
  <inkml:trace contextRef="#ctx0" brushRef="#br0" timeOffset="102188.63">11304 16232 8191 0,'0'-1'0'0,"1"-3"0"15,11-1 0-15,11-2 0 16,7-5 0-16,15-2 0 16,6-2-356-16,61-1-616 15,-67-2-612 1,-5-3 119-16,-11-1 105 16,-5-2 93-16</inkml:trace>
  <inkml:trace contextRef="#ctx0" brushRef="#br0" timeOffset="102482.34">11630 15441 5835 0,'0'-8'248'15,"0"-3"4"1,0 4 2-16,0 1 4 16,3 6 3-16,4 13 4 15,5 6 3-15,2 7 4 16,0 6 6-16,-5 9-278 16,-2-1 0-16,-5 2-365 15,-2-2-1477-15,0-1 159 16,2-9 135-16,-2-4 120 15</inkml:trace>
  <inkml:trace contextRef="#ctx0" brushRef="#br0" timeOffset="102928.93">12542 15405 8191 0,'-2'-4'0'0,"0"4"0"15,0 14 0-15,0 18 0 16,4 29 0-16,2 28 0 16,-2 19 0-1,2 12 0-15,2 2 0 16,0-7 0-16,-4-7 0 15,1-12 0-15,-1-14 0 16,-2-15 0-16,0-17 0 16,0-17 0-16,2-15-405 15,2-63-1426-15,5 31 157 16,5-10 135-16,11-13 117 16</inkml:trace>
  <inkml:trace contextRef="#ctx0" brushRef="#br0" timeOffset="103298.58">13153 15754 8191 0,'-4'-14'0'15,"-7"-1"0"-15,-9-1 0 16,-8 6 0-1,-5 4 0-15,-7 15 0 0,-4 6 0 16,4 8 0-16,4 9 0 16,5 11 0-16,8 3 0 15,10 9 0-15,6-1 0 16,7-2 0-16,16-1 0 16,7-3 0-16,6-10 0 15,7-7 0 1,8-6 0-16,0-13 0 15,0-5 0-15,-4-6 0 16,3-5-241-16,-11-5-196 16,39-1-504-16,-50-5-568 15,-10-6 109-15,-9-2 97 16,-13-3 85-16</inkml:trace>
  <inkml:trace contextRef="#ctx0" brushRef="#br0" timeOffset="103491.4">12862 16002 7542 0,'-6'-3'72'0,"2"1"-1"16,2-1 0-1,14-1 1-15,14 0 0 0,17-2-1 16,14-1 2-16,10-1 0 16,0 0-258-16,-11-1-216 15,7 2-449-15,-32 0-687 16,-18 1 112-16,-10 2 101 15,-16 0 87-15</inkml:trace>
  <inkml:trace contextRef="#ctx0" brushRef="#br0" timeOffset="107435.88">6710 14160 3395 0,'-21'0'144'0,"-5"-1"32"16,-3 1 31-16,-1 0 33 16,16 0 43-16,6 0 49 15,5 0 23-15,3 0 14 16,6 0 28-16,11 0-78 31,13 0-35-31,18 0-31 0,17-1-23 16,13-5-27-16,9 1-42 0,11-5-50 15,4-2-13 1,8-5-16-16,7 1-19 16,9-4-35-16,11-2-1 15,6-1-6-15,9-2-4 16,5-4-14-16,6 2 3 16,0-5 2-1,2-1-5-15,-1 0 10 16,-3 0-10-16,-4 0 2 0,-1 1-5 15,-3 0 3 1,-3 3-6-16,-2 2 8 16,-5 0-7-16,-3 1 5 15,-3 2-8-15,-1 2 4 16,-2-1 7-16,2 4-2 16,-5-1-8-16,2 0 12 15,3 0-2 1,-2 0-1-16,2 2 7 0,2-4-11 15,-2 3 7 1,5-1-6-16,0-3 7 0,3 2-5 16,0 1 6-1,0-3-5-15,-1 2 1 16,-1-3-2-16,-3 2-6 16,-3 1 4-16,-5 0 0 15,-2 1-2-15,-4 1-11 16,1-3 5-16,0 4 6 15,1-1-5-15,-3 1 0 16,-3 1 3-16,-1-2-4 16,-3 3 1-16,-3-1-1 15,-6 2 2-15,-3-1 3 16,-8 3-2-16,-4 1 3 16,-10-1 7-1,-6 2-4-15,-7 2 17 16,-7 2 16-16,-9 2-6 0,-7 1 4 15,-13 1 1 1,-6 3-1-16,-9 0 0 16,-3 7-6-16,-7 4-3 15,5 6 0 1,-4 11-15-16,-1 7-10 0,-2 8 0 16,3 9 0-1,-3 7 0-15,-1 7 0 0,7 5 0 16,-3 8 0-16,3 5 0 15,7 3 0 1,3 5 0-16,1 5 0 16,5 0 0-16,4 3 0 15,2 3 0-15,-1 3 0 16,0 2 0-16,1 2 0 16,-3 1 0-16,1-2 0 15,-1 0 0-15,-3 0 0 16,0-3 0-16,-2-2 0 15,-4-2 0 1,0-4 0-16,0 0 0 16,-1-4 0-16,-3-1 0 0,-3-3 0 15,-3-3 0 1,1-5 0-16,-2-5 0 16,-1-3 0-16,1-7 0 15,0-2 0-15,-1-6 0 31,-2-5 0-31,-2-3 0 0,0-6 0 0,-1-3 0 16,-3-3 0-16,-3-4 0 16,2-6 0-16,-4-3 0 15,0-4 0 1,-6-2 0-16,-2-4 0 0,-8-3 0 16,-4-1 0-1,-9-3 0-15,-4 2 0 16,-13-3 0-16,-6 2 0 15,-10 0 0-15,-8 1 0 16,-12 3 0-16,-14 1 0 16,-6 1 0-16,-13 5 0 15,-10 2 0 1,-7 4 0-16,-8 1 0 16,-11 2 0-16,-8 3 0 0,-6 2 0 15,-6 3 0 1,-6 3 0-16,-6 2 0 15,3 3 0-15,-2 3 0 16,-5 1 0-16,-1 2 0 16,2 1 0-16,-2-3 0 15,3-4 0-15,-3-1 0 16,7-3 0-16,-1-3 0 16,4-2 0-16,1-2 0 15,4-3 0-15,2-1 0 16,5-3 0-1,1 0 0-15,3 0 0 16,5 2 0-16,2-3 0 16,1 3 0-16,4 1 0 15,8 0 0-15,-2 0 0 16,10 2 0-16,3 1 0 16,4 0 0-1,5 1 0-15,8 2 0 0,-1-3 0 16,3 0 0-16,3 3 0 15,5-2 0-15,3 0 0 16,7-2 0 0,1-2 0-16,6-4 0 15,4-1 0-15,3-3 0 16,4-3 0-16,3 2 0 16,3-4 0-16,1-1 0 15,0 3 0-15,2-1 0 16,-2-1 0-16,1 1 0 15,2-2 0-15,1 1 0 16,1 0 0-16,5-3 0 16,3-1 0-1,3-1 0-15,6 0 0 16,5-3 0-16,3 0 0 16,8-2 0-16,5-3 0 15,7 0 0-15,5-2 0 16,6-3 0-16,4-2 0 15,2-5 0 1,2-6 0-16,1-9 0 0,1-11 0 16,-2-12 0-16,4-10 0 15,-2-12 0 1,0-9 0-16,-3-13 0 16,-5-10 0-16,-6-10 0 15,-6-4 0-15,-8-5 0 16,-6 2 0-16,-5-4 0 15,-3 6 0-15,-4-2 0 16,1 3 0-16,0 4 0 16,2 5 0-16,4 5 0 15,-1 6 0-15,2 1 0 16,0 5 0-16,4 3 0 16,2 5 0-1,4 5 0-15,4 7 0 16,8 7 0-16,2 6 0 15,1 5 0-15,0 2 0 16,5 4 0-16,1-1 0 16,1 3 0-1,2 0 0-15,-3 0 0 0,3 1 0 16,-1-2 0-16,1 3 0 16,-1-1 0-1,2 1 0-15,-2 2 0 16,-2 2 0-16,-1 0 0 15,1 6 0-15,-4-4 0 0,1 1 0 16,1 0 0 0,-2-2 0-16,2 2 0 15,0-2 0-15,2-4 0 16,-3 2 0-16,4-4 0 16,0-3 0-16,0 0 0 15,2-2 0-15,0 2 0 16,1 2 0-1,3 6 0-15,0 2 0 0,0 5 0 16,1 4 0-16,-1 2 0 16,2 0 0-1,2 2 0-15,-1-1 0 0,3 0 0 16,-2-3 0 0,-1 1 0-16,1 1 0 15,1 4 0-15,-2 2 0 16,1 2 0-16,0 4 0 15,-3 2 0-15,2 1 0 16,-3 1 0-16,3-1 0 16,2 0 0-16,-1-1 0 15,2 1 0-15,4-3 0 16,-1-1 0 0,8 0 0-16,2-2 0 15,7 0 0-15,4-1 0 16,3 1 0-16,2-2 0 15,1 0 0 1,0 1 0-16,-3 0 0 0,-4 1 0 16,-6 2 0-1,0 0 0-15,0-1 0 16,2 2 0-16,0-3 0 0,2 0 0 16,3 3 0-1,5-4 0-15,2 2 0 16,7 0 0-1,6-3 0-15,7 1 0 0,5 1 0 16,10 0 0-16,2-1 0 16,7 2 0-16,-3-1 0 15,-3 0 0-15,-12 1 0 16,-8 1 0-16,-12-2 0 16,-12 4 0-16,-11 0 0 15,-8 2 0-15,-8 3 0 16,-4 2 0-16,0-1 0 15,0 3 0-15,0 0 0 16,0 0 0 0,-4 0-131-16,-2 0-265 15,32 0-1402-15,-41 0 152 16,2 0 130-16,1 0 115 16</inkml:trace>
  <inkml:trace contextRef="#ctx0" brushRef="#br0" timeOffset="109106">14196 10964 6568 0,'0'-6'174'15,"0"-2"2"-15,0 4 0 16,0-1 3-16,4 11 1 16,7 12 1-16,3 11 3 15,9 6 1-15,3 12 3 16,1 2-188-16,0-3 0 15,0-3 0-15,0-6 0 16,-2-6 0-16,2-9 0 16,8-10 0-1,10-11 0-15,14-13 0 16,19-15 0-16,13-14 0 16,14-10 0-16,6-10 0 15,-2-7 0-15,-7 0 0 16,-12-1 0-1,-17 3 0-15,-16 6 0 0,-18 11 0 16,-13 9 0-16,-12 13 0 16,-9 11 0-1,-5 5 0-15,-2 6 0 16,-8 4 0-16,-3-1-152 16,-7 6-255-16,10 7-505 15,-29 6-636-15,-2 1 115 16,-8 3 101-16,-4 1 88 15</inkml:trace>
  <inkml:trace contextRef="#ctx0" brushRef="#br0" timeOffset="109587.55">14577 10797 4921 0,'0'-9'253'15,"5"-1"66"1,9 5 6-16,8 8 4 16,9 16 8-16,10 15 4 15,3 12 6 1,-2 10 6-16,-2 3 8 16,-3 0-129-16,-3-4-159 0,4-5-73 15,1-10 0 1,6-8 0-16,10-15 0 0,15-10 0 15,15-14 0 1,10-17 0-16,11-14 0 16,5-11 0-16,2-11 0 15,3-4 0-15,-5-3 0 16,-7 3 0-16,-12 5 0 16,-18 3 0-16,-16 8 0 15,-19 11 0-15,-13 6 0 16,-12 11 0-16,-6 8 0 15,-7 3 0 1,-1 4 0-16,0 4 0 16,0-1 0-16,0 2 0 0,-4-1 0 15,-2 2-263 1,-5 2-217-16,-7-13-1259 16,-5 17 142-16,-7 1 123 15,-7 1 109 1</inkml:trace>
  <inkml:trace contextRef="#ctx0" brushRef="#br0" timeOffset="138853.36">17440 9201 5139 0,'0'0'89'0,"0"0"59"15,0-2 66-15,0 2 71 16,0 0 15-16,0-2 5 16,0 2 5-16,0-4 5 15,4 0 4-15,4-2-45 16,4 0-46-16,8-3-67 15,5 1-71 1,4-2-76-16,11 2-14 16,8-2 0-16,5 4 0 15,12-2 0-15,9 2 0 16,10 0 0-16,10 0 0 16,14-1 0-16,12-1 0 15,10-3 0-15,11 0 0 16,10-3 0-16,13 2 0 15,12-2 0-15,12 0 0 16,11-2 0-16,15 3 0 16,5-3 0-16,14 2 0 15,11 0 0 1,9 4 0-16,5-4 0 16,11-1 0-16,5 4 0 15,8-1 0-15,7-2 0 16,4 0 0-16,5 0 0 15,3 1 0-15,2 0 0 16,-2-4 0-16,2 3 0 16,-3-1 0-16,-2 3 0 15,-2-3 0-15,-1 3 0 16,-1 0 0-16,-5 2 0 16,-3-3 0-16,1 3 0 15,-6 2 0 1,-3-5 0-16,-1 5 0 15,-7 0 0-15,-4-2 0 16,1 3 0-16,-11 3 0 16,-5-4 0-16,0 7 0 15,-4-2 0-15,-4-3 0 16,4 3 0-16,-5 3 0 16,-9-4 0-16,-4 1 0 15,-7 3 0-15,-12-4 0 16,-6 4 0-16,-4 0 0 15,-6 3 0-15,-8-2 0 16,-1-1 0-16,-9 3 0 16,-8-1 0-1,-11 0 0-15,-7 0 0 16,-11 2 0-16,-9 2 0 16,-9-2 0-16,-3 0 0 15,-8 4 0-15,-3-1 0 16,-10-2 0-16,-12 3 0 31,-13-3 0-31,-13-3 0 0,-11-2 0 0,-9 0 0 16,-10 0 0-16,-9 0 0 15,-7 0 0-15,-6 0 0 16,-5 0 0-16,-8 2-290 16,-11 1-195-1,10-3-1247-15,-47 1 142 16,-20-1 123-16,-24-4 106 15</inkml:trace>
  <inkml:trace contextRef="#ctx0" brushRef="#br0" timeOffset="145491.16">21860 9720 2374 0,'0'-1'156'16,"0"0"47"-16,0-2 45 16,0-2 42-16,0 2 41 15,0-1 104-15,1 1 124 16,-1 0 26-16,0 0 19 16,0-1-119-16,0 3-41 15,0-1-49-15,0 2-46 16,0 0-43-16,0 0-40 15,0 0-118 1,0-1-135-16,0 1-13 16,0 0 0-16,0 0 0 15,0 0 0-15,0 0 0 16,0 0 0-16,0 0 0 16,0 0 0-16,0 0 0 15,0 0 0-15,0 0 0 16,0 0 0-16,0 0 0 15,0 0 0-15,0 0 0 16,0 0 0-16,0 0 0 16,0 0 0-1,0 0 0-15,0 0 0 16,0 0 0-16,0 0 0 16,0 0-210-16,0 0-356 15,0 1-1166-15,0-1 142 16,0-1 123-16,6-3 107 15</inkml:trace>
  <inkml:trace contextRef="#ctx0" brushRef="#br0" timeOffset="148850.9">21934 9703 4582 0,'1'-4'254'15,"-1"1"95"1,2-3 7-16,-2 1 8 15,1 2 6-15,-1 0 6 0,0 2 9 16,0 1 7-16,0 3 8 16,0 6-147-16,-4 13-143 15,-7 12-110 1,-7 17 0-16,-8 13 0 16,-4 6 0-16,3 0 0 15,3-3 0-15,5-9 0 16,7-9 0-16,4-10 0 15,1-12 0-15,5-8 0 16,2-7 0-16,0-7 0 16,0-7 0-16,6-9 0 15,4-11 0-15,3-13 0 16,7-15 0-16,5-17 0 16,3-8 0-1,-1-4 0-15,2 1 0 16,1 7 0-16,-3 10 0 15,-2 10 0-15,-5 13 0 16,-4 8 0-16,-3 11 0 16,-6 5 0-16,2 9 0 15,4 4 0-15,4 10 0 16,5 14 0-16,7 12 0 16,2 9 0-16,0 12 0 15,-4-1 0-15,-2 0 0 16,-5-4 0-1,-6-6 0-15,-2-5 0 0,-3-6 0 16,-3-7 0-16,-1-5 0 16,-2-3 0-1,-2-5 0-15,-1-3 0 16,0-3 0 0,0-2-23-16,-1-4-387 0,-2-4-1414 15,-7-2 156-15,-3-4 134 16</inkml:trace>
  <inkml:trace contextRef="#ctx0" brushRef="#br0" timeOffset="149223.22">21874 10024 4896 0,'-4'0'326'0,"-2"2"4"16,3-2 8-16,-1 1 5 15,13-1 5-15,15 0 8 16,14-5 6 0,14-2 7-16,14-2 6 15,6-6-227-15,-4-1-148 16,-8 2 0-16,-7 2 0 16,-7 2-295-16,-7 0-229 15,0-46-1196-15,-3 42 139 16,-2 1 122-16</inkml:trace>
  <inkml:trace contextRef="#ctx0" brushRef="#br0" timeOffset="149588.87">22684 9925 4937 0,'0'0'320'16,"0"0"6"-16,0-2 4 0,3 2 7 16,13 0 6-16,18-4 4 15,19-1 8-15,18 0 7 16,18-4 5-16,4 1-200 16,-2-1-167-16,-8 0 0 15,-9 0 0-15,-13 2 0 16,-14 0 0-16,-14 2 0 15,-11-1 0-15,-10 3 0 16,-6 2 0 0,-5 1 0-16,-1-1 0 15,0 1 0-15,0 0-214 16,0-2-159-16,-1 1-231 16,-7-28-1017-16,-7 21 124 15,-6-1 110-15,-9-5 97 16</inkml:trace>
  <inkml:trace contextRef="#ctx0" brushRef="#br0" timeOffset="149843.64">23096 9723 4104 0,'0'-5'156'0,"-1"-3"3"16,11 1 12-16,13 0 39 16,16 5 65-16,16-2 85 15,11 11 50 1,2 6 9-16,-4 8 10 15,-14 9-115-15,-14 8-52 16,-20 6 0-16,-16 1-7 16,-19 2-43-16,-11-4-71 15,-9-3-89-15,0-4-52 16,-3-5-68-16,9-4-287 16,39-6-1471-16,-13-7 156 15,8-8 134-15,15-9 118 16</inkml:trace>
  <inkml:trace contextRef="#ctx0" brushRef="#br0" timeOffset="151611.35">24532 9646 1708 0,'1'0'129'0,"2"-1"34"0,4 0 39 16,-4-1 50-16,0 0 53 15,1-2 45-15,2 0 55 16,-3-2 130-16,0 2 108 15,-1-1-90 1,1 1-27-16,-3 0-28 16,0-1-34-16,0 2-50 15,0 1-55-15,2 2-45 16,-2-2-55-16,0 2-147 16,0 0-112-16,0 0 0 15,-2 2 0-15,-9 8 0 16,-5 7 0-16,-13 12 0 15,-10 10 0 1,-8 10 0-16,-4 5 0 16,-3 4 0-16,2-4 0 15,1-4 0-15,6-3 0 16,7-12 0-16,8-8 0 16,7-6 0-16,6-13 0 15,5-2 0-15,-1-10 0 16,3-5 0-16,0-9 0 15,1-5 0-15,3-7 0 16,2-7 0 0,3-1 0-16,2 0 0 0,6 0 0 15,5 1 0 1,5 3 0-16,6 5 0 16,6 4 0-16,0 6 0 15,1 9 0-15,-1 4 0 16,-1 10 0-16,-2 11 0 15,-2 9 0 1,-4 12 0-16,2 3 0 0,-3 6 0 16,-1-2 0-16,-2-5 0 15,6-5 0-15,1-6 0 16,6-6 0-16,4-9 0 16,5-3 0-1,2-5-86-15,-2-4-358 16,-2-7-1354-16,-1 6 152 15,-6-2 131-15</inkml:trace>
  <inkml:trace contextRef="#ctx0" brushRef="#br0" timeOffset="153325.29">24947 9783 5511 0,'0'0'280'0,"0"-1"5"15,0 1 3-15,0-1 5 16,0 1 4-16,0 4 5 15,0 4 5-15,0 7 4 16,0 6 6-16,2 11-317 16,-1 7 0-16,1 10 0 15,-1 6 0-15,-1 3 0 16,2 0 0-16,-2-1 0 16,0-5 0-1,1-6 0-15,-1-5 0 16,0-7 0-16,0-6 0 15,0-7 0-15,2-6 0 16,-2-3 0-16,0-6 0 16,0-3 0-16,0-3 0 15,0 1 0-15,0-2 0 16,0-1 0-16,0-2 0 16,0-4 0-16,0-4 0 15,0-6 0-15,0-2 0 16,0-4 0-16,0 1 0 15,0-2 0-15,0-3 0 16,0 1 0 0,0 1 0-16,0 0 0 15,0 2 0-15,0 1 0 16,0-4 0-16,0-1 0 16,0-4 0-16,0 0 0 15,0-3 0-15,0 2 0 16,0 1 0-16,0 2 0 15,0-1 0-15,0 6 0 16,0-1 0-16,2 3 0 16,1 0 0-16,4 0 0 15,-1 1 0-15,5-2 0 16,4-1 0 0,0-1 0-16,3 0 0 15,5-1 0-15,6 3 0 16,3-1 0-16,5 3 0 15,1 3 0-15,1 3 0 16,1 4 0-16,-2 2 0 16,-10 6 0-16,-4 0 0 15,-11 9 0-15,-8 3 0 16,-8 9 0-16,-9 4 0 16,-7 8 0-16,-8 3 0 15,-3-3 0-15,-1-1 0 16,4-5 0-1,9-6 0-15,7-6 0 16,8-3 0-16,3-1 0 16,10-2 0-16,5 0 0 15,4 5 0-15,1 3 0 16,3 5 0-16,-9 2 0 16,-6 4 0-16,-6 0 0 15,-11-1 0-15,-11-2 0 16,-7-4 0-16,-6-1 0 15,-6-6 0-15,1-3 0 16,9-4 0-16,5-2 0 16,7-1-148-16,8-1-222 15,21-2-519 1,-10 0-675-16,10-2 116 16,4 0 103-16,7 2 91 15</inkml:trace>
  <inkml:trace contextRef="#ctx0" brushRef="#br0" timeOffset="153558.61">25417 10033 5831 0,'1'14'249'0,"-1"10"2"16,2 8 5-16,-2 5 2 15,0 3 4-15,0-3 3 16,0-2 4-16,0-4 3 15,0-4 6-15,0-6-278 16,0-5 0 0,0-5 0-16,0-5-383 15,0-11-1454-15,0 1 157 16,0-8 137-16,6-12 117 16</inkml:trace>
  <inkml:trace contextRef="#ctx0" brushRef="#br0" timeOffset="154049.14">25887 9246 5911 0,'0'-14'241'0,"0"0"2"16,2 5 4-16,2 14 2 15,1 30 5-15,3 29 2 16,6 27 4 0,-5 27 2-16,0 20 6 0,-3 10-268 15,-4 3 0 17,-2-3 0-32,0-13 0 0,0-13 0 0,-2-15 0 15,-2-18 0-15,-1-16 0 16,3-13 0-1,-2-20 0-15,2-14 0 0,4-10 0 16,2-11 0-16,7-12-285 16,9-9-383-16,3-15-1016 15,6-17 135-15,5-11 116 16,2-12 102-16</inkml:trace>
  <inkml:trace contextRef="#ctx0" brushRef="#br0" timeOffset="154534.75">26758 9619 7477 0,'6'-5'79'0,"-1"4"-1"16,-1 1 0-16,0 8 1 15,-10 12 0-15,-10 14 0 16,-13 6 1-16,-9 7 1 16,-12-1 0-16,-10-3-81 15,-1-3 0-15,-4-8 0 16,4-7 0-16,9-9 0 16,8-9 0-1,10-7 0-15,12-12 0 16,9-8 0-16,7-10 0 15,14-6 0-15,11-5 0 16,8 4 0-16,5 7 0 16,6 11 0-16,3 12 0 15,-1 10 0-15,0 14 0 16,-3 15 0 0,1 8 0-16,-4 6 0 0,-5 2 0 15,2-2 0-15,-6-7 0 16,-1-8 0-16,1-7 0 15,2-6-347 1,7-10-393-16,-3-8-909 16,-2-9 130-16,1-12 113 15,-3-9 98-15</inkml:trace>
  <inkml:trace contextRef="#ctx0" brushRef="#br0" timeOffset="155330.01">27028 9777 5736 0,'0'-9'258'0,"2"3"3"16,-2-1 4-16,2 2 4 16,0 2 3-16,-2 9 4 15,4 6 4-15,1 12 4 16,-1 13 6 0,-4 13-290-1,4 10 0-15,-8 4 0 0,0 3 0 16,-1-5 0-16,-1-3 0 15,-2-8 0-15,0-8 0 16,-1-10 0-16,5-9 0 16,1-5 0-16,1-9 0 15,2-4 0-15,0-3 0 16,2-2 0-16,-4-1 0 16,2-3 0-16,0-3 0 15,-2-5 0-15,4-6 0 16,-4-10 0-16,4-6 0 15,-2-6 0-15,0 0 0 16,2 1 0 0,0-1 0-16,1 7 0 15,1-1 0-15,2 1 0 16,-1 3 0-16,5-3 0 16,-2-1 0-16,3-3 0 15,3-4 0-15,2-2 0 16,2-3 0-16,5-5 0 15,-2-1 0-15,9 1 0 16,-1 2 0-16,4 6 0 16,1 4 0-1,3 9 0-15,-1 6 0 16,-3 5 0-16,-3 5 0 16,-9 10 0-16,-9 2 0 15,-6 9 0-15,-10 7 0 16,-10 10 0-16,-5 3 0 15,-10 4 0-15,-1 0 0 16,1-5 0-16,6-4 0 16,10-5 0-16,7-3 0 15,8-3 0-15,9 0 0 16,5 2 0-16,4 4 0 16,-2 1 0-16,-3 0 0 15,-6 3 0 1,-16-2 0-16,-8 0 0 15,-12-4 0-15,-5-1 0 16,-6-5 0-16,-3-3 0 16,10-3 0-16,11-2 0 15,9-2-289-15,16-2-272 16,14 0-1150-16,13-1 138 16,6-1 120-16,5 2 106 15</inkml:trace>
  <inkml:trace contextRef="#ctx0" brushRef="#br0" timeOffset="155710.65">27496 9822 5898 0,'10'0'243'15,"4"2"2"-15,5 2 2 16,6 3 4-16,-5 4 4 16,-2 7 2-16,-4 5 4 15,-7 7 4-15,-4 4 4 16,-9 2-269-16,-10 0 0 15,-1 0 0-15,-4-5 0 16,2-7 0-16,7-7 0 16,5-5 0-16,20-8 0 15,23-2 0 1,24-6 0-16,20-2 0 0,25-5 0 16,8-1 0-1,-1-1 0-15,-11 0 0 16,-15 1 0-16,-23 3 0 15,-22 2 0-15,-22 3 0 16,-12 0 0-16,-7 3 0 16,-9 1 0-16,-5 0 0 15,3 0 0-15,-5 1-76 16,-2 0-327-16,-4-1-1408 16,-5 3 153-16,-7-3 134 15,-7 0 114-15</inkml:trace>
  <inkml:trace contextRef="#ctx0" brushRef="#br0" timeOffset="160407.66">24069 9131 3113 0,'0'0'152'15,"0"0"47"-15,0 0 41 16,0 0 63-16,0 0 93 16,0-2 92-1,0 1 20-15,2 1 12 16,-2-1 16-16,0 1-106 15,0-1-55-15,0 1-50 16,0 0-43-16,0 0-72 16,0 0-104-1,0 0-98-15,1 0-8 16,1 0 0-16,2 1 0 16,0 3 0-16,2 4 0 15,2 0 0-15,0 9 0 16,1 1 0-16,-1 3 0 15,0 0 0-15,0 2 0 16,-3-5 0-16,-3-1 0 16,3-6 0-16,-4-3 0 15,1-2 0-15,-1-3 0 16,1-2 0-16,-2 1 0 16,4-2 0-16,3 0 0 15,2-3 0-15,5-3 0 16,8-2 0-1,5-6 0-15,6-3 0 16,4-6 0-16,6-1 0 16,-1-3 0-16,0 0 0 15,-3 2 0-15,-8 1 0 16,-10 5 0 0,-4 2 0-16,-10 6 0 0,-4 4 0 15,0 4 0-15,-3 0 0 16,-3 2 0-16,6 1 0 15,-7 0-302 1,-3 5-249-16,-11 4-1160 16,-4 6 139-16,-11 6 119 15,-7 7 106-15</inkml:trace>
  <inkml:trace contextRef="#ctx0" brushRef="#br0" timeOffset="162265.94">26149 9191 3737 0,'0'0'153'15,"0"-1"45"-15,2 1 124 16,-2 0 104-16,0 0 10 15,0 0 10-15,0 0 11 0,0-1 10 16,0 1 12-16,0 0-102 16,0 0-66-1,0 0-47-15,0 0-146 16,0 1-118-16,2 6 0 16,1 6 0-16,4 9 0 15,-1 6 0-15,3 3 0 16,0-1 0-1,0-2 0-15,0-5 0 16,0-6 0-16,0-3 0 0,3-7 0 16,5-3 0-16,5-3 0 15,3-4 0 1,5-5 0-16,3-6 0 16,1-5 0-16,2-8 0 15,3-4 0-15,1-4 0 16,-4-1 0-16,3 4 0 15,-7 0 0-15,-1 8 0 16,-4-1 0-16,-8 6 0 16,-8 6 0-1,1 3 0-15,-8 2 0 0,0 4 0 32,-4 1 0-32,0 2 0 0,0 1 0 15,0 0-280-15,-4 0-282 0,-14 0-1152 16,-10 3 139-16,-14 1 120 15,-18 4 106 1</inkml:trace>
  <inkml:trace contextRef="#ctx0" brushRef="#br0" timeOffset="165805.31">30069 7040 4627 0,'7'-2'223'0,"-1"-2"121"0,0-2 7 15,1 0 5-15,-1-2 6 16,-2 5 9-16,-2-1 6 16,-2 3 7-1,0 0 8-15,0 6-125 16,-4 3-130-16,-4 12-137 15,-5 7 0 1,-10 8 0-16,-6 5 0 0,-3 1 0 16,-2-4 0-16,-2-4 0 15,1-4 0-15,2-4 0 16,2-3 0-16,4-6 0 31,2-4 0-31,5-2 0 0,3-5 0 0,1-4 0 16,3 2 0-16,0-7 0 15,4-3 0 1,2-5 0-16,3-4 0 16,2-9 0-16,2-3 0 15,2-5 0-15,5-4 0 16,3 0 0 0,7 3 0-16,2 2 0 0,6 5 0 15,-4 6 0-15,2 4 0 16,-2 5 0-16,-1 4 0 15,-4 2 0-15,1 4 0 16,0 2 0-16,-2 6 0 16,2 10 0-16,-2 9 0 15,2 7 0 1,-2 8 0-16,-1-2 0 0,0-3 0 16,4-2 0-16,2-5 0 15,7-4 0 1,4-4 0-16,4-4 0 15,-1-4 0-15,-1-4 0 32,-4-3 0-32,-3-4-298 0,25-1-618 15,-37-1-700-15,-1-6 125 0,-3-4 109 16,1-3 95-16</inkml:trace>
  <inkml:trace contextRef="#ctx0" brushRef="#br0" timeOffset="166281.28">30572 6663 3738 0,'1'-4'176'16,"2"-3"38"-16,0 0 97 16,-2 0 96-16,1 1 34 15,-2 6 10-15,0-3 11 16,0 2 11-16,0 1-87 15,-2 4-357-15,-3 5-249 16,-8-8-1366 0,-2 17 120-16,-9 1 105 15,-4-3 93-15</inkml:trace>
  <inkml:trace contextRef="#ctx0" brushRef="#br0" timeOffset="166677.9">29250 6647 4272 0,'0'0'43'15,"6"0"0"-15,7 5 2 16,9 10 0-16,7 9-48 16,11 10-143-16,3-3-797 15,-2 14 45-15,-3 0 42 16,-4-2 38-16</inkml:trace>
  <inkml:trace contextRef="#ctx0" brushRef="#br0" timeOffset="167094.51">29714 7605 5023 0,'0'0'319'16,"1"0"6"-1,5-2 5-15,13 2 6 0,14-2 5 16,13-2 7 0,20-3 7-16,5-1 4 15,3 0 8-15,-4 1-279 16,-3 1-88-1,-12-1 0-15,-9 2 0 0,-11 1 0 16,-12 0 0 0,-11-1 0-16,-6 4 0 0,-5-1 0 15,-1 2 0 1,0-2 0-16,-3 2-312 16,-6 2-248-16,-6-2-1146 15,-6 2 138-15,-15-2 119 0,-4 6 105 16</inkml:trace>
  <inkml:trace contextRef="#ctx0" brushRef="#br0" timeOffset="167364.27">29597 7761 4633 0,'0'4'311'0,"9"-2"34"15,17-1 7-15,18 0 5 16,21-1 8-16,19-4 5 15,14-1 9-15,0 0 7 16,-1 0 7 0,-9-1-127-16,-14 0-232 15,-18 1-34-15,-15-3 0 16,-20 5 0-16,-10-1 0 16,-7-1-143-16,-4 1-211 15,0 1-466-15,-10-4-768 16,0-2 121-16,-6-3 105 15,1-3 93-15</inkml:trace>
  <inkml:trace contextRef="#ctx0" brushRef="#br0" timeOffset="180500.32">24198 11328 4606 0,'3'-7'281'16,"1"-1"67"-16,1-4 4 15,-1 1 8-15,-1 2 7 16,-1 3 6-16,-1 2 8 16,-1 4 8-1,0-2 7-15,0 2-131 16,0 2-192-16,-3 5-73 16,-3 9 0-16,-6 14 0 15,-5 18 0-15,-3 19 0 16,-5 17 0-16,1 10 0 15,4 7 0-15,1 0 0 16,0-3 0-16,6-8 0 16,-1-12 0-16,3-13 0 15,4-15 0-15,0-13 0 16,3-13 0-16,1-9 0 16,-2-7 0-16,1-5 0 15,3-8-297 1,12-9-477-16,-1-10-879 15,8-11 130-15,9-12 113 16,5-1 100-16</inkml:trace>
  <inkml:trace contextRef="#ctx0" brushRef="#br0" timeOffset="180851.99">24546 11454 6003 0,'1'-13'231'0,"-1"4"3"16,2-2 3-16,-1 4 3 15,-1 10 2 1,-3 17 5-16,-1 14 2 16,-5 18 2-16,-7 18 6 15,-11 13-257-15,-2 9 0 16,-5 2 0-16,-3 3 0 15,3-8 0-15,3-7 0 16,3-11 0-16,2-13 0 16,6-13 0-16,2-12 0 15,1-12 0-15,2-12-207 16,2-7-243-16,3-9-1314 16,-4-5 147-16,-4-2 126 15</inkml:trace>
  <inkml:trace contextRef="#ctx0" brushRef="#br0" timeOffset="181110.75">23441 12173 7735 0,'0'-5'50'16,"0"-1"0"-16,5 2 0 0,16 0 1 15,17 7-1-15,17 8 1 16,17 8-1 0,12 6 1-16,-4 4 2 0,-6 3-53 15,-7-4 0 1,-13-3 0-16,-10-5 0 16,-2-6-345-16,0-6-338 15,-2-7-981-15,5-6 132 16,1-11 113-16,7-10 102 15</inkml:trace>
  <inkml:trace contextRef="#ctx0" brushRef="#br0" timeOffset="181308.56">24877 11937 7599 0,'0'-5'65'15,"0"1"0"1,-6 2 1-16,-10 4-2 15,-17 16 3-15,-10 13-2 16,-18 13 2-16,-11 11-2 16,-1 8 3-16,2-1-272 15,0 2-345-15,6-8-1189 16,2-6 142-16,6-11 124 16</inkml:trace>
  <inkml:trace contextRef="#ctx0" brushRef="#br0" timeOffset="190147.01">21940 13746 8173 0,'1'-9'3'0,"-1"0"-2"15,4-1 1-15,-3 0 0 16,-1 3 0-16,0 7-1 16,2-2 2-16,-2 2-2 15,0 5 2-15,-6 7-3 16,-1 9 0-16,-5 13 0 15,-6 8 0 1,-4 8 0-16,-3 4 0 16,1-2 0-16,2-1 0 15,5-5 0-15,3-7 0 16,3-8 0-16,7-12 0 16,1-5 0-16,3-8 0 15,0-6 0-15,1-6 0 16,2-13 0-16,2-11 0 15,5-15 0-15,7-13 0 16,5-10 0-16,4-2 0 16,4-2 0-16,1 4 0 15,1 6 0-15,-2 7 0 16,-1 8 0 0,-2 9 0-16,0 9 0 15,-4 7 0-15,2 12 0 16,0 7 0-16,5 12 0 15,2 16 0 1,1 12 0-16,1 10 0 0,-3 12 0 16,-8 2 0-16,0-3 0 15,-4-4 0-15,-9-6 0 32,-3-7 0-32,-2-6 0 0,-1-9 0 15,-3-3 0-15,-1-6 0 16,0-3 0-16,0-6 0 15,-1 0-328-15,-5-2-1524 16,-4-5 160-16,-9-1 138 16,-1-6 119-16</inkml:trace>
  <inkml:trace contextRef="#ctx0" brushRef="#br0" timeOffset="190493.69">21919 13914 5839 0,'-1'-5'248'0,"1"1"3"0,0-1 2 16,8-5 5-16,17 1 4 15,12-1 1 1,15-1 6-16,10 1 3 16,-1 3 4-16,0 3-517 15,-6 2-188-15,-3-7-1331 16,1 6 147-1,-2-1 125-15,1 0 111 0</inkml:trace>
  <inkml:trace contextRef="#ctx0" brushRef="#br0" timeOffset="190832.36">22826 13856 6986 0,'0'0'130'16,"0"-1"2"0,2 1-1-16,9 0 2 15,12 0 1-15,17 0 0 16,18 0 2-16,16 0 1 16,7-1 1-16,1-3-138 15,3 2 0-15,-4-2 0 16,-9-1 0-16,-5-3 0 15,-9 3 0-15,-9 1 0 16,-13-1 0-16,-7 1 0 16,-10 2 0-1,-8-1 0-15,-5 2-257 16,-5 1-195-16,-4-7-1297 16,-8 6 144-16,-4 0 124 15,-8-4 110-15</inkml:trace>
  <inkml:trace contextRef="#ctx0" brushRef="#br0" timeOffset="191423.34">23229 13712 4341 0,'-7'-3'164'15,"-4"-5"168"-15,0 2 39 16,2 0 6 0,6 0 9-16,2 2 6 0,1 0 9 15,0 2 8-15,-1 0 10 16,-1 0-94 0,2 2-89-16,-1-1-198 15,-1 1-38-15,2 0 0 0,0-2 0 16,-1 2 0-1,-1 0 0-15,2 0 0 16,-1 0 0-16,-2 0 0 16,3 0 0-16,0 0 0 15,0 0 0-15,3 0 0 16,-3 0 0-16,6 0 0 16,8 2 0-16,17 1 0 15,15 2 0-15,13 5 0 16,7 3 0-16,4 1 0 15,-2 1 0-15,-8 0 0 16,-8-3 0 0,-13-1 0-16,-11-1 0 15,-14-1 0-15,-8-1 0 16,-11 3 0-16,-7 6 0 16,-13 5 0-16,-10 4 0 15,-10 5 0-15,-9 6 0 16,-3-2 0-16,1 2 0 15,8-3 0-15,5-2 0 16,10-8 0-16,11-2-301 16,11-7-307-16,5-8-1088 15,4-5 136-15,2-4 118 16</inkml:trace>
  <inkml:trace contextRef="#ctx0" brushRef="#br0" timeOffset="193712.13">24882 13381 5835 0,'3'-9'248'16,"2"-1"4"-16,0 1 2 16,1-1 4-16,-5 8 3 15,-1 0 4 1,0 2 3-16,0 2 4 16,0 6 6-16,-7 9-278 15,-6 8 0-15,-14 12 0 16,-9 10 0-16,-13-1 0 15,-7 0 0-15,-4-2 0 16,-1-6 0-16,7-5 0 16,6-10 0-16,11-2 0 15,6-12 0-15,9-5 0 16,2-6 0-16,2-5 0 16,3-7 0-1,1-4 0-15,3-9 0 16,6-5 0-16,3-6 0 15,1-1 0-15,5-4 0 16,5 4 0-16,3 2 0 16,8 6 0-16,4 5 0 15,2 6 0-15,0 6 0 16,0 7 0-16,-3 3 0 16,-1 6 0-16,-3 9 0 15,1 11 0-15,0 7 0 16,-2 13 0-16,2 6 0 15,0 0 0 1,0-1 0-16,6-4 0 16,4-10 0-16,2-2 0 15,2-7 0-15,1-6 0 16,-3-6 0-16,3-2-334 16,11-5-489-16,-13-3-807 15,-1-5 125-15,-3-3 112 16</inkml:trace>
  <inkml:trace contextRef="#ctx0" brushRef="#br0" timeOffset="194400.67">25324 13484 6208 0,'5'-8'211'0,"0"1"2"16,-1-1 2-16,-2 1 3 15,-2 6 2-15,-1 7 2 16,1 11 3-16,-3 8 3 15,-9 11 3-15,-1 10-231 16,-8 2 0-16,-4 1 0 16,0-2 0-1,-1-6 0-15,6-8 0 16,2-5 0-16,9-7 0 16,5-9 0-16,2-5 0 15,2-5 0-15,2-6 0 16,0-7 0-16,4-8 0 15,7-11 0-15,8-14 0 16,6-10 0-16,9-10 0 16,0 0 0-16,-1 1 0 15,-2 8 0-15,-4 9 0 16,-6 14 0 0,-6 7 0-16,-8 10 0 15,1 5 0-15,2 6 0 16,5 6 0-16,2 8 0 15,8 9 0-15,5 10 0 16,-5 8 0-16,2 8 0 16,-6 1 0-16,-4-2 0 15,-2 0 0-15,-4-8 0 16,-3-3 0-16,-2-8 0 16,-4 1 0-16,-1-7 0 15,-3-4 0-15,0-4 0 16,-3-2 0-1,-3-2-270-15,-6-4-222 16,-5-14-1243-16,-1 10 142 16,-2-7 123-16,-1-4 108 15</inkml:trace>
  <inkml:trace contextRef="#ctx0" brushRef="#br0" timeOffset="194622.81">25214 13704 5514 0,'3'-3'261'15,"2"0"15"-15,9-4 5 16,11-2 4-16,9-1 3 16,10 0-181-1,4 1-151-15,0-1-267 31,-4-3-1220-31,-7 1 111 0,-5-5 100 0,-6-3 88 16</inkml:trace>
  <inkml:trace contextRef="#ctx0" brushRef="#br0" timeOffset="195149.37">25983 12943 5562 0,'2'-14'275'16,"-2"0"5"-16,2 0 2 15,-2 1 6-15,0 10 4 16,3 3 3-16,-1 10 6 15,2 7 4-15,2 10 6 16,4 6-311-16,1 9 0 16,-2 1 0-16,-5-2 0 15,2-3 0-15,-2-1 0 16,-4-5 0-16,2-1 0 16,0-5 0-16,0-5 0 15,-4 0 0-15,0-3 0 16,-2-3 0-16,-6-2-59 15,-7 1-502 1,-8-6-1212-16,-9-5 147 16,-6-1 128-16,-6-3 112 15</inkml:trace>
  <inkml:trace contextRef="#ctx0" brushRef="#br0" timeOffset="196126.54">21990 15505 8191 0,'0'-2'0'0,"0"1"0"15,0 1 0-15,-2 3 0 16,-3 10 0-16,-3 10 0 16,-2 11 0-16,-1 7 0 15,-2 0 0 1,3 1 0-16,1-7 0 16,0-6 0-16,1-4 0 15,0-8 0-15,6-7 0 16,2-4 0-16,-2-4 0 15,2-4 0 1,0-8 0-16,0-11 0 16,2-15 0-16,3-11 0 0,6-12 0 15,6-3 0 1,7 6 0-16,7 9 0 0,3 4 0 16,1 12 0-16,0 8 0 15,1 7 0 1,-1 9 0-16,3 6 0 15,0 11 0-15,0 8 0 16,-4 7 0-16,-2 7 0 16,-7 7 0-16,-7 2 0 15,-3 2 0-15,-3-5 0 16,-7 2 0-16,-2-7 0 16,-2-3 0-16,-1-5 0 15,-6-7-255-15,2-2-295 16,-7-6-1173-16,-4-9 139 15,-9 2 122 1,-2-8 107-16</inkml:trace>
  <inkml:trace contextRef="#ctx0" brushRef="#br0" timeOffset="196323.35">21913 15730 6421 0,'5'-9'189'0,"11"-5"1"16,13-7 3 0,15-3 1-16,11 1-134 15,14 1-195-15,-2 3-250 0,-4 1-1164 16,-8 1 114 0,-11-1 101-16,-10-2 90 15</inkml:trace>
  <inkml:trace contextRef="#ctx0" brushRef="#br0" timeOffset="196672.65">22732 14868 6560 0,'0'-5'176'0,"2"0"-1"16,-1 1 3-16,1 0 1 16,1 13 3-16,-1 7 0 15,1 10 3-15,-2 8 0 16,-1 8 4-1,0 2-189-15,0-2 0 16,0-1 0-16,-1-4 0 16,-3 2 0-16,3-3-366 15,1-37-1476-15,-2 27 158 16,2-6 137-16</inkml:trace>
  <inkml:trace contextRef="#ctx0" brushRef="#br0" timeOffset="196966.12">22972 15490 8191 0,'60'2'0'16,"20"-2"0"-16,27 0 0 15,23-2 0-15,-10 0 0 16,1-3 0-16,0 3 0 15,-7-2 0-15,-14 3 0 16,-16 1 0-16,-26 0 0 16,-23 0 0-16,-17 0 0 15,-17 0 0-15,-14 0-292 16,-14 0-150-16,-8 0-1301 16,-14-3 144-16,-7-3 123 15,-3-7 109-15</inkml:trace>
  <inkml:trace contextRef="#ctx0" brushRef="#br0" timeOffset="197207.58">23599 15166 5726 0,'27'-1'249'16,"16"-2"4"-16,19 7 3 15,14 7 4-15,-3 16 2 16,-5 12 5-16,-16 13 2 15,-20 8 6-15,-19 6 2 16,-26 2-180-16,-22-2-97 16,-22 0 0-16,-14-8 0 15,-9-1-20 1,5-12-386-16,12-24-1420 16,21 3 157-16,23-9 134 15,23-15 116-15</inkml:trace>
  <inkml:trace contextRef="#ctx0" brushRef="#br0" timeOffset="198105.11">24546 15513 8191 0,'0'0'0'0,"0"-1"0"16,0 1 0-16,4 6 0 16,2 12 0-16,4 12 0 15,-1 9 0-15,3 13 0 16,-1 0 0-16,-5-1 0 16,-2-3 0-16,-4-8 0 15,2-4 0 1,-4-8 0-16,-2-6 0 15,4-8 0-15,-3-4 0 0,1-5 0 16,1-2 0 0,-2-3 0-16,-3-3 0 15,1-3 0-15,-3-8 0 16,2-5 0-16,2-8 0 16,3-7 0-16,1-3 0 15,0-8 0 1,1 0 0-16,-1-2 0 15,0-1 0-15,1 1 0 0,4 4 0 16,1-3 0-16,1 2 0 16,6-2 0-16,1 1 0 15,7-4 0 1,4 3 0-16,7 0 0 16,5 3 0-16,3 5 0 15,4 5 0-15,0 6 0 16,-6 6 0-16,-4 8 0 15,-11 6 0-15,-8 4 0 16,-10 7 0-16,-12 8 0 16,-9 7 0-16,-11 6 0 15,-3 5 0-15,-3 2 0 16,4 0 0-16,11-2 0 16,11-1 0-1,7-2 0-15,10-2 0 16,8 1 0-16,-1-2 0 15,-4 0 0-15,-3-5 0 16,-7-3 0-16,-18 0 0 16,-9-2 0-1,-8-1 0-15,-10-4 0 0,-6 2 0 16,2-2-33-16,12-1-354 31,12-1-1440-31,13 0 156 16,15 1 134-16,10-3 118 0</inkml:trace>
  <inkml:trace contextRef="#ctx0" brushRef="#br0" timeOffset="198311.9">24937 15734 8191 0,'0'24'0'0,"0"8"0"15,0 9 0-15,0 11 0 16,0-6 0-1,0-4 0-15,0-2 0 16,0-6 0-16,0-3 0 16,-3-9 0-16,3-7 0 15,0-3-467-15,-5-10-1348 16,5-10 156-16,3-14 131 16,-1-9 117-16</inkml:trace>
  <inkml:trace contextRef="#ctx0" brushRef="#br0" timeOffset="198845.96">25529 14796 8191 0,'0'-13'0'0,"0"3"0"16,0 3 0-16,4 16 0 15,5 27 0-15,1 33 0 16,1 30 0-16,-3 27 0 16,-6 26 0-16,-10 13 0 15,-8 5 0-15,-4 3 0 16,-3-11 0-16,-1-13 0 15,6-17 0-15,2-19 0 16,9-21 0-16,-1-16 0 16,3-25 0-1,5-14 0-15,0-15 0 16,0-12 0-16,0-10 0 16,0-11-44-16,6-20-479 15,4-41-1265-15,6 8 151 16,3-16 128-16</inkml:trace>
  <inkml:trace contextRef="#ctx0" brushRef="#br0" timeOffset="199631.93">25807 15547 8191 0,'0'-7'0'0,"3"3"0"16,-1 2 0-1,4 5 0-15,4 14 0 0,-3 14 0 16,-1 11 0-16,0 10 0 16,2 5 0-16,-6 1 0 15,-2 1 0 1,1-4 0-16,-2-5 0 16,-1-3 0-16,-3-8 0 0,0-6 0 15,-1-8 0 1,2-9 0-16,3-5 0 15,1-6 0-15,-2-4 0 16,2 1 0-16,-4-6 0 16,2-6 0-16,0-6 0 15,2-6 0-15,-3-9 0 16,3-4 0-16,3-1 0 16,-3-6 0-16,2 0 0 15,0 0 0-15,3 0 0 16,-1-1 0-16,2-2 0 15,-2 4 0-15,1 2 0 16,1-1 0 0,0 3 0-16,-4 1 0 15,4 0 0-15,1-1 0 16,0 1 0-16,2-2 0 16,2 3 0-16,8-2 0 15,2-1 0-15,4 2 0 16,2 3 0-16,7 1 0 15,-1 6 0-15,1 3 0 16,1 5 0-16,0 8 0 16,-13 5 0-16,-3 5 0 15,-8 9 0-15,-6 9 0 16,-15 8 0 0,-5 4 0-16,-6 9 0 0,-4 1 0 15,-2-5 0-15,6-4 0 16,6-3 0-1,7-5 0-15,5-4 0 16,4-2 0-16,5-4 0 16,3 2 0-16,-2 1 0 15,-2 1 0-15,-3-2 0 16,-4-1 0-16,-10 2 0 16,-10-1 0-16,-7 0 0 15,-3 0 0-15,-1 0 0 16,4-1-344-1,48-2-1503-15,-23-2 159 0,8-5 137 16,12-3 119 0</inkml:trace>
  <inkml:trace contextRef="#ctx0" brushRef="#br0" timeOffset="199948.31">26286 15564 6383 0,'13'0'193'0,"3"0"2"15,8 3 1-15,1 6 3 16,-8 7 2-16,-4 8 1 16,-7 7 3-16,-4 3 2 15,-2 0 3-15,-4 1-210 16,0-6 0 0,1-6 0-16,3-6 0 15,-2-6 0-15,13-6 0 16,16-2 0-16,14-6 0 15,19-3 0-15,21-4 0 16,5-1 0-16,6-2 0 16,-4 3 0-16,-10 4-152 15,-16 0-184-15,-18 5-228 16,-27-49-1094-16,-19 43 132 16,-25-3 112-16,-17-1 100 15</inkml:trace>
  <inkml:trace contextRef="#ctx0" brushRef="#br0" timeOffset="202548.29">20858 13147 4288 0,'-6'-1'194'16,"2"-2"86"-16,1 0 29 16,6-1 21-16,22-1 26 15,23 1 8-15,30-2 14 16,32 3 3-16,36 2 9 15,23 0-124-15,15 1-88 16,19 0-97-16,15 0-28 16,7 0-21-16,12-2-19 15,14 2-4-15,8-3-2 16,4-7 0-16,10 2-5 16,-2-7 4-1,0-5-1-15,0 1-3 16,-7-2 0-16,-7-3 4 15,-6-1-6-15,-13 0 0 16,-11-1 4-16,-9 2 22 16,-11 2 3-16,-18 0-4 15,-13 7-4-15,-13 1 4 16,-10 5-2-16,-12 2 1 16,-6 3 2-16,-9 3 0 15,-1 1-3-15,-8 0-23 16,-7 0 0-16,4 0 0 15,-8 0 0 1,-4 0 0-16,-6 0 0 16,-6 0 0-16,-9 0 0 15,-2 0 0-15,-6-2 0 16,1 1 0-16,-3-2 0 16,-3-1 0-16,-3-1 0 15,-3-4 0-15,-4 2 0 16,-6 2 0-16,-10-3 0 15,-7 2 0-15,-11 3 0 16,-8-1 0-16,-9 4 0 16,-2 0 0-16,-4 9 0 15,-1 8 0 1,2 14 0-16,-2 12 0 16,0 17 0-16,0 8 0 15,-3 10 0-15,-2 4 0 16,0 4 0-16,-1 6 0 15,-4 4 0-15,5 0 0 16,4 5 0-16,-2 2 0 16,6 3 0-16,3 1 0 15,1 6 0-15,9 6 0 16,2-1 0-16,4 0 0 16,3 0 0-16,-2-4 0 15,-4-5 0 1,-1 1 0-16,0-7 0 15,-7 0 0-15,-1-5 0 16,0-4 0-16,-5-2 0 16,-4-3 0-16,-1 0 0 15,0 1 0-15,-1-1 0 16,-4-4 0-16,-2-3 0 16,-1-7 0-16,-4-9 0 15,-1-6 0-15,-1-5 0 16,-4-8 0-16,-1 0 0 15,-2-1 0 1,-2-5 0-16,-5 0 0 16,-3-1 0-16,-3-4 0 15,-3-3 0-15,-5-4 0 16,-7-5 0-16,-6-4 0 16,-10-4 0-16,-13-5 0 15,-12-2 0-15,-13-3 0 16,-17-2 0-16,-10 0 0 15,-3 2 0-15,-10 4 0 16,0 3 0-16,-10 0 0 16,-6 3 0-16,-10 3 0 15,-13 4 0 1,-11-3 0-16,-14 3 0 16,-2 3 0-16,-13 1 0 15,-10 0 0-15,1 5 0 16,-4 0 0-16,-2 0 0 15,-1-3 0-15,4 6 0 16,-4-6 0-16,-2 0 0 16,5-1 0-16,2-1 0 15,-7-5 0-15,5 1 0 16,2-1 0-16,0-5 0 16,1 0 0-16,10-1 0 15,6 0 0 1,7-1 0-16,9-1 0 15,12 5 0-15,11-3 0 16,13 0 0-16,13 1 0 16,12-2 0-16,9-4 0 15,14 1 0-15,11-3 0 16,14-2 0-16,17-1 0 16,15-4 0-16,12-2 0 15,16-1 0-15,11-3 0 16,7-9 0-1,9-7 0-15,4-14 0 16,3-14 0-16,3-20 0 16,3-13 0-16,0-18 0 15,1-15 0-15,0-10 0 16,-4-10 0-16,-3-4 0 16,-1 1 0-16,-1 1 0 15,2 7 0-15,-2 3 0 16,2 1 0-16,0 0 0 15,1 4 0-15,-2 1 0 16,-1 3 0 0,-1 0 0-16,-1 0 0 15,-5-1 0-15,0 5 0 16,-1 9 0-16,1 7 0 16,0 12 0-16,2 8 0 15,3 7 0-15,-2 8 0 16,2 7 0-16,-2 5 0 15,1 7 0-15,2 8 0 16,0 2 0-16,0 5 0 16,0 4 0-16,0 2 0 15,0 3 0 1,0 3 0-16,0 1 0 0,0 1 0 16,0 2 0-1,0 0 0-15,0 0 0 16,0-2 0-16,3-3 0 15,8-2 0-15,11-5 0 16,21-6 0-16,24-4 0 16,24-6 0-16,24-5 0 15,14-1 0-15,7-4 0 16,-1-2 0-16,-6 5 0 16,-12 3 0-16,-15 5 0 15,-15 8 0-15,-21 6 0 16,-18 2 0-1,-14 9 0-15,-17 5 0 16,-7 2-260-16,-6 4-118 16,5 3-312-16,-6 1-894 15,1 1 119-15,-1-2 105 16,0 0 93-16</inkml:trace>
  <inkml:trace contextRef="#ctx0" brushRef="#br0" timeOffset="204771.66">12655 9154 4989 0,'8'-12'208'0,"-1"-2"53"16,3 1-14-16,0 1 43 15,-1 6 31-15,-1 12 7 16,5 7 6 0,0 6 5-16,1 4 5 15,3 2-87-15,0-1-146 16,7-3-55-16,6-7 18 16,8-3-42-16,9-7-32 15,9-7 0-15,9-9 0 16,16-6 0-16,11-9 0 15,11-6 0-15,5-9 0 16,3-6 0-16,-6-7 0 16,-9-3 0-1,-10-2 0-15,-15 2 0 16,-14 4 0-16,-13 7 0 16,-17 11 0-16,-9 8 0 15,-11 11 0-15,-4 6 0 16,-3 3 0-16,0 8-40 15,3-1-324-15,7 2-1467 16,8 8 157-16,9-6 135 16,9-5 117-16</inkml:trace>
  <inkml:trace contextRef="#ctx0" brushRef="#br0" timeOffset="205876.93">18817 9222 4361 0,'0'-4'149'0,"2"-4"137"16,-1-1 82 0,4-3 8-16,0 1 7 15,4-2 7-15,-2 6 9 16,-1 0 8-16,1 3 8 15,0 4-101-15,3 2-62 16,4 9-161-16,6 6-91 16,3 9 0-16,3 4 0 15,0 5 0-15,1-2 0 16,-1 1 0-16,0-6 0 16,2-4 0-1,2-4 0-15,5-5 0 16,8-8 0-16,12-3 0 15,10-10 0-15,14-9 0 16,12-10 0-16,9-10 0 16,11-13 0-16,2-6 0 15,1-6 0-15,0-2 0 16,-9 2 0-16,-8 6 0 16,-9 5 0-16,-13 8 0 15,-16 8 0-15,-17 5 0 16,-11 7 0-1,-15 5 0-15,-7 6 0 16,-4 4 0-16,-2 2 0 16,-3 1 0-16,1 3 0 15,-1-2 0-15,0 1 0 16,0 1 0-16,0 0 0 16,0-1 0-16,0 1 0 15,-1 0-321-15,1 0-549 16,-17 0-751-16,-10 0 124 15,-13 0 110-15,-5 0 97 16</inkml:trace>
  <inkml:trace contextRef="#ctx0" brushRef="#br0" timeOffset="-207839.13">8709 15272 8191 0,'0'3'0'15,"0"-2"0"-15,0 0 0 16,0 1-29-16,0-1-234 15,0 0-119 1,4 2-302-16,-1 2-893 16,0-4 119-16,3 0 104 15,7-3 92-15</inkml:trace>
  <inkml:trace contextRef="#ctx0" brushRef="#br0" timeOffset="-207012.84">10261 14929 5550 0,'0'-2'253'15,"0"2"11"-15,0 0 1 16,0-2 5-16,2 4 4 15,-2-4 3-15,1 2 4 16,-1 0 4-16,2 0 5 16,-2 0-115-16,0 0-168 15,0 0-7-15,0 0 0 16,1 0 0-16,-1 0 0 16,0 0 0-1,2 0-356-15,2-2-1488 16,0-3 159-16,5-4 136 0,6-2 119 15</inkml:trace>
  <inkml:trace contextRef="#ctx0" brushRef="#br0" timeOffset="-206216.07">10375 15035 5013 0,'0'0'33'0,"2"0"14"16,-1 0 7-16,2-1 2 15,3-1 3-15,2 0 3 16,-2-1-3-16,2-1-4 15,-4 2-34-15,-1 0-142 16,0-5-1075-16,-3 3 71 16,1-1 63-16,2-3 59 15</inkml:trace>
  <inkml:trace contextRef="#ctx0" brushRef="#br0" timeOffset="-205563.16">10027 15050 4814 0,'-1'0'29'15,"1"0"7"-15,0-2 0 16,0 2-10-16,0 0-29 16,1 0-69-16,5 0-179 15,3-1-767-15,-2-3 52 16,7-1 47-16,2 1 44 16</inkml:trace>
  <inkml:trace contextRef="#ctx0" brushRef="#br0" timeOffset="-200854.25">8335 17075 4329 0,'1'1'78'0,"-1"-1"20"15,0 0 16-15,2 0 15 16,-1 0 11-16,2 0 8 16,1 0 24-16,4-1 13 15,2-1 3-15,0 1-52 16,0 0-85-16,0 1-77 15,-3-1-153-15,52 1-1073 16,-48 2 76 0,-4-2 70-16</inkml:trace>
  <inkml:trace contextRef="#ctx0" brushRef="#br0" timeOffset="-199892.11">10817 16554 4756 0,'3'0'65'16,"-1"0"36"-16,2-1 98 0,-1 1 85 15,-2 0 47-15,2 0 7 16,1 0 6-1,-2 0 5-15,1 0 8 16,-2 0-33-16,1 0-31 16,-2 0-38-16,0 0-112 15,0 0-91-15,1 0-52 16,-1 0-159-16,0 0-216 16,14 0-498-16,-9 0-691 15,7 0 116-15,3-2 103 16,6-2 91-1</inkml:trace>
  <inkml:trace contextRef="#ctx0" brushRef="#br0" timeOffset="-199168.26">11042 16541 5582 0,'0'0'250'15,"0"0"13"-15,0 0 3 0,-2 0 3 16,2 0 5-16,0 0 2 15,0 0 6-15,0-1 3 16,0 0 5-16,0 0-148 16,0-1-297-1,2 1-209-15,1 1-317 16,-1 0-934-16,-1 0 123 0,1 0 110 16,1 0 95-1</inkml:trace>
  <inkml:trace contextRef="#ctx0" brushRef="#br0" timeOffset="-198393.92">11197 16602 4057 0,'0'0'83'15,"0"0"28"-15,0 0 27 16,1 0 16-16,2 0 14 16,0 0 42-1,0 0 77-15,0 0 51 16,0 0 41-16,1 0-14 15,-4 0-33-15,0 0-23 16,2 0-29-16,-1 0-13 16,-1 0-11-16,2 0-43 15,-2 0-87-15,0 0-50 16,0 0-42-16,0 0-205 16,0 0-181-16,1 0-262 15,-1 0-1020-15,0 0 127 16,2 0 111-16</inkml:trace>
  <inkml:trace contextRef="#ctx0" brushRef="#br0" timeOffset="-189009.78">21092 9301 4222 0,'-9'2'104'15,"-2"-1"39"-15,0-1 53 16,-3 0 113-16,8 2 72 15,0-4 8 1,5 2 8-16,-1 0 7 16,2 0 10-16,5-1-41 15,16-7-66-15,20-10-41 16,25-8-60-16,30-7-126 16,21-8-80-16,4-1 0 15,0-2 0-15,-7 7 0 16,-14 0 0-16,-14 5 0 15,-13 8 0-15,-20 4 0 16,-18 5 0-16,-15 5 0 16,-13 4 0-1,-5 2 0-15,-7 3 0 16,-6 1 0-16,-5 0-74 16,-6 1-251-16,-6 5-210 15,-3-6-1153-15,-2 12 134 16,-2 3 117-16,-2 1 104 15</inkml:trace>
  <inkml:trace contextRef="#ctx0" brushRef="#br0" timeOffset="-188679.09">21099 9493 5208 0,'-13'6'287'15,"-1"0"5"1,2-1 3-16,4-2 5 16,32-7 5-16,23-12 6 15,27-9 3-15,23-8 6 16,20-8 6-16,6-2-93 16,-2 2-233-16,-7 2 0 15,-13 1 0-15,-11 6 0 16,-21 5 0-16,-20 7 0 15,-20 5 0 1,-18 4 0-16,-8 7 0 16,-11 3-117-16,-9 1-198 15,-5 6-200-15,-3-3-1170 16,-2 11 134-16,7 4 117 16,6 1 102-16</inkml:trace>
  <inkml:trace contextRef="#ctx0" brushRef="#br0" timeOffset="-188024.68">21815 10544 6083 0,'2'0'222'0,"2"0"2"16,-1-2 3 0,0 1 3-16,-1 1 2 15,-2-2 4-15,2 0 2 16,1 1-72-16,1 0-242 16,8-1-484-16,12-27-1120 15,11 22 135-15,19-3 115 16,15-6 103-16</inkml:trace>
  <inkml:trace contextRef="#ctx0" brushRef="#br0" timeOffset="-187534.14">24493 10303 7547 0,'0'0'70'15,"1"0"0"-15,-1 0 2 16,0 0-1-16,0 0 0 15,0 0 2-15,0 0-2 16,0 0 1-16,0 0 2 16,0 0-74-16,0 0 0 15,0 0 0-15,0 0 0 16,0 0-273-16,2 0-177 16,7-4-1296-16,9 2 144 15,15-5 124 1</inkml:trace>
  <inkml:trace contextRef="#ctx0" brushRef="#br0" timeOffset="-186878.75">26865 10117 3770 0,'0'0'129'15,"0"0"30"-15,0 0 41 16,0-1 134-16,0-1 90 16,0 1 10-16,0 1 10 15,0-3 10-15,0 3 11 16,0 0-73-16,0-1-63 16,0 1-29-1,0-1-43-15,0 0-157 16,0 1-100-16,0-2 0 15,0 2 0-15,0 0 0 16,0 0 0-16,0 0 0 16,0 0 0-16,0 0 0 15,0 0 0-15,0 0 0 16,0 0 0-16,0 0 0 16,0 0-243-16,4 0-100 15,2 0-188-15,5-6-1109 16,7 6 127-1,2-2 113-15,13 0 97 16</inkml:trace>
  <inkml:trace contextRef="#ctx0" brushRef="#br0" timeOffset="-172553.29">5493 8789 3588 0,'-4'-2'112'15,"1"2"32"-15,-2-1 16 16,1-2 16-16,1 5 18 16,2-5 23-16,1 2 37 15,-2-1 57 1,1 0 47-16,-1 0-39 0,0 1 0 15,-1-2-6 1,-2 3-10-16,2-3-11 16,-1-1-16-16,1 0-18 15,-1-2-39-15,1-3-60 16,1 0-46-16,2-5-41 16,3-2-42-1,7-3-26-15,8 0-4 16,7-4 0-16,12 0 0 15,6 0 0-15,8 2 0 0,1-2 0 16,3 4 0 0,1 5 0-16,-1 2 0 0,-2 5 0 15,-1 1 0 1,0 6 0-16,0 6 0 16,-3 3 0-16,2-2 0 15,0 3 0-15,0 3 0 16,0-1 0-16,-2-6 0 15,0 2 0-15,-2-2 0 16,-3-2 0-16,1-3 0 16,0-1 0-16,1-5 0 15,3-5 0-15,1-7 0 16,1-2 0-16,1-5 0 16,-3-1 0-1,-4 2 0-15,-10 3 0 16,-8 1 0-16,-8 8 0 15,-9 1 0-15,-4 5 0 16,-3 0 0-16,-2 5 0 16,-1-2 0-16,0 2 0 15,3 0-60-15,7 4-301 16,150 4-1466-16,-127 6 156 16,5-5 134-16</inkml:trace>
  <inkml:trace contextRef="#ctx0" brushRef="#br0" timeOffset="-171347.38">9486 8897 3437 0,'-6'0'135'16,"-1"2"44"0,-3-2 28-16,1 0 28 15,3 0 90-15,3 0 91 16,-1-2 52-16,-2 0 13 16,2-3 11-16,0-2-71 15,-1-2-69-15,5-4-44 16,0 1-28-1,11-6-28-15,10-1-102 0,14-6-97 16,14-1-53-16,16-3 0 16,9 0 0-1,8-1 0-15,3 6 0 16,0 0 0-16,6 5 0 16,0 6 0-16,0 6 0 15,2-1 0-15,-2 4 0 16,0-2 0-16,-2-1 0 15,2-3 0-15,-1 0 0 16,-1-3 0-16,2 1 0 16,-2-5 0-16,1 1 0 15,-3-3 0 1,2-1 0-16,-8-2 0 16,0 3 0-16,-6 0 0 0,0 0 0 15,0 4 0 1,6 0 0-16,-3 2 0 15,6 1 0-15,-2 1 0 16,-1 3 0-16,-2-1 0 16,-9 1 0-16,-7 1 0 15,-5-1 0-15,-13 3 0 16,-7 0 0-16,-12 1 0 16,-5 1 0-16,-7 0 0 15,-10 2 0 1,-2-1 0-16,-2 2 0 0,-1 0-321 15,1 2-306-15,0-1-1058 16,-3 2 134 0,-8-3 117-16,-3 0 102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9T05:38:13.72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27627 944 4825 0,'0'0'82'16,"0"-1"96"-16,0-1 106 16,0-2 41-16,2 0 5 15,-2-5 7 1,2-2 5-16,2 4 6 16,-2-5 6-16,1-1-42 15,0 1-43-15,-3-4-107 16,0 1-119-16,-7-3-43 15,-3 2 0-15,-7-1 0 16,-12 3 0-16,-7 6 0 16,-9 4 0-16,-9 5 0 15,-3 11 0-15,-3 13 0 16,-3 14 0-16,0 19 0 16,5 14 0-16,9 9 0 15,11 7 0-15,13 1 0 16,11-6 0-16,12-9 0 15,2-11 0-15,6-9 0 16,6-15 0-16,1-11 0 16,10-14 0-16,13-10 0 15,4-15 0-15,7-15 0 16,3-12 0-16,-1-10 0 16,-4-2 0-16,-5 4 0 15,-6 9 0 1,-9 11 0-16,-2 11 0 15,-3 11 0-15,0 15 0 16,0 15 0-16,-4 12 0 16,0 11 0-16,-5 8 0 15,-5-2 0-15,-4-1 0 16,-2-7 0-16,0-2 0 16,-4-5-45-16,-1-4-330 15,21-5-587-15,-32-7-609 16,-4-8 118-16,-5-6 103 15,-1-7 92-15</inkml:trace>
  <inkml:trace contextRef="#ctx0" brushRef="#br0" timeOffset="209.8">26875 1965 5785 0,'-2'-2'248'0,"1"0"4"16,8-4 2-16,16-9 4 15,28 0 4-15,20-8 3 16,24-4 4-16,7 0 4 16,0 0 3-16,-14 6-399 15,-9 2-252-15,-14 4-357 16,-18 4-866-16,-22 4 122 16,-17 5 106-16,-23-1 94 15</inkml:trace>
  <inkml:trace contextRef="#ctx0" brushRef="#br0" timeOffset="446.04">26852 2173 6805 0,'-6'15'149'16,"3"-1"2"-16,6 0 0 16,20-3 2-16,38-8 1 15,27-12 1-15,20-5 1 16,22-8 2-16,-2-2 1 15,-9-6-159 1,-11 1 0-16,-19 5 0 16,-16 1 0-16,-17 1-243 15,-18 2-258-15,-17-66-1239 16,-12 62 144-16,-7-1 122 16,-11-1 109-16</inkml:trace>
  <inkml:trace contextRef="#ctx0" brushRef="#br0" timeOffset="15181.59">5572 8901 3262 0,'0'0'48'0,"-1"-2"41"16,1 2 32-16,0 0 23 16,-2 0 15-16,2 0 15 15,0 0 13-15,-1 0 21 16,-1 0 12-16,-2 0 1 15,-1 0-28-15,-3 0-16 16,1-2 11-16,0 2 7 16,-3 0 16-1,3-4-5-15,1 1-2 16,3 0-8-16,-2-2-6 16,4 1-14-16,1 0-13 15,1-3-32-15,10-2-40 16,9-6-40-16,11-3-29 15,13-1-13-15,8-4-9 16,4 0-13-16,-1 2-6 16,1 5-1-16,-2 4 13 15,-1 4-4 1,-2 2 3-16,-1 5 2 16,2 1 2-16,2 0 3 15,1 0-2-15,2 0 9 16,1 0-5-16,0 0 8 15,-3 0-4-15,-6-3 1 16,-2 1-1-16,-6-2-3 16,-5-5 9-16,-4 2 6 15,-3-4 14-15,1-3 12 16,3-3 20-16,2-1-3 16,2-2 11-1,-2 0 7-15,-5 0 10 16,-4 4 3-16,-7 3-8 15,-6 1 0-15,-4 3-10 16,-5 4-80-16,-2 1-253 16,-1 2-211-16,5-2-1211 15,4 5 134-15,0-1 116 16,3-1 102-16</inkml:trace>
  <inkml:trace contextRef="#ctx0" brushRef="#br0" timeOffset="16665.93">9780 8755 3247 0,'0'0'63'15,"0"0"30"-15,0 1 30 16,0-1 29-16,0 0 13 16,0 0 9-16,0 0 14 15,0 0 18 1,0 0 27-16,0 0-15 15,0 0 21-15,0 0-15 16,0-1-28-16,0-3-24 16,3-2-11-16,3-4-4 15,6-4-11-15,8-6-18 16,7-3-23-16,11-1-23 16,9-4-49-16,9-1-13 15,6 2-3-15,7 0-3 16,0 6-3-1,3 2-4-15,0 5-1 16,-1 3-4-16,2 4 5 16,-4 0-3-16,3 4-8 15,-6 1 0-15,-2 2-6 16,-2 0-1-16,-1 0-2 16,-7 0 5-16,-1 0 4 15,-4 0 2-15,-2 0-9 16,-5-1 6-16,2-5 4 15,-1-1 1-15,2-2 3 16,1-5 0-16,0-4 0 16,2 0 1-1,1-3 0-15,-3 1-5 16,0 0 8-16,2 1-2 16,-3 1-3-16,-1 3-1 15,1 3-1-15,-3 5 1 16,1-1-3-16,2 4-7 15,0 1-11-15,2 2 11 16,3-1-7-16,0 1-1 16,1-2 1-16,-1 0 6 15,-1-1-2-15,-4 1 4 16,-7-3 6 0,-3 0 7-16,-7-3 2 15,1 0-4-15,-7 0 11 16,-3-1-6-16,-3-2-77 15,-1 3-69-15,-4 1-107 16,0 2-206-16,-5-49-801 16,-2 48 76-16,-2 1 70 15,-6 1 62-15</inkml:trace>
  <inkml:trace contextRef="#ctx0" brushRef="#br0" timeOffset="24285.9">7722 10699 3344 0,'-5'0'77'16,"-2"-2"44"-16,1 0 26 15,-1-2 19-15,1 0 20 16,4-2 20-16,1 2 16 16,1-2 11-16,0-3 3 15,0 1-43-15,4-3-35 16,9-3-46-16,13-5-21 15,15-1-13-15,19-5-11 16,20 0 3-16,12-1-1 16,14 0 1-1,11 2 5-15,10 3 2 16,11 4 6-16,1 8 5 16,4 5-5-16,-3 3-4 15,0 2-11-15,-4 2-18 16,1 2-8-16,-3 0-10 15,-4-1-4-15,-5 1 4 16,-8-4-8-16,-9-1-2 16,-6-4 5-16,-3-2-1 15,-7-6-4-15,-2 1 1 16,-7-5-10 0,-2 1 1-16,-6 4-4 15,0 3 2-15,-3 2-7 16,1 5-1-16,2 1-1 15,0 3 4-15,4-1-3 16,7 2-4-16,3-1 14 16,8 0 11-16,2-3-2 15,4 0-3-15,-3 0 5 16,-2-2 0-16,-8 2 3 16,-9-4-13-1,-12 0 15-15,-12-4-18 0,-13-2-85 16,-9 1-99-1,-9 1-82-15,-7 2-308 16,-8-3-789-16,-6 2 89 16,-3-2 79-16,-9-1 71 15</inkml:trace>
  <inkml:trace contextRef="#ctx0" brushRef="#br0" timeOffset="40154.91">8034 15060 3955 0,'0'0'23'0,"0"0"28"15,0 0 29-15,0 0 16 16,0 0 7-16,0 0 3 16,2 0 2-1,-2 0 3-15,1 0 0 16,1 0-18-16,-1 0-45 15,2 0-154-15,9 0-953 16,-4 0 57-16,5-2 50 16,5-2 47-16</inkml:trace>
  <inkml:trace contextRef="#ctx0" brushRef="#br0" timeOffset="40682.42">11339 14708 5160 0,'0'0'11'15,"0"0"-1"-15,0 0-6 0,0-3-22 16,0 3-89 0,22-3-441-16,-27 1-446 0,-6 1 51 15,-6 0 44-15,-8 1 43 16</inkml:trace>
  <inkml:trace contextRef="#ctx0" brushRef="#br0" timeOffset="41426.72">8325 17484 3775 0,'0'0'128'15,"0"0"25"-15,0-1 42 16,0-2 78 0,1 0 86-16,-1 0 40 15,0 0 21-15,2 2 15 16,-2-2 11-16,0 1-116 15,0 0-95-15,0 1-199 16,4-2-158-16,3-2-269 16,11-5-343-16,3-8-612 15,2 3 87-15,3-1 80 16</inkml:trace>
  <inkml:trace contextRef="#ctx0" brushRef="#br0" timeOffset="57613.93">24159 10418 1436 0,'-3'2'69'16,"0"0"35"-16,-1 2 25 15,-2-2 15-15,3-1 15 16,0-1 16-16,0 0 17 16,0 0 16-16,1 0 15 15,0 0-14-15,1 1-29 16,-1-1-26-16,2 0-17 15,0 0 0-15,0 0-4 16,0 0-1 0,0 0-3-16,0 0-3 15,0 0-1-15,2 0-11 16,6-1-9-16,7-2-5 16,8-2-2-16,6-3-2 15,5-2-9-15,0-3-10 16,-3 1-11-16,-3 2-13 15,-5 0-8-15,-4 3-2 16,-3 1-5-16,-6 0-7 16,-3 2-10-16,-4 2-13 15,0 0-30-15,-3 0-47 16,1 2-85 0,-1 0-80-16,1 0-234 15,-1 2-483-15,-6 0 45 16,-3 4 42-16,-4-2 39 15</inkml:trace>
  <inkml:trace contextRef="#ctx0" brushRef="#br0" timeOffset="57905.66">24158 10500 2402 0,'-6'4'101'0,"0"2"39"16,0-1 35-16,2 1 27 15,2-4 12-15,2-2 17 16,5 0 21-16,3 0 16 16,11 0 7-16,7-2-66 15,10-5-38-15,3 0-41 16,0-3-50-16,-2 0-68 15,-9 1-115-15,7 2-333 16,-13 0-513 0,-5-2 45-16,-4 1 43 15</inkml:trace>
  <inkml:trace contextRef="#ctx0" brushRef="#br0" timeOffset="58921.71">26389 10346 3792 0,'0'0'73'16,"0"0"49"0,0 0 34-16,2 0 22 0,-4 0 7 15,2 0 8-15,0 0 33 16,0 0 55-16,-2 0 36 16,2 0-22-16,0 0-18 15,0 0-9-15,0 0 4 16,0 0-11-16,0 0-4 15,4 0-2 1,1-1-34-16,9-3-57 16,3 0-34-16,8-2-15 15,2-2-21-15,0 0-43 16,0 0-43-16,-5 0-8 16,-1 0 0-16,-1 2 0 15,-7 0 0-15,-4 2 0 16,-2 0 0-16,-6 1-130 15,-1 3-168-15,2-1-110 16,-2 2-156-16,-6-6-1002 16,-2 7 117-16,-10 4 103 15,-5 0 91 1</inkml:trace>
  <inkml:trace contextRef="#ctx0" brushRef="#br0" timeOffset="59150.5">26295 10458 3927 0,'2'1'96'16,"-2"-1"33"-16,5 0 28 15,3-1 9 1,8-3 5-16,9-1 1 0,5-4 3 16,3 1 2-1,1 0-4-15,-5 1-97 16,-4 0-88-16,-3 4-105 15,-6 0-178-15,-7-14-817 16,-3 13 62-16,-4-1 56 16,0-4 51-16</inkml:trace>
  <inkml:trace contextRef="#ctx0" brushRef="#br0" timeOffset="63625.78">31366 7211 5246 0,'-3'-3'25'15,"-7"1"112"-15,-14 7 143 16,-20 9 3-16,-22 13 4 15,-30 14 5-15,-19 15 4 16,-14 9 4-16,-11 4 5 16,3 3-13-16,6 0-5 15,8-6-126-15,17-5-161 16,17-10 0-16,20-13 0 16,18-7 0-16,19-12 0 15,18-6-318 1,15-7-261-16,20-60-1120 15,20 32 136-15,23-12 119 16</inkml:trace>
  <inkml:trace contextRef="#ctx0" brushRef="#br0" timeOffset="63941.48">31486 7376 5500 0,'-12'2'224'16,"-12"6"35"-16,-18 9 3 15,-20 9 4-15,-18 9 4 16,-21 12 2 0,-11 5 5-16,-4 3 4 15,-2 1 4-15,8 2-27 16,15-4-221-16,12-3-37 15,17-6 0-15,15-8 0 16,14-5 0-16,10-7 0 16,7-5-351-16,29-3-551 15,-22-10-703-15,2-5 124 16,-4-6 106-16,0-7 95 16</inkml:trace>
  <inkml:trace contextRef="#ctx0" brushRef="#br0" timeOffset="77433.12">28680 14755 4493 0,'-4'2'203'16,"-1"-2"148"-16,1 1 7 15,4-2 6-15,25-8 8 16,22-9 6-1,30-7 8-15,25-12 7 16,27-8 9-16,14-2-84 16,0 1-145-16,-3 1-173 15,-10 0 0-15,-12 3 0 16,-14-2 0-16,-13 5 0 16,-14 0 0-16,-15 7 0 15,-14 2 0-15,-13 8 0 16,-16 3 0-16,-7 8 0 15,-9 4 0-15,-6 4 0 16,-9 3-55-16,-14 10-280 16,-14 7-207-1,-19-30-1148-15,-15 48 135 16,-11 8 117-16</inkml:trace>
  <inkml:trace contextRef="#ctx0" brushRef="#br0" timeOffset="77775.8">28744 15004 4885 0,'-15'12'231'16,"-1"-1"87"-16,5 0 6 0,-1 2 5 16,16-6 5-1,14-11 6-15,22-3 7 16,21-9 5-16,26-8 7 15,32-10-86-15,18-8-174 16,16-3-99-16,3 0 0 16,-2-1 0-16,-13 1 0 15,-7 4 0-15,-19 1 0 16,-12 4 0 0,-15 3 0-16,-15 2 0 15,-17 6 0-15,-14 3 0 0,-13 2 0 16,-10 7-60-16,-8 3-408 15,0 4-1330 1,1 2 152-16,6 4 131 16,5 0 113-16</inkml:trace>
  <inkml:trace contextRef="#ctx0" brushRef="#br0" timeOffset="77930.65">31048 14567 5044 0,'5'0'31'15,"-2"-1"-12"-15,2-4-35 16,-2 0-75 0,0 2-241-16,-2-6-696 0,2-5 52 15,5-5 49 1,0-8 45-16</inkml:trace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A43BDB-51EF-4CC3-BCF9-D965D5B295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9CFE3E-01BC-4E4C-855D-1B803D0D6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502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7A784FE-0C76-4568-AE22-AAA893FBCBC1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0921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7988" y="696913"/>
            <a:ext cx="6183312" cy="3479800"/>
          </a:xfrm>
          <a:solidFill>
            <a:srgbClr val="FFFFFF"/>
          </a:solidFill>
          <a:ln/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3450" y="4410075"/>
            <a:ext cx="5130800" cy="41783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8726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7988" y="696913"/>
            <a:ext cx="6183312" cy="3479800"/>
          </a:xfrm>
          <a:solidFill>
            <a:srgbClr val="FFFFFF"/>
          </a:solidFill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3450" y="4410075"/>
            <a:ext cx="5130800" cy="41783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8259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7988" y="696913"/>
            <a:ext cx="6183312" cy="3479800"/>
          </a:xfrm>
          <a:solidFill>
            <a:srgbClr val="FFFFFF"/>
          </a:solidFill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3450" y="4410075"/>
            <a:ext cx="5130800" cy="41783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6190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7988" y="696913"/>
            <a:ext cx="6183312" cy="3479800"/>
          </a:xfrm>
          <a:solidFill>
            <a:srgbClr val="FFFFFF"/>
          </a:solidFill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3450" y="4410075"/>
            <a:ext cx="5130800" cy="41783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6443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67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25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75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361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0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25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581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69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00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6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230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32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emf"/><Relationship Id="rId5" Type="http://schemas.openxmlformats.org/officeDocument/2006/relationships/customXml" Target="../ink/ink16.x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customXml" Target="../ink/ink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customXml" Target="../ink/ink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emf"/><Relationship Id="rId5" Type="http://schemas.openxmlformats.org/officeDocument/2006/relationships/customXml" Target="../ink/ink7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customXml" Target="../ink/ink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emf"/><Relationship Id="rId5" Type="http://schemas.openxmlformats.org/officeDocument/2006/relationships/customXml" Target="../ink/ink13.xml"/><Relationship Id="rId4" Type="http://schemas.openxmlformats.org/officeDocument/2006/relationships/image" Target="../media/image8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362200" y="1066800"/>
            <a:ext cx="7239000" cy="1752600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Compiler Construction</a:t>
            </a:r>
          </a:p>
        </p:txBody>
      </p:sp>
      <p:sp>
        <p:nvSpPr>
          <p:cNvPr id="4099" name="Rectangle 5"/>
          <p:cNvSpPr txBox="1">
            <a:spLocks noChangeArrowheads="1"/>
          </p:cNvSpPr>
          <p:nvPr/>
        </p:nvSpPr>
        <p:spPr bwMode="auto">
          <a:xfrm>
            <a:off x="3505201" y="3429001"/>
            <a:ext cx="5324475" cy="241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286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6858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b="1" dirty="0">
                <a:cs typeface="Times New Roman" panose="02020603050405020304" pitchFamily="18" charset="0"/>
              </a:rPr>
              <a:t>Mukesh Kumar Tripathi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>
                <a:cs typeface="Times New Roman" panose="02020603050405020304" pitchFamily="18" charset="0"/>
              </a:rPr>
              <a:t>Assistant Professor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>
                <a:cs typeface="Times New Roman" panose="02020603050405020304" pitchFamily="18" charset="0"/>
              </a:rPr>
              <a:t>Department of Information Technology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 err="1">
                <a:cs typeface="Times New Roman" panose="02020603050405020304" pitchFamily="18" charset="0"/>
              </a:rPr>
              <a:t>Vasavi</a:t>
            </a:r>
            <a:r>
              <a:rPr lang="en-US" altLang="en-US" dirty="0">
                <a:cs typeface="Times New Roman" panose="02020603050405020304" pitchFamily="18" charset="0"/>
              </a:rPr>
              <a:t> College </a:t>
            </a:r>
            <a:r>
              <a:rPr lang="en-US" altLang="en-US">
                <a:cs typeface="Times New Roman" panose="02020603050405020304" pitchFamily="18" charset="0"/>
              </a:rPr>
              <a:t>of Engineering</a:t>
            </a:r>
            <a:endParaRPr lang="en-US" altLang="en-US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169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>
          <a:xfrm>
            <a:off x="363555" y="777159"/>
            <a:ext cx="11600761" cy="427458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Computing First(X) : All Grammar Symbols - continued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4306" y="177839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659320" y="962640"/>
              <a:ext cx="8451000" cy="4984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46720" y="950040"/>
                <a:ext cx="8473680" cy="501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6617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>
          <a:xfrm>
            <a:off x="297455" y="769941"/>
            <a:ext cx="11369408" cy="501743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Computing Follow(A) : All Non-Terminals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254306" y="177839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717840" y="247320"/>
              <a:ext cx="11219040" cy="6121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1280" y="230760"/>
                <a:ext cx="11240280" cy="615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2602800" y="1250640"/>
              <a:ext cx="7880760" cy="5164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92360" y="1235160"/>
                <a:ext cx="7907760" cy="519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7302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254306" y="673006"/>
            <a:ext cx="7772400" cy="541337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Computing FIRST and FOLLOW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254306" y="79855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92560" y="96120"/>
              <a:ext cx="11522520" cy="65048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6000" y="79560"/>
                <a:ext cx="11554920" cy="65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66400" y="1530720"/>
              <a:ext cx="10576440" cy="5226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9840" y="1514520"/>
                <a:ext cx="10606320" cy="525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8039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Rectangle 2"/>
          <p:cNvSpPr>
            <a:spLocks noGrp="1" noChangeArrowheads="1"/>
          </p:cNvSpPr>
          <p:nvPr>
            <p:ph type="title"/>
          </p:nvPr>
        </p:nvSpPr>
        <p:spPr>
          <a:xfrm>
            <a:off x="287356" y="860885"/>
            <a:ext cx="10515600" cy="615376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Predictive Parsing Table -- Algorithm</a:t>
            </a:r>
          </a:p>
        </p:txBody>
      </p:sp>
      <p:sp>
        <p:nvSpPr>
          <p:cNvPr id="204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87356" y="1671389"/>
            <a:ext cx="11654928" cy="4351338"/>
          </a:xfrm>
        </p:spPr>
        <p:txBody>
          <a:bodyPr>
            <a:normAutofit/>
          </a:bodyPr>
          <a:lstStyle/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production rule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  of a grammar G, do the following: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609598" y="2182257"/>
            <a:ext cx="10638623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CC00"/>
                </a:solidFill>
                <a:miter lim="800000"/>
                <a:headEnd type="none" w="sm" len="sm"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dirty="0"/>
              <a:t>Algorithm:</a:t>
            </a:r>
          </a:p>
          <a:p>
            <a:pPr eaLnBrk="1" hangingPunct="1">
              <a:spcBef>
                <a:spcPct val="50000"/>
              </a:spcBef>
              <a:buFontTx/>
              <a:buAutoNum type="arabicPeriod"/>
            </a:pPr>
            <a:r>
              <a:rPr lang="en-US" altLang="en-US" dirty="0"/>
              <a:t>For each terminal </a:t>
            </a:r>
            <a:r>
              <a:rPr lang="en-US" altLang="en-US" dirty="0">
                <a:solidFill>
                  <a:srgbClr val="0000FF"/>
                </a:solidFill>
              </a:rPr>
              <a:t>a</a:t>
            </a:r>
            <a:r>
              <a:rPr lang="en-US" altLang="en-US" dirty="0"/>
              <a:t> in First(</a:t>
            </a:r>
            <a:r>
              <a:rPr lang="en-US" altLang="en-US" dirty="0">
                <a:sym typeface="Symbol" panose="05050102010706020507" pitchFamily="18" charset="2"/>
              </a:rPr>
              <a:t>), add </a:t>
            </a:r>
            <a:r>
              <a:rPr lang="en-US" altLang="en-US" b="1" dirty="0">
                <a:sym typeface="Symbol" panose="05050102010706020507" pitchFamily="18" charset="2"/>
              </a:rPr>
              <a:t>A </a:t>
            </a:r>
            <a:r>
              <a:rPr lang="en-US" altLang="en-US" dirty="0">
                <a:sym typeface="Symbol" panose="05050102010706020507" pitchFamily="18" charset="2"/>
              </a:rPr>
              <a:t>to M[A, </a:t>
            </a:r>
            <a:r>
              <a:rPr lang="en-US" altLang="en-US" dirty="0">
                <a:solidFill>
                  <a:srgbClr val="0000FF"/>
                </a:solidFill>
              </a:rPr>
              <a:t>a</a:t>
            </a:r>
            <a:r>
              <a:rPr lang="en-US" altLang="en-US" dirty="0"/>
              <a:t> ]</a:t>
            </a:r>
          </a:p>
          <a:p>
            <a:pPr eaLnBrk="1" hangingPunct="1">
              <a:spcBef>
                <a:spcPct val="50000"/>
              </a:spcBef>
              <a:buFontTx/>
              <a:buAutoNum type="arabicPeriod" startAt="3"/>
            </a:pPr>
            <a:r>
              <a:rPr lang="en-US" altLang="en-US" dirty="0"/>
              <a:t>a) If </a:t>
            </a:r>
            <a:r>
              <a:rPr lang="en-US" altLang="en-US" dirty="0">
                <a:solidFill>
                  <a:srgbClr val="0000FF"/>
                </a:solidFill>
                <a:cs typeface="Times New Roman" panose="02020603050405020304" pitchFamily="18" charset="0"/>
                <a:sym typeface="Symbol" panose="05050102010706020507" pitchFamily="18" charset="2"/>
              </a:rPr>
              <a:t>ε</a:t>
            </a:r>
            <a:r>
              <a:rPr lang="en-US" altLang="en-US" dirty="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en-US" dirty="0">
                <a:sym typeface="Symbol" panose="05050102010706020507" pitchFamily="18" charset="2"/>
              </a:rPr>
              <a:t>is</a:t>
            </a:r>
            <a:r>
              <a:rPr lang="en-US" altLang="en-US" dirty="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en-US" dirty="0">
                <a:sym typeface="Symbol" panose="05050102010706020507" pitchFamily="18" charset="2"/>
              </a:rPr>
              <a:t>in </a:t>
            </a:r>
            <a:r>
              <a:rPr lang="en-US" altLang="en-US" dirty="0"/>
              <a:t>First(</a:t>
            </a:r>
            <a:r>
              <a:rPr lang="en-US" altLang="en-US" dirty="0">
                <a:sym typeface="Symbol" panose="05050102010706020507" pitchFamily="18" charset="2"/>
              </a:rPr>
              <a:t>), then add </a:t>
            </a:r>
            <a:r>
              <a:rPr lang="en-US" altLang="en-US" b="1" dirty="0">
                <a:sym typeface="Symbol" panose="05050102010706020507" pitchFamily="18" charset="2"/>
              </a:rPr>
              <a:t>A  </a:t>
            </a:r>
            <a:r>
              <a:rPr lang="en-US" altLang="en-US" dirty="0">
                <a:sym typeface="Symbol" panose="05050102010706020507" pitchFamily="18" charset="2"/>
              </a:rPr>
              <a:t>to M[A, </a:t>
            </a:r>
            <a:r>
              <a:rPr lang="en-US" altLang="en-US" dirty="0">
                <a:solidFill>
                  <a:srgbClr val="0000FF"/>
                </a:solidFill>
              </a:rPr>
              <a:t>b</a:t>
            </a:r>
            <a:r>
              <a:rPr lang="en-US" altLang="en-US" dirty="0"/>
              <a:t> ] for each terminal </a:t>
            </a:r>
            <a:r>
              <a:rPr lang="en-US" altLang="en-US" dirty="0">
                <a:solidFill>
                  <a:srgbClr val="0000FF"/>
                </a:solidFill>
              </a:rPr>
              <a:t>b</a:t>
            </a:r>
            <a:r>
              <a:rPr lang="en-US" altLang="en-US" dirty="0"/>
              <a:t> in Follow(A).</a:t>
            </a:r>
          </a:p>
          <a:p>
            <a:pPr lvl="1">
              <a:spcBef>
                <a:spcPct val="50000"/>
              </a:spcBef>
              <a:buNone/>
            </a:pPr>
            <a:r>
              <a:rPr lang="en-US" altLang="en-US" sz="2400" dirty="0"/>
              <a:t>b) If </a:t>
            </a:r>
            <a:r>
              <a:rPr lang="en-US" altLang="en-US" sz="2400" dirty="0">
                <a:solidFill>
                  <a:srgbClr val="0000FF"/>
                </a:solidFill>
                <a:cs typeface="Times New Roman" panose="02020603050405020304" pitchFamily="18" charset="0"/>
                <a:sym typeface="Symbol" panose="05050102010706020507" pitchFamily="18" charset="2"/>
              </a:rPr>
              <a:t>ε</a:t>
            </a:r>
            <a:r>
              <a:rPr lang="en-US" altLang="en-US" sz="2400" dirty="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en-US" sz="2400" dirty="0">
                <a:sym typeface="Symbol" panose="05050102010706020507" pitchFamily="18" charset="2"/>
              </a:rPr>
              <a:t>is</a:t>
            </a:r>
            <a:r>
              <a:rPr lang="en-US" altLang="en-US" sz="2400" dirty="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en-US" sz="2400" dirty="0">
                <a:sym typeface="Symbol" panose="05050102010706020507" pitchFamily="18" charset="2"/>
              </a:rPr>
              <a:t>in </a:t>
            </a:r>
            <a:r>
              <a:rPr lang="en-US" altLang="en-US" sz="2400" dirty="0"/>
              <a:t>First(</a:t>
            </a:r>
            <a:r>
              <a:rPr lang="en-US" altLang="en-US" sz="2400" dirty="0">
                <a:sym typeface="Symbol" panose="05050102010706020507" pitchFamily="18" charset="2"/>
              </a:rPr>
              <a:t>) and </a:t>
            </a:r>
            <a:r>
              <a:rPr lang="en-US" altLang="en-US" sz="2400" dirty="0">
                <a:solidFill>
                  <a:srgbClr val="0000FF"/>
                </a:solidFill>
                <a:sym typeface="Symbol" panose="05050102010706020507" pitchFamily="18" charset="2"/>
              </a:rPr>
              <a:t>$</a:t>
            </a:r>
            <a:r>
              <a:rPr lang="en-US" altLang="en-US" sz="2400" dirty="0">
                <a:sym typeface="Symbol" panose="05050102010706020507" pitchFamily="18" charset="2"/>
              </a:rPr>
              <a:t> is in Follow(A), add </a:t>
            </a:r>
            <a:r>
              <a:rPr lang="en-US" altLang="en-US" sz="2400" b="1" dirty="0">
                <a:sym typeface="Symbol" panose="05050102010706020507" pitchFamily="18" charset="2"/>
              </a:rPr>
              <a:t>A  </a:t>
            </a:r>
            <a:r>
              <a:rPr lang="en-US" altLang="en-US" sz="2400" dirty="0">
                <a:sym typeface="Symbol" panose="05050102010706020507" pitchFamily="18" charset="2"/>
              </a:rPr>
              <a:t>to M[A, </a:t>
            </a:r>
            <a:r>
              <a:rPr lang="en-US" altLang="en-US" sz="2400" dirty="0">
                <a:solidFill>
                  <a:srgbClr val="0000FF"/>
                </a:solidFill>
                <a:sym typeface="Symbol" panose="05050102010706020507" pitchFamily="18" charset="2"/>
              </a:rPr>
              <a:t>$</a:t>
            </a:r>
            <a:r>
              <a:rPr lang="en-US" altLang="en-US" sz="2400" dirty="0"/>
              <a:t> ]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dirty="0"/>
              <a:t>4.  All undefined entries are errors.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4306" y="79855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61840" y="1077120"/>
              <a:ext cx="10419120" cy="5258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51040" y="1066680"/>
                <a:ext cx="10446120" cy="528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701360" y="2076120"/>
              <a:ext cx="5881680" cy="1720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87680" y="2065320"/>
                <a:ext cx="5906520" cy="174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1981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>
          <a:xfrm>
            <a:off x="254306" y="596106"/>
            <a:ext cx="10515600" cy="549275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Predictive Parsing Table -- Example</a:t>
            </a:r>
          </a:p>
        </p:txBody>
      </p:sp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254306" y="79855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78360" y="42120"/>
              <a:ext cx="11786760" cy="6726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1800" y="27720"/>
                <a:ext cx="11820240" cy="675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7429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>
          <a:xfrm>
            <a:off x="281848" y="567100"/>
            <a:ext cx="11175694" cy="549275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Predictive Parsing Table – Example (contd.)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54306" y="79855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2640" y="0"/>
              <a:ext cx="12129480" cy="6850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240" y="-16560"/>
                <a:ext cx="12160440" cy="688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158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>
          <a:xfrm>
            <a:off x="281848" y="567100"/>
            <a:ext cx="11175694" cy="549275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Predictive Parsing Table – Example (contd.)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54306" y="79855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89600" y="71280"/>
              <a:ext cx="11665440" cy="6781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1320" y="57240"/>
                <a:ext cx="11690280" cy="681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3261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>
          <a:xfrm>
            <a:off x="281848" y="567100"/>
            <a:ext cx="11175694" cy="549275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Predictive Parsing Table – Example (contd.)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54306" y="79855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7120" y="36000"/>
              <a:ext cx="11761200" cy="6667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4520" y="19440"/>
                <a:ext cx="11789280" cy="669996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/>
          <p:cNvSpPr/>
          <p:nvPr/>
        </p:nvSpPr>
        <p:spPr>
          <a:xfrm>
            <a:off x="7962567" y="6294033"/>
            <a:ext cx="34272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b="1" dirty="0">
                <a:solidFill>
                  <a:srgbClr val="0070C0"/>
                </a:solidFill>
                <a:latin typeface="Times New Roman" panose="02020603050405020304" pitchFamily="18" charset="0"/>
              </a:rPr>
              <a:t>Error: Right parenthesis missing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048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>
          <a:xfrm>
            <a:off x="281848" y="567100"/>
            <a:ext cx="11175694" cy="549275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 a Predictive Parser – Example -2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54306" y="79855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42160" y="94320"/>
              <a:ext cx="11343240" cy="6687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5600" y="77760"/>
                <a:ext cx="11374920" cy="671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6833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>
          <a:xfrm>
            <a:off x="281848" y="567100"/>
            <a:ext cx="11175694" cy="549275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a Predictive Parser – Example -2 (contd.)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54306" y="79855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0240" y="675360"/>
              <a:ext cx="12068280" cy="6178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560" y="659160"/>
                <a:ext cx="12096720" cy="621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5296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6"/>
            <a:ext cx="10515600" cy="736562"/>
          </a:xfrm>
        </p:spPr>
        <p:txBody>
          <a:bodyPr>
            <a:norm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</a:t>
            </a:r>
          </a:p>
        </p:txBody>
      </p:sp>
      <p:sp>
        <p:nvSpPr>
          <p:cNvPr id="614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1762" y="1101688"/>
            <a:ext cx="11236286" cy="4351338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When re-writing a non-terminal in a derivation step, a predictive parser can uniquely choose a production rule by just looking the current symbol in the input string.</a:t>
            </a:r>
          </a:p>
          <a:p>
            <a:pPr>
              <a:lnSpc>
                <a:spcPct val="90000"/>
              </a:lnSpc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A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</a:t>
            </a:r>
            <a:r>
              <a:rPr lang="en-US" alt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... | </a:t>
            </a:r>
            <a:r>
              <a:rPr lang="en-US" alt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		input:  ... a .......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					    current token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		</a:t>
            </a:r>
          </a:p>
        </p:txBody>
      </p:sp>
      <p:sp>
        <p:nvSpPr>
          <p:cNvPr id="6150" name="Line 4"/>
          <p:cNvSpPr>
            <a:spLocks noChangeShapeType="1"/>
          </p:cNvSpPr>
          <p:nvPr/>
        </p:nvSpPr>
        <p:spPr bwMode="auto">
          <a:xfrm flipV="1">
            <a:off x="5551583" y="3193974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858600" y="972720"/>
              <a:ext cx="6945840" cy="2338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8880" y="956160"/>
                <a:ext cx="6970320" cy="236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60409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>
          <a:xfrm>
            <a:off x="281848" y="567100"/>
            <a:ext cx="11175694" cy="549275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a Predictive Parser – Example -2 (contd.)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54306" y="79855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71280" y="223560"/>
              <a:ext cx="11187000" cy="6482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4360" y="212400"/>
                <a:ext cx="11219400" cy="650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09501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>
          <a:xfrm>
            <a:off x="281848" y="567100"/>
            <a:ext cx="11175694" cy="549275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Constructing Predictive Parser – Example -2 (contd.)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54306" y="79855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26240" y="233280"/>
              <a:ext cx="11212200" cy="6341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5800" y="216720"/>
                <a:ext cx="11230560" cy="637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7472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>
          <a:xfrm>
            <a:off x="254306" y="177839"/>
            <a:ext cx="10515600" cy="747579"/>
          </a:xfrm>
        </p:spPr>
        <p:txBody>
          <a:bodyPr/>
          <a:lstStyle/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4305" y="925418"/>
            <a:ext cx="11621877" cy="4351338"/>
          </a:xfrm>
        </p:spPr>
        <p:txBody>
          <a:bodyPr>
            <a:normAutofit fontScale="92500" lnSpcReduction="10000"/>
          </a:bodyPr>
          <a:lstStyle/>
          <a:p>
            <a:pPr algn="just">
              <a:buFontTx/>
              <a:buNone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Tx/>
              <a:buNone/>
            </a:pP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stmt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if ......  	|</a:t>
            </a:r>
          </a:p>
          <a:p>
            <a:pPr algn="just">
              <a:buFontTx/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	while ...... 	|</a:t>
            </a:r>
          </a:p>
          <a:p>
            <a:pPr algn="just">
              <a:buFontTx/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	begin ......	|</a:t>
            </a:r>
          </a:p>
          <a:p>
            <a:pPr algn="just">
              <a:buFontTx/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	for .....</a:t>
            </a:r>
          </a:p>
          <a:p>
            <a:pPr algn="just">
              <a:buFontTx/>
              <a:buNone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When we are trying to write the non-terminal </a:t>
            </a:r>
            <a:r>
              <a:rPr lang="en-US" altLang="en-US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stmt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if the current token is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if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we have to choose first production rule.	</a:t>
            </a:r>
          </a:p>
          <a:p>
            <a:pPr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When we are trying to write the non-terminal </a:t>
            </a:r>
            <a:r>
              <a:rPr lang="en-US" altLang="en-US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stmt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, we can uniquely choose the production rule by just looking the current token.</a:t>
            </a:r>
          </a:p>
          <a:p>
            <a:pPr marL="0" indent="0" algn="just">
              <a:buNone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0840" y="1140120"/>
              <a:ext cx="10353600" cy="3668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4720" y="1123920"/>
                <a:ext cx="10376280" cy="370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5210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76339" y="769938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Non-Recursive predictive parsing is a table-driven parser.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top-down parser.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also known as LL(1) Parser.</a:t>
            </a:r>
          </a:p>
          <a:p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None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800339" y="3036983"/>
            <a:ext cx="7620000" cy="2638425"/>
            <a:chOff x="1524000" y="1219200"/>
            <a:chExt cx="7620000" cy="2638425"/>
          </a:xfrm>
        </p:grpSpPr>
        <p:sp>
          <p:nvSpPr>
            <p:cNvPr id="9" name="Text Box 3"/>
            <p:cNvSpPr txBox="1">
              <a:spLocks noChangeArrowheads="1"/>
            </p:cNvSpPr>
            <p:nvPr/>
          </p:nvSpPr>
          <p:spPr bwMode="auto">
            <a:xfrm>
              <a:off x="1524000" y="3276600"/>
              <a:ext cx="1371600" cy="5810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 type="none" w="sm" len="sm"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1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US" altLang="en-US" sz="1600" b="1">
                  <a:solidFill>
                    <a:srgbClr val="FF3300"/>
                  </a:solidFill>
                  <a:cs typeface="Times New Roman" panose="02020603050405020304" pitchFamily="18" charset="0"/>
                </a:rPr>
                <a:t>Empty stack symbol</a:t>
              </a:r>
            </a:p>
          </p:txBody>
        </p:sp>
        <p:grpSp>
          <p:nvGrpSpPr>
            <p:cNvPr id="10" name="Group 4"/>
            <p:cNvGrpSpPr>
              <a:grpSpLocks/>
            </p:cNvGrpSpPr>
            <p:nvPr/>
          </p:nvGrpSpPr>
          <p:grpSpPr bwMode="auto">
            <a:xfrm>
              <a:off x="1676400" y="1219200"/>
              <a:ext cx="7467600" cy="2590800"/>
              <a:chOff x="816" y="768"/>
              <a:chExt cx="4704" cy="1632"/>
            </a:xfrm>
          </p:grpSpPr>
          <p:grpSp>
            <p:nvGrpSpPr>
              <p:cNvPr id="11" name="Group 5"/>
              <p:cNvGrpSpPr>
                <a:grpSpLocks/>
              </p:cNvGrpSpPr>
              <p:nvPr/>
            </p:nvGrpSpPr>
            <p:grpSpPr bwMode="auto">
              <a:xfrm>
                <a:off x="2496" y="768"/>
                <a:ext cx="960" cy="213"/>
                <a:chOff x="2064" y="1344"/>
                <a:chExt cx="960" cy="213"/>
              </a:xfrm>
            </p:grpSpPr>
            <p:sp>
              <p:nvSpPr>
                <p:cNvPr id="31" name="Text Box 6"/>
                <p:cNvSpPr txBox="1">
                  <a:spLocks noChangeArrowheads="1"/>
                </p:cNvSpPr>
                <p:nvPr/>
              </p:nvSpPr>
              <p:spPr bwMode="auto">
                <a:xfrm>
                  <a:off x="2064" y="1344"/>
                  <a:ext cx="192" cy="2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 type="none" w="sm" len="sm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16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50000"/>
                    </a:spcBef>
                    <a:buFontTx/>
                    <a:buNone/>
                  </a:pPr>
                  <a:endParaRPr lang="en-US" altLang="en-US" sz="1600" b="1"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" name="Text Box 7"/>
                <p:cNvSpPr txBox="1">
                  <a:spLocks noChangeArrowheads="1"/>
                </p:cNvSpPr>
                <p:nvPr/>
              </p:nvSpPr>
              <p:spPr bwMode="auto">
                <a:xfrm>
                  <a:off x="2256" y="1344"/>
                  <a:ext cx="192" cy="2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 type="none" w="sm" len="sm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16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50000"/>
                    </a:spcBef>
                    <a:buFontTx/>
                    <a:buNone/>
                  </a:pPr>
                  <a:r>
                    <a:rPr lang="en-US" altLang="en-US" sz="1600" b="1">
                      <a:cs typeface="Times New Roman" panose="02020603050405020304" pitchFamily="18" charset="0"/>
                    </a:rPr>
                    <a:t>a</a:t>
                  </a:r>
                </a:p>
              </p:txBody>
            </p:sp>
            <p:sp>
              <p:nvSpPr>
                <p:cNvPr id="33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2448" y="1344"/>
                  <a:ext cx="192" cy="2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 type="none" w="sm" len="sm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16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50000"/>
                    </a:spcBef>
                    <a:buFontTx/>
                    <a:buNone/>
                  </a:pPr>
                  <a:r>
                    <a:rPr lang="en-US" altLang="en-US" sz="1600" b="1">
                      <a:cs typeface="Times New Roman" panose="02020603050405020304" pitchFamily="18" charset="0"/>
                    </a:rPr>
                    <a:t>+</a:t>
                  </a:r>
                </a:p>
              </p:txBody>
            </p:sp>
            <p:sp>
              <p:nvSpPr>
                <p:cNvPr id="34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2640" y="1344"/>
                  <a:ext cx="192" cy="2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 type="none" w="sm" len="sm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16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50000"/>
                    </a:spcBef>
                    <a:buFontTx/>
                    <a:buNone/>
                  </a:pPr>
                  <a:r>
                    <a:rPr lang="en-US" altLang="en-US" sz="1600" b="1">
                      <a:cs typeface="Times New Roman" panose="02020603050405020304" pitchFamily="18" charset="0"/>
                    </a:rPr>
                    <a:t>b</a:t>
                  </a:r>
                </a:p>
              </p:txBody>
            </p:sp>
            <p:sp>
              <p:nvSpPr>
                <p:cNvPr id="35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2832" y="1344"/>
                  <a:ext cx="192" cy="2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 type="none" w="sm" len="sm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16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50000"/>
                    </a:spcBef>
                    <a:buFontTx/>
                    <a:buNone/>
                  </a:pPr>
                  <a:r>
                    <a:rPr lang="en-US" altLang="en-US" sz="1600" b="1">
                      <a:cs typeface="Times New Roman" panose="02020603050405020304" pitchFamily="18" charset="0"/>
                    </a:rPr>
                    <a:t>$</a:t>
                  </a:r>
                </a:p>
              </p:txBody>
            </p:sp>
          </p:grpSp>
          <p:grpSp>
            <p:nvGrpSpPr>
              <p:cNvPr id="12" name="Group 11"/>
              <p:cNvGrpSpPr>
                <a:grpSpLocks/>
              </p:cNvGrpSpPr>
              <p:nvPr/>
            </p:nvGrpSpPr>
            <p:grpSpPr bwMode="auto">
              <a:xfrm>
                <a:off x="1680" y="1344"/>
                <a:ext cx="192" cy="933"/>
                <a:chOff x="2880" y="2832"/>
                <a:chExt cx="192" cy="933"/>
              </a:xfrm>
            </p:grpSpPr>
            <p:sp>
              <p:nvSpPr>
                <p:cNvPr id="27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2880" y="3072"/>
                  <a:ext cx="192" cy="2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 type="none" w="sm" len="sm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16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50000"/>
                    </a:spcBef>
                    <a:buFontTx/>
                    <a:buNone/>
                  </a:pPr>
                  <a:r>
                    <a:rPr lang="en-US" altLang="en-US" sz="1600" b="1">
                      <a:cs typeface="Times New Roman" panose="02020603050405020304" pitchFamily="18" charset="0"/>
                    </a:rPr>
                    <a:t>Y</a:t>
                  </a:r>
                </a:p>
              </p:txBody>
            </p:sp>
            <p:sp>
              <p:nvSpPr>
                <p:cNvPr id="28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2880" y="2832"/>
                  <a:ext cx="192" cy="2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 type="none" w="sm" len="sm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16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50000"/>
                    </a:spcBef>
                    <a:buFontTx/>
                    <a:buNone/>
                  </a:pPr>
                  <a:r>
                    <a:rPr lang="en-US" altLang="en-US" sz="1600" b="1">
                      <a:cs typeface="Times New Roman" panose="02020603050405020304" pitchFamily="18" charset="0"/>
                    </a:rPr>
                    <a:t>X</a:t>
                  </a:r>
                </a:p>
              </p:txBody>
            </p:sp>
            <p:sp>
              <p:nvSpPr>
                <p:cNvPr id="29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2880" y="3552"/>
                  <a:ext cx="192" cy="2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 type="none" w="sm" len="sm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16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50000"/>
                    </a:spcBef>
                    <a:buFontTx/>
                    <a:buNone/>
                  </a:pPr>
                  <a:r>
                    <a:rPr lang="en-US" altLang="en-US" sz="1600" b="1" dirty="0">
                      <a:cs typeface="Times New Roman" panose="02020603050405020304" pitchFamily="18" charset="0"/>
                    </a:rPr>
                    <a:t>$</a:t>
                  </a:r>
                </a:p>
              </p:txBody>
            </p:sp>
            <p:sp>
              <p:nvSpPr>
                <p:cNvPr id="30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2880" y="3312"/>
                  <a:ext cx="192" cy="213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 type="none" w="sm" len="sm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16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2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>
                    <a:spcBef>
                      <a:spcPct val="50000"/>
                    </a:spcBef>
                    <a:buFontTx/>
                    <a:buNone/>
                  </a:pPr>
                  <a:r>
                    <a:rPr lang="en-US" altLang="en-US" sz="1600" b="1">
                      <a:cs typeface="Times New Roman" panose="02020603050405020304" pitchFamily="18" charset="0"/>
                    </a:rPr>
                    <a:t>Z</a:t>
                  </a:r>
                </a:p>
              </p:txBody>
            </p:sp>
          </p:grpSp>
          <p:sp>
            <p:nvSpPr>
              <p:cNvPr id="13" name="Text Box 16"/>
              <p:cNvSpPr txBox="1">
                <a:spLocks noChangeArrowheads="1"/>
              </p:cNvSpPr>
              <p:nvPr/>
            </p:nvSpPr>
            <p:spPr bwMode="auto">
              <a:xfrm>
                <a:off x="3648" y="768"/>
                <a:ext cx="528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chemeClr val="tx1"/>
                    </a:solidFill>
                    <a:miter lim="800000"/>
                    <a:headEnd type="none" w="sm" len="sm"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1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  <a:buFontTx/>
                  <a:buNone/>
                </a:pPr>
                <a:r>
                  <a:rPr lang="en-US" altLang="en-US" sz="1800" b="1">
                    <a:cs typeface="Times New Roman" panose="02020603050405020304" pitchFamily="18" charset="0"/>
                  </a:rPr>
                  <a:t>Input</a:t>
                </a:r>
              </a:p>
            </p:txBody>
          </p:sp>
          <p:sp>
            <p:nvSpPr>
              <p:cNvPr id="14" name="Text Box 17"/>
              <p:cNvSpPr txBox="1">
                <a:spLocks noChangeArrowheads="1"/>
              </p:cNvSpPr>
              <p:nvPr/>
            </p:nvSpPr>
            <p:spPr bwMode="auto">
              <a:xfrm>
                <a:off x="2352" y="1296"/>
                <a:ext cx="1344" cy="42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 type="none" w="sm" len="sm"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1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FontTx/>
                  <a:buNone/>
                </a:pPr>
                <a:r>
                  <a:rPr lang="en-US" altLang="en-US" sz="1800" b="1">
                    <a:cs typeface="Times New Roman" panose="02020603050405020304" pitchFamily="18" charset="0"/>
                  </a:rPr>
                  <a:t>Predictive Parsing Program</a:t>
                </a:r>
              </a:p>
            </p:txBody>
          </p:sp>
          <p:sp>
            <p:nvSpPr>
              <p:cNvPr id="15" name="Text Box 18"/>
              <p:cNvSpPr txBox="1">
                <a:spLocks noChangeArrowheads="1"/>
              </p:cNvSpPr>
              <p:nvPr/>
            </p:nvSpPr>
            <p:spPr bwMode="auto">
              <a:xfrm>
                <a:off x="1056" y="1344"/>
                <a:ext cx="528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chemeClr val="tx1"/>
                    </a:solidFill>
                    <a:miter lim="800000"/>
                    <a:headEnd type="none" w="sm" len="sm"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1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  <a:buFontTx/>
                  <a:buNone/>
                </a:pPr>
                <a:r>
                  <a:rPr lang="en-US" altLang="en-US" sz="1800" b="1">
                    <a:cs typeface="Times New Roman" panose="02020603050405020304" pitchFamily="18" charset="0"/>
                  </a:rPr>
                  <a:t>Stack</a:t>
                </a:r>
              </a:p>
            </p:txBody>
          </p:sp>
          <p:sp>
            <p:nvSpPr>
              <p:cNvPr id="16" name="Text Box 19"/>
              <p:cNvSpPr txBox="1">
                <a:spLocks noChangeArrowheads="1"/>
              </p:cNvSpPr>
              <p:nvPr/>
            </p:nvSpPr>
            <p:spPr bwMode="auto">
              <a:xfrm>
                <a:off x="4176" y="1344"/>
                <a:ext cx="720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chemeClr val="tx1"/>
                    </a:solidFill>
                    <a:miter lim="800000"/>
                    <a:headEnd type="none" w="sm" len="sm"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1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  <a:buFontTx/>
                  <a:buNone/>
                </a:pPr>
                <a:r>
                  <a:rPr lang="en-US" altLang="en-US" sz="1800" b="1">
                    <a:cs typeface="Times New Roman" panose="02020603050405020304" pitchFamily="18" charset="0"/>
                  </a:rPr>
                  <a:t>Output</a:t>
                </a:r>
              </a:p>
            </p:txBody>
          </p:sp>
          <p:sp>
            <p:nvSpPr>
              <p:cNvPr id="17" name="Text Box 20"/>
              <p:cNvSpPr txBox="1">
                <a:spLocks noChangeArrowheads="1"/>
              </p:cNvSpPr>
              <p:nvPr/>
            </p:nvSpPr>
            <p:spPr bwMode="auto">
              <a:xfrm>
                <a:off x="2352" y="1920"/>
                <a:ext cx="1344" cy="42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 type="none" w="sm" len="sm"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1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FontTx/>
                  <a:buNone/>
                </a:pPr>
                <a:r>
                  <a:rPr lang="en-US" altLang="en-US" sz="1800" b="1">
                    <a:cs typeface="Times New Roman" panose="02020603050405020304" pitchFamily="18" charset="0"/>
                  </a:rPr>
                  <a:t>Parsing Table M[A,a]</a:t>
                </a:r>
              </a:p>
            </p:txBody>
          </p:sp>
          <p:sp>
            <p:nvSpPr>
              <p:cNvPr id="18" name="Line 21"/>
              <p:cNvSpPr>
                <a:spLocks noChangeShapeType="1"/>
              </p:cNvSpPr>
              <p:nvPr/>
            </p:nvSpPr>
            <p:spPr bwMode="auto">
              <a:xfrm flipV="1">
                <a:off x="2803" y="999"/>
                <a:ext cx="0" cy="288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Line 22"/>
              <p:cNvSpPr>
                <a:spLocks noChangeShapeType="1"/>
              </p:cNvSpPr>
              <p:nvPr/>
            </p:nvSpPr>
            <p:spPr bwMode="auto">
              <a:xfrm flipH="1">
                <a:off x="1872" y="1440"/>
                <a:ext cx="480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Line 23"/>
              <p:cNvSpPr>
                <a:spLocks noChangeShapeType="1"/>
              </p:cNvSpPr>
              <p:nvPr/>
            </p:nvSpPr>
            <p:spPr bwMode="auto">
              <a:xfrm>
                <a:off x="2976" y="1728"/>
                <a:ext cx="0" cy="192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Line 24"/>
              <p:cNvSpPr>
                <a:spLocks noChangeShapeType="1"/>
              </p:cNvSpPr>
              <p:nvPr/>
            </p:nvSpPr>
            <p:spPr bwMode="auto">
              <a:xfrm>
                <a:off x="3696" y="1488"/>
                <a:ext cx="480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Text Box 25"/>
              <p:cNvSpPr txBox="1">
                <a:spLocks noChangeArrowheads="1"/>
              </p:cNvSpPr>
              <p:nvPr/>
            </p:nvSpPr>
            <p:spPr bwMode="auto">
              <a:xfrm>
                <a:off x="4224" y="768"/>
                <a:ext cx="129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chemeClr val="tx1"/>
                    </a:solidFill>
                    <a:miter lim="800000"/>
                    <a:headEnd type="none" w="sm" len="sm"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1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  <a:buFontTx/>
                  <a:buNone/>
                </a:pPr>
                <a:r>
                  <a:rPr lang="en-US" altLang="en-US" sz="1600" b="1">
                    <a:solidFill>
                      <a:srgbClr val="FF3300"/>
                    </a:solidFill>
                    <a:cs typeface="Times New Roman" panose="02020603050405020304" pitchFamily="18" charset="0"/>
                  </a:rPr>
                  <a:t>(String + terminator)</a:t>
                </a:r>
              </a:p>
            </p:txBody>
          </p:sp>
          <p:sp>
            <p:nvSpPr>
              <p:cNvPr id="23" name="Text Box 26"/>
              <p:cNvSpPr txBox="1">
                <a:spLocks noChangeArrowheads="1"/>
              </p:cNvSpPr>
              <p:nvPr/>
            </p:nvSpPr>
            <p:spPr bwMode="auto">
              <a:xfrm>
                <a:off x="816" y="1536"/>
                <a:ext cx="720" cy="5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chemeClr val="tx1"/>
                    </a:solidFill>
                    <a:miter lim="800000"/>
                    <a:headEnd type="none" w="sm" len="sm"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1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  <a:buFontTx/>
                  <a:buNone/>
                </a:pPr>
                <a:r>
                  <a:rPr lang="en-US" altLang="en-US" sz="1600" b="1">
                    <a:solidFill>
                      <a:srgbClr val="FF3300"/>
                    </a:solidFill>
                    <a:cs typeface="Times New Roman" panose="02020603050405020304" pitchFamily="18" charset="0"/>
                  </a:rPr>
                  <a:t>NT + T symbols of CFG</a:t>
                </a:r>
              </a:p>
            </p:txBody>
          </p:sp>
          <p:sp>
            <p:nvSpPr>
              <p:cNvPr id="24" name="Line 27"/>
              <p:cNvSpPr>
                <a:spLocks noChangeShapeType="1"/>
              </p:cNvSpPr>
              <p:nvPr/>
            </p:nvSpPr>
            <p:spPr bwMode="auto">
              <a:xfrm flipV="1">
                <a:off x="1488" y="2208"/>
                <a:ext cx="240" cy="48"/>
              </a:xfrm>
              <a:prstGeom prst="line">
                <a:avLst/>
              </a:prstGeom>
              <a:noFill/>
              <a:ln w="19050">
                <a:solidFill>
                  <a:srgbClr val="FF0000"/>
                </a:solidFill>
                <a:round/>
                <a:headEnd type="none" w="sm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AutoShape 28"/>
              <p:cNvSpPr>
                <a:spLocks/>
              </p:cNvSpPr>
              <p:nvPr/>
            </p:nvSpPr>
            <p:spPr bwMode="auto">
              <a:xfrm>
                <a:off x="3840" y="1824"/>
                <a:ext cx="96" cy="576"/>
              </a:xfrm>
              <a:prstGeom prst="rightBrace">
                <a:avLst>
                  <a:gd name="adj1" fmla="val 50000"/>
                  <a:gd name="adj2" fmla="val 50000"/>
                </a:avLst>
              </a:prstGeom>
              <a:noFill/>
              <a:ln w="25400">
                <a:solidFill>
                  <a:srgbClr val="FF0000"/>
                </a:solidFill>
                <a:round/>
                <a:headEnd type="none" w="sm" len="sm"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1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Text Box 29"/>
              <p:cNvSpPr txBox="1">
                <a:spLocks noChangeArrowheads="1"/>
              </p:cNvSpPr>
              <p:nvPr/>
            </p:nvSpPr>
            <p:spPr bwMode="auto">
              <a:xfrm>
                <a:off x="4080" y="1824"/>
                <a:ext cx="1344" cy="52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chemeClr val="tx1"/>
                    </a:solidFill>
                    <a:miter lim="800000"/>
                    <a:headEnd type="none" w="sm" len="sm"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1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1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2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  <a:buFontTx/>
                  <a:buNone/>
                </a:pPr>
                <a:r>
                  <a:rPr lang="en-US" altLang="en-US" sz="1600" b="1">
                    <a:solidFill>
                      <a:srgbClr val="FF3300"/>
                    </a:solidFill>
                    <a:cs typeface="Times New Roman" panose="02020603050405020304" pitchFamily="18" charset="0"/>
                  </a:rPr>
                  <a:t>What actions parser should take based on stack / input</a:t>
                </a:r>
              </a:p>
            </p:txBody>
          </p:sp>
        </p:grpSp>
      </p:grpSp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254306" y="177839"/>
            <a:ext cx="10515600" cy="747579"/>
          </a:xfrm>
        </p:spPr>
        <p:txBody>
          <a:bodyPr/>
          <a:lstStyle/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7840" y="52920"/>
              <a:ext cx="11777040" cy="6802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1280" y="40320"/>
                <a:ext cx="11810520" cy="683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13040" y="793080"/>
              <a:ext cx="10967400" cy="5661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03320" y="777960"/>
                <a:ext cx="10993680" cy="569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5875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0"/>
          <p:cNvSpPr txBox="1">
            <a:spLocks noChangeArrowheads="1"/>
          </p:cNvSpPr>
          <p:nvPr/>
        </p:nvSpPr>
        <p:spPr bwMode="auto">
          <a:xfrm>
            <a:off x="545335" y="1009879"/>
            <a:ext cx="9601200" cy="33591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 type="none" w="sm" len="sm"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en-US" dirty="0"/>
              <a:t>General parser behavior:    </a:t>
            </a:r>
            <a:r>
              <a:rPr lang="en-US" altLang="en-US" dirty="0">
                <a:solidFill>
                  <a:srgbClr val="0000FF"/>
                </a:solidFill>
              </a:rPr>
              <a:t>X : top of stack        a : current input </a:t>
            </a:r>
          </a:p>
          <a:p>
            <a:pPr>
              <a:spcBef>
                <a:spcPct val="50000"/>
              </a:spcBef>
              <a:buFontTx/>
              <a:buNone/>
            </a:pPr>
            <a:r>
              <a:rPr lang="en-US" altLang="en-US" dirty="0">
                <a:solidFill>
                  <a:srgbClr val="0000FF"/>
                </a:solidFill>
              </a:rPr>
              <a:t>1.  When X=a = $  halt, accept, success</a:t>
            </a:r>
          </a:p>
          <a:p>
            <a:pPr>
              <a:spcBef>
                <a:spcPct val="50000"/>
              </a:spcBef>
              <a:buFontTx/>
              <a:buNone/>
            </a:pPr>
            <a:r>
              <a:rPr lang="en-US" altLang="en-US" dirty="0">
                <a:solidFill>
                  <a:srgbClr val="0000FF"/>
                </a:solidFill>
              </a:rPr>
              <a:t>2.  When X=a </a:t>
            </a:r>
            <a:r>
              <a:rPr lang="en-US" altLang="en-US" dirty="0">
                <a:solidFill>
                  <a:srgbClr val="0000FF"/>
                </a:solidFill>
                <a:sym typeface="Symbol" panose="05050102010706020507" pitchFamily="18" charset="2"/>
              </a:rPr>
              <a:t> $ , POP X off stack, advance input.</a:t>
            </a:r>
          </a:p>
          <a:p>
            <a:pPr>
              <a:spcBef>
                <a:spcPct val="50000"/>
              </a:spcBef>
              <a:buFontTx/>
              <a:buNone/>
            </a:pPr>
            <a:r>
              <a:rPr lang="en-US" altLang="en-US" dirty="0">
                <a:solidFill>
                  <a:srgbClr val="0000FF"/>
                </a:solidFill>
                <a:sym typeface="Symbol" panose="05050102010706020507" pitchFamily="18" charset="2"/>
              </a:rPr>
              <a:t>3.  When X is a non-terminal, examine M[X, a]</a:t>
            </a:r>
          </a:p>
          <a:p>
            <a:pPr lvl="1">
              <a:lnSpc>
                <a:spcPct val="60000"/>
              </a:lnSpc>
              <a:spcBef>
                <a:spcPct val="50000"/>
              </a:spcBef>
              <a:buFontTx/>
              <a:buNone/>
            </a:pPr>
            <a:r>
              <a:rPr lang="en-US" altLang="en-US" sz="2400" dirty="0">
                <a:solidFill>
                  <a:srgbClr val="0000FF"/>
                </a:solidFill>
              </a:rPr>
              <a:t>if it is an error </a:t>
            </a:r>
            <a:r>
              <a:rPr lang="en-US" altLang="en-US" sz="2400" dirty="0">
                <a:solidFill>
                  <a:srgbClr val="0000FF"/>
                </a:solidFill>
                <a:sym typeface="Symbol" panose="05050102010706020507" pitchFamily="18" charset="2"/>
              </a:rPr>
              <a:t> call recovery routine</a:t>
            </a:r>
          </a:p>
          <a:p>
            <a:pPr lvl="1">
              <a:lnSpc>
                <a:spcPct val="60000"/>
              </a:lnSpc>
              <a:spcBef>
                <a:spcPct val="50000"/>
              </a:spcBef>
              <a:buFontTx/>
              <a:buNone/>
            </a:pPr>
            <a:r>
              <a:rPr lang="en-US" altLang="en-US" sz="2400" dirty="0">
                <a:solidFill>
                  <a:srgbClr val="0000FF"/>
                </a:solidFill>
                <a:sym typeface="Symbol" panose="05050102010706020507" pitchFamily="18" charset="2"/>
              </a:rPr>
              <a:t>if M[X, a] = {X  UVW}, POP X, PUSH W,V,U</a:t>
            </a:r>
          </a:p>
          <a:p>
            <a:pPr lvl="1">
              <a:lnSpc>
                <a:spcPct val="60000"/>
              </a:lnSpc>
              <a:spcBef>
                <a:spcPct val="50000"/>
              </a:spcBef>
              <a:buFontTx/>
              <a:buNone/>
            </a:pPr>
            <a:r>
              <a:rPr lang="en-US" altLang="en-US" sz="2400" dirty="0">
                <a:solidFill>
                  <a:srgbClr val="0000FF"/>
                </a:solidFill>
                <a:sym typeface="Symbol" panose="05050102010706020507" pitchFamily="18" charset="2"/>
              </a:rPr>
              <a:t>DO NOT expend any input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254306" y="177839"/>
            <a:ext cx="10515600" cy="747579"/>
          </a:xfrm>
        </p:spPr>
        <p:txBody>
          <a:bodyPr/>
          <a:lstStyle/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85600" y="1440720"/>
              <a:ext cx="5377320" cy="2527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4800" y="1424880"/>
                <a:ext cx="5404320" cy="255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9786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Text Box 3"/>
          <p:cNvSpPr txBox="1">
            <a:spLocks noChangeArrowheads="1"/>
          </p:cNvSpPr>
          <p:nvPr/>
        </p:nvSpPr>
        <p:spPr bwMode="auto">
          <a:xfrm>
            <a:off x="433330" y="804231"/>
            <a:ext cx="7620000" cy="57708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 type="none" w="sm" len="sm"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dirty="0"/>
              <a:t>Set </a:t>
            </a:r>
            <a:r>
              <a:rPr lang="en-US" altLang="en-US" sz="1800" b="1" i="1" dirty="0" err="1">
                <a:solidFill>
                  <a:srgbClr val="FF0000"/>
                </a:solidFill>
              </a:rPr>
              <a:t>ip</a:t>
            </a:r>
            <a:r>
              <a:rPr lang="en-US" altLang="en-US" sz="1800" dirty="0"/>
              <a:t> to point to the first symbol of </a:t>
            </a:r>
            <a:r>
              <a:rPr lang="en-US" altLang="en-US" sz="1800" b="1" dirty="0">
                <a:solidFill>
                  <a:srgbClr val="FF0000"/>
                </a:solidFill>
              </a:rPr>
              <a:t>w$</a:t>
            </a:r>
            <a:r>
              <a:rPr lang="en-US" altLang="en-US" sz="1800" dirty="0"/>
              <a:t>;</a:t>
            </a: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b="1" dirty="0"/>
              <a:t>repeat </a:t>
            </a: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b="1" dirty="0"/>
              <a:t>        </a:t>
            </a:r>
            <a:r>
              <a:rPr lang="en-US" altLang="en-US" sz="1800" dirty="0"/>
              <a:t>let </a:t>
            </a:r>
            <a:r>
              <a:rPr lang="en-US" altLang="en-US" sz="1800" b="1" dirty="0">
                <a:solidFill>
                  <a:srgbClr val="FF0000"/>
                </a:solidFill>
              </a:rPr>
              <a:t>X</a:t>
            </a:r>
            <a:r>
              <a:rPr lang="en-US" altLang="en-US" sz="1800" dirty="0"/>
              <a:t> be the top stack symbol and </a:t>
            </a:r>
            <a:r>
              <a:rPr lang="en-US" altLang="en-US" sz="1800" b="1" i="1" dirty="0">
                <a:solidFill>
                  <a:srgbClr val="FF0000"/>
                </a:solidFill>
              </a:rPr>
              <a:t>a</a:t>
            </a:r>
            <a:r>
              <a:rPr lang="en-US" altLang="en-US" sz="1800" i="1" dirty="0"/>
              <a:t> </a:t>
            </a:r>
            <a:r>
              <a:rPr lang="en-US" altLang="en-US" sz="1800" dirty="0"/>
              <a:t>the symbol pointed to by </a:t>
            </a:r>
            <a:r>
              <a:rPr lang="en-US" altLang="en-US" sz="1800" b="1" i="1" dirty="0" err="1">
                <a:solidFill>
                  <a:srgbClr val="FF0000"/>
                </a:solidFill>
              </a:rPr>
              <a:t>ip</a:t>
            </a:r>
            <a:r>
              <a:rPr lang="en-US" altLang="en-US" sz="1800" dirty="0"/>
              <a:t>;</a:t>
            </a: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dirty="0"/>
              <a:t>        </a:t>
            </a:r>
            <a:r>
              <a:rPr lang="en-US" altLang="en-US" sz="1800" b="1" dirty="0"/>
              <a:t>if</a:t>
            </a:r>
            <a:r>
              <a:rPr lang="en-US" altLang="en-US" sz="1800" dirty="0"/>
              <a:t> </a:t>
            </a:r>
            <a:r>
              <a:rPr lang="en-US" altLang="en-US" sz="1800" b="1" dirty="0">
                <a:solidFill>
                  <a:srgbClr val="FF0000"/>
                </a:solidFill>
              </a:rPr>
              <a:t>X</a:t>
            </a:r>
            <a:r>
              <a:rPr lang="en-US" altLang="en-US" sz="1800" dirty="0"/>
              <a:t> is terminal </a:t>
            </a:r>
            <a:r>
              <a:rPr lang="en-US" altLang="en-US" sz="1800" b="1" dirty="0"/>
              <a:t>then</a:t>
            </a: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b="1" dirty="0"/>
              <a:t>              if </a:t>
            </a:r>
            <a:r>
              <a:rPr lang="en-US" altLang="en-US" sz="1800" dirty="0"/>
              <a:t> X=a  </a:t>
            </a:r>
            <a:r>
              <a:rPr lang="en-US" altLang="en-US" sz="1800" b="1" dirty="0"/>
              <a:t>then</a:t>
            </a: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b="1" dirty="0"/>
              <a:t>                   </a:t>
            </a:r>
            <a:r>
              <a:rPr lang="en-US" altLang="en-US" sz="1800" dirty="0"/>
              <a:t>pop X from the stack and advance </a:t>
            </a:r>
            <a:r>
              <a:rPr lang="en-US" altLang="en-US" sz="1800" i="1" dirty="0" err="1"/>
              <a:t>ip</a:t>
            </a:r>
            <a:endParaRPr lang="en-US" altLang="en-US" sz="1800" i="1" dirty="0"/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i="1" dirty="0"/>
              <a:t>              </a:t>
            </a:r>
            <a:r>
              <a:rPr lang="en-US" altLang="en-US" sz="1800" b="1" dirty="0"/>
              <a:t>else  </a:t>
            </a:r>
            <a:r>
              <a:rPr lang="en-US" altLang="en-US" sz="1800" i="1" dirty="0"/>
              <a:t>error()</a:t>
            </a:r>
            <a:endParaRPr lang="en-US" altLang="en-US" sz="1800" dirty="0"/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dirty="0"/>
              <a:t>        </a:t>
            </a:r>
            <a:r>
              <a:rPr lang="en-US" altLang="en-US" sz="1800" b="1" dirty="0"/>
              <a:t>else     </a:t>
            </a:r>
            <a:r>
              <a:rPr lang="en-US" altLang="en-US" sz="1800" dirty="0"/>
              <a:t>/*  X is a non-terminal  */</a:t>
            </a: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dirty="0"/>
              <a:t>              </a:t>
            </a:r>
            <a:r>
              <a:rPr lang="en-US" altLang="en-US" sz="1800" b="1" dirty="0"/>
              <a:t>if </a:t>
            </a:r>
            <a:r>
              <a:rPr lang="en-US" altLang="en-US" sz="1800" dirty="0"/>
              <a:t> M[X, a] = X</a:t>
            </a:r>
            <a:r>
              <a:rPr lang="en-US" altLang="en-US" sz="1800" dirty="0">
                <a:sym typeface="Symbol" panose="05050102010706020507" pitchFamily="18" charset="2"/>
              </a:rPr>
              <a:t>Y</a:t>
            </a:r>
            <a:r>
              <a:rPr lang="en-US" altLang="en-US" sz="1800" baseline="-25000" dirty="0">
                <a:sym typeface="Symbol" panose="05050102010706020507" pitchFamily="18" charset="2"/>
              </a:rPr>
              <a:t>1</a:t>
            </a:r>
            <a:r>
              <a:rPr lang="en-US" altLang="en-US" sz="1800" dirty="0">
                <a:sym typeface="Symbol" panose="05050102010706020507" pitchFamily="18" charset="2"/>
              </a:rPr>
              <a:t>Y</a:t>
            </a:r>
            <a:r>
              <a:rPr lang="en-US" altLang="en-US" sz="1800" baseline="-25000" dirty="0">
                <a:sym typeface="Symbol" panose="05050102010706020507" pitchFamily="18" charset="2"/>
              </a:rPr>
              <a:t>2</a:t>
            </a:r>
            <a:r>
              <a:rPr lang="en-US" altLang="en-US" sz="1800" dirty="0">
                <a:sym typeface="Symbol" panose="05050102010706020507" pitchFamily="18" charset="2"/>
              </a:rPr>
              <a:t>…</a:t>
            </a:r>
            <a:r>
              <a:rPr lang="en-US" altLang="en-US" sz="1800" dirty="0" err="1">
                <a:sym typeface="Symbol" panose="05050102010706020507" pitchFamily="18" charset="2"/>
              </a:rPr>
              <a:t>Y</a:t>
            </a:r>
            <a:r>
              <a:rPr lang="en-US" altLang="en-US" sz="1800" baseline="-25000" dirty="0" err="1">
                <a:sym typeface="Symbol" panose="05050102010706020507" pitchFamily="18" charset="2"/>
              </a:rPr>
              <a:t>k</a:t>
            </a:r>
            <a:r>
              <a:rPr lang="en-US" altLang="en-US" sz="1800" dirty="0">
                <a:sym typeface="Symbol" panose="05050102010706020507" pitchFamily="18" charset="2"/>
              </a:rPr>
              <a:t>  </a:t>
            </a:r>
            <a:r>
              <a:rPr lang="en-US" altLang="en-US" sz="1800" b="1" dirty="0">
                <a:sym typeface="Symbol" panose="05050102010706020507" pitchFamily="18" charset="2"/>
              </a:rPr>
              <a:t>then begin</a:t>
            </a:r>
            <a:endParaRPr lang="en-US" altLang="en-US" sz="1800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dirty="0">
                <a:sym typeface="Symbol" panose="05050102010706020507" pitchFamily="18" charset="2"/>
              </a:rPr>
              <a:t>                     pop X from stack;</a:t>
            </a: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dirty="0">
                <a:sym typeface="Symbol" panose="05050102010706020507" pitchFamily="18" charset="2"/>
              </a:rPr>
              <a:t>                     push </a:t>
            </a:r>
            <a:r>
              <a:rPr lang="en-US" altLang="en-US" sz="1800" dirty="0" err="1">
                <a:sym typeface="Symbol" panose="05050102010706020507" pitchFamily="18" charset="2"/>
              </a:rPr>
              <a:t>Y</a:t>
            </a:r>
            <a:r>
              <a:rPr lang="en-US" altLang="en-US" sz="1800" baseline="-25000" dirty="0" err="1">
                <a:sym typeface="Symbol" panose="05050102010706020507" pitchFamily="18" charset="2"/>
              </a:rPr>
              <a:t>k</a:t>
            </a:r>
            <a:r>
              <a:rPr lang="en-US" altLang="en-US" sz="1800" dirty="0">
                <a:sym typeface="Symbol" panose="05050102010706020507" pitchFamily="18" charset="2"/>
              </a:rPr>
              <a:t>, Y</a:t>
            </a:r>
            <a:r>
              <a:rPr lang="en-US" altLang="en-US" sz="1800" baseline="-25000" dirty="0">
                <a:sym typeface="Symbol" panose="05050102010706020507" pitchFamily="18" charset="2"/>
              </a:rPr>
              <a:t>k-1</a:t>
            </a:r>
            <a:r>
              <a:rPr lang="en-US" altLang="en-US" sz="1800" dirty="0">
                <a:sym typeface="Symbol" panose="05050102010706020507" pitchFamily="18" charset="2"/>
              </a:rPr>
              <a:t>, … , Y</a:t>
            </a:r>
            <a:r>
              <a:rPr lang="en-US" altLang="en-US" sz="1800" baseline="-25000" dirty="0">
                <a:sym typeface="Symbol" panose="05050102010706020507" pitchFamily="18" charset="2"/>
              </a:rPr>
              <a:t>1</a:t>
            </a:r>
            <a:r>
              <a:rPr lang="en-US" altLang="en-US" sz="1800" dirty="0">
                <a:sym typeface="Symbol" panose="05050102010706020507" pitchFamily="18" charset="2"/>
              </a:rPr>
              <a:t>  onto stack, with Y</a:t>
            </a:r>
            <a:r>
              <a:rPr lang="en-US" altLang="en-US" sz="1800" baseline="-25000" dirty="0">
                <a:sym typeface="Symbol" panose="05050102010706020507" pitchFamily="18" charset="2"/>
              </a:rPr>
              <a:t>1</a:t>
            </a:r>
            <a:r>
              <a:rPr lang="en-US" altLang="en-US" sz="1800" dirty="0">
                <a:sym typeface="Symbol" panose="05050102010706020507" pitchFamily="18" charset="2"/>
              </a:rPr>
              <a:t> on top</a:t>
            </a: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dirty="0">
                <a:sym typeface="Symbol" panose="05050102010706020507" pitchFamily="18" charset="2"/>
              </a:rPr>
              <a:t>                     output the production </a:t>
            </a:r>
            <a:r>
              <a:rPr lang="en-US" altLang="en-US" sz="1800" dirty="0"/>
              <a:t>X</a:t>
            </a:r>
            <a:r>
              <a:rPr lang="en-US" altLang="en-US" sz="1800" dirty="0">
                <a:sym typeface="Symbol" panose="05050102010706020507" pitchFamily="18" charset="2"/>
              </a:rPr>
              <a:t>Y</a:t>
            </a:r>
            <a:r>
              <a:rPr lang="en-US" altLang="en-US" sz="1800" baseline="-25000" dirty="0">
                <a:sym typeface="Symbol" panose="05050102010706020507" pitchFamily="18" charset="2"/>
              </a:rPr>
              <a:t>1</a:t>
            </a:r>
            <a:r>
              <a:rPr lang="en-US" altLang="en-US" sz="1800" dirty="0">
                <a:sym typeface="Symbol" panose="05050102010706020507" pitchFamily="18" charset="2"/>
              </a:rPr>
              <a:t>Y</a:t>
            </a:r>
            <a:r>
              <a:rPr lang="en-US" altLang="en-US" sz="1800" baseline="-25000" dirty="0">
                <a:sym typeface="Symbol" panose="05050102010706020507" pitchFamily="18" charset="2"/>
              </a:rPr>
              <a:t>2</a:t>
            </a:r>
            <a:r>
              <a:rPr lang="en-US" altLang="en-US" sz="1800" dirty="0">
                <a:sym typeface="Symbol" panose="05050102010706020507" pitchFamily="18" charset="2"/>
              </a:rPr>
              <a:t>…</a:t>
            </a:r>
            <a:r>
              <a:rPr lang="en-US" altLang="en-US" sz="1800" dirty="0" err="1">
                <a:sym typeface="Symbol" panose="05050102010706020507" pitchFamily="18" charset="2"/>
              </a:rPr>
              <a:t>Y</a:t>
            </a:r>
            <a:r>
              <a:rPr lang="en-US" altLang="en-US" sz="1800" baseline="-25000" dirty="0" err="1">
                <a:sym typeface="Symbol" panose="05050102010706020507" pitchFamily="18" charset="2"/>
              </a:rPr>
              <a:t>k</a:t>
            </a:r>
            <a:r>
              <a:rPr lang="en-US" altLang="en-US" sz="1800" dirty="0">
                <a:sym typeface="Symbol" panose="05050102010706020507" pitchFamily="18" charset="2"/>
              </a:rPr>
              <a:t> </a:t>
            </a: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dirty="0">
                <a:sym typeface="Symbol" panose="05050102010706020507" pitchFamily="18" charset="2"/>
              </a:rPr>
              <a:t>              </a:t>
            </a:r>
            <a:r>
              <a:rPr lang="en-US" altLang="en-US" sz="1800" b="1" dirty="0">
                <a:sym typeface="Symbol" panose="05050102010706020507" pitchFamily="18" charset="2"/>
              </a:rPr>
              <a:t>end</a:t>
            </a: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b="1" dirty="0">
                <a:sym typeface="Symbol" panose="05050102010706020507" pitchFamily="18" charset="2"/>
              </a:rPr>
              <a:t>              else  </a:t>
            </a:r>
            <a:r>
              <a:rPr lang="en-US" altLang="en-US" sz="1800" i="1" dirty="0">
                <a:sym typeface="Symbol" panose="05050102010706020507" pitchFamily="18" charset="2"/>
              </a:rPr>
              <a:t>error()</a:t>
            </a:r>
            <a:endParaRPr lang="en-US" altLang="en-US" sz="1800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US" altLang="en-US" sz="1800" b="1" dirty="0">
                <a:sym typeface="Symbol" panose="05050102010706020507" pitchFamily="18" charset="2"/>
              </a:rPr>
              <a:t>until </a:t>
            </a:r>
            <a:r>
              <a:rPr lang="en-US" altLang="en-US" sz="1800" dirty="0">
                <a:sym typeface="Symbol" panose="05050102010706020507" pitchFamily="18" charset="2"/>
              </a:rPr>
              <a:t>X=$   /*  stack is empty  */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254306" y="177839"/>
            <a:ext cx="10515600" cy="747579"/>
          </a:xfrm>
        </p:spPr>
        <p:txBody>
          <a:bodyPr/>
          <a:lstStyle/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- Algorithm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743400" y="505440"/>
              <a:ext cx="11208600" cy="6198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0440" y="488880"/>
                <a:ext cx="11238120" cy="622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2510280" y="956520"/>
              <a:ext cx="9560520" cy="3308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03440" y="945000"/>
                <a:ext cx="9577080" cy="332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5243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Rectangle 2"/>
          <p:cNvSpPr>
            <a:spLocks noGrp="1" noChangeArrowheads="1"/>
          </p:cNvSpPr>
          <p:nvPr>
            <p:ph type="title"/>
          </p:nvPr>
        </p:nvSpPr>
        <p:spPr>
          <a:xfrm>
            <a:off x="287357" y="915187"/>
            <a:ext cx="10515600" cy="527050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Preprocessing steps required for Predictive Parsing</a:t>
            </a:r>
          </a:p>
        </p:txBody>
      </p:sp>
      <p:sp>
        <p:nvSpPr>
          <p:cNvPr id="1536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87357" y="1442237"/>
            <a:ext cx="11577810" cy="5255236"/>
          </a:xfrm>
        </p:spPr>
        <p:txBody>
          <a:bodyPr>
            <a:noAutofit/>
          </a:bodyPr>
          <a:lstStyle/>
          <a:p>
            <a:pPr algn="just">
              <a:lnSpc>
                <a:spcPct val="9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construct a predictive parser, first we have to follow some steps.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Eliminate Left Recursion in grammar G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Left Factoring on the grammar G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FIRST and FOLLOW functions on the symbols in grammar G.</a:t>
            </a:r>
          </a:p>
          <a:p>
            <a:pPr marL="0" indent="0" algn="just">
              <a:lnSpc>
                <a:spcPct val="90000"/>
              </a:lnSpc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54306" y="177839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  <a:endParaRPr lang="en-US" altLang="en-US" sz="3600" b="1" dirty="0">
              <a:solidFill>
                <a:srgbClr val="0070C0"/>
              </a:solidFill>
              <a:latin typeface="Times New Roman" panose="02020603050405020304" pitchFamily="18" charset="0"/>
              <a:ea typeface="+mn-ea"/>
              <a:cs typeface="+mn-cs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85720" y="1350000"/>
              <a:ext cx="11344320" cy="5327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2040" y="1338840"/>
                <a:ext cx="11374560" cy="535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981080" y="273960"/>
              <a:ext cx="9354240" cy="6020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66680" y="257400"/>
                <a:ext cx="9380520" cy="604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70065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Rectangle 2"/>
          <p:cNvSpPr>
            <a:spLocks noGrp="1" noChangeArrowheads="1"/>
          </p:cNvSpPr>
          <p:nvPr>
            <p:ph type="title"/>
          </p:nvPr>
        </p:nvSpPr>
        <p:spPr>
          <a:xfrm>
            <a:off x="287357" y="815058"/>
            <a:ext cx="10515600" cy="527050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FIRST and FOLLOW:</a:t>
            </a:r>
          </a:p>
        </p:txBody>
      </p:sp>
      <p:sp>
        <p:nvSpPr>
          <p:cNvPr id="1536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87357" y="1342108"/>
            <a:ext cx="11577810" cy="5255236"/>
          </a:xfrm>
        </p:spPr>
        <p:txBody>
          <a:bodyPr>
            <a:noAutofit/>
          </a:bodyPr>
          <a:lstStyle/>
          <a:p>
            <a:pPr algn="just">
              <a:lnSpc>
                <a:spcPct val="90000"/>
              </a:lnSpc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construction of both top-down and bottom-up parsers is aided by two functions,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and FOLLOW, associated with a grammar G.</a:t>
            </a:r>
          </a:p>
          <a:p>
            <a:pPr algn="just">
              <a:lnSpc>
                <a:spcPct val="9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top-down parsing, FIRST and FOLLOW allows us to choose which production to apply, based on the next input symbol.</a:t>
            </a:r>
          </a:p>
          <a:p>
            <a:pPr marL="0" indent="0" algn="just">
              <a:lnSpc>
                <a:spcPct val="90000"/>
              </a:lnSpc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</a:pP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FIRST(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)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is a set of the terminal symbols that begin strings derived from  where  is any string of grammar symbols. If  derives to , then  is also in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FIRST(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) .</a:t>
            </a:r>
          </a:p>
          <a:p>
            <a:pPr algn="just"/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FOLLOW(A):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Let A be a non-terminal.  Follow(A) is the set of terminals </a:t>
            </a:r>
            <a:r>
              <a:rPr lang="en-US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that can appear immediately to the right of A in some sentential form. </a:t>
            </a:r>
          </a:p>
          <a:p>
            <a:pPr lvl="1" algn="just">
              <a:lnSpc>
                <a:spcPct val="9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 terminal </a:t>
            </a:r>
            <a:r>
              <a:rPr lang="en-US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is in FOLLOW(A)   if   S  Aa</a:t>
            </a:r>
          </a:p>
          <a:p>
            <a:pPr lvl="1" algn="just">
              <a:lnSpc>
                <a:spcPct val="9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$ is in FOLLOW(A)   	if   S  A</a:t>
            </a:r>
          </a:p>
          <a:p>
            <a:pPr algn="just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</a:p>
        </p:txBody>
      </p:sp>
      <p:sp>
        <p:nvSpPr>
          <p:cNvPr id="15366" name="Text Box 4"/>
          <p:cNvSpPr txBox="1">
            <a:spLocks noChangeArrowheads="1"/>
          </p:cNvSpPr>
          <p:nvPr/>
        </p:nvSpPr>
        <p:spPr bwMode="auto">
          <a:xfrm>
            <a:off x="5718175" y="4968236"/>
            <a:ext cx="2984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 dirty="0"/>
              <a:t>*</a:t>
            </a:r>
          </a:p>
        </p:txBody>
      </p:sp>
      <p:sp>
        <p:nvSpPr>
          <p:cNvPr id="15367" name="Text Box 5"/>
          <p:cNvSpPr txBox="1">
            <a:spLocks noChangeArrowheads="1"/>
          </p:cNvSpPr>
          <p:nvPr/>
        </p:nvSpPr>
        <p:spPr bwMode="auto">
          <a:xfrm>
            <a:off x="4677578" y="5377811"/>
            <a:ext cx="2984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 dirty="0"/>
              <a:t>*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254306" y="177839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60960" y="1356120"/>
              <a:ext cx="10280880" cy="5497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4040" y="1339560"/>
                <a:ext cx="10314360" cy="553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130720" y="123480"/>
              <a:ext cx="6479640" cy="5797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19200" y="113400"/>
                <a:ext cx="6504840" cy="582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56345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>
          <a:xfrm>
            <a:off x="254306" y="731881"/>
            <a:ext cx="9421258" cy="728663"/>
          </a:xfrm>
        </p:spPr>
        <p:txBody>
          <a:bodyPr>
            <a:noAutofit/>
          </a:bodyPr>
          <a:lstStyle/>
          <a:p>
            <a:r>
              <a:rPr lang="en-US" altLang="en-U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Computing First(X) : All Grammar Symbols</a:t>
            </a: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254306" y="177839"/>
            <a:ext cx="10515600" cy="747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Predictive Parsing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90400" y="233640"/>
              <a:ext cx="11365560" cy="6496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840" y="222120"/>
                <a:ext cx="11399040" cy="65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2157120" y="535320"/>
              <a:ext cx="9263520" cy="60796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44160" y="525240"/>
                <a:ext cx="9293040" cy="610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8653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2327</TotalTime>
  <Words>955</Words>
  <Application>Microsoft Office PowerPoint</Application>
  <PresentationFormat>Widescreen</PresentationFormat>
  <Paragraphs>122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Office Theme</vt:lpstr>
      <vt:lpstr>Compiler Construction</vt:lpstr>
      <vt:lpstr>Predictive Parsing</vt:lpstr>
      <vt:lpstr>Predictive Parsing (contd.)</vt:lpstr>
      <vt:lpstr>Predictive Parsing (contd.)</vt:lpstr>
      <vt:lpstr>Predictive Parsing (contd.)</vt:lpstr>
      <vt:lpstr>Predictive Parsing - Algorithm</vt:lpstr>
      <vt:lpstr>Preprocessing steps required for Predictive Parsing</vt:lpstr>
      <vt:lpstr>FIRST and FOLLOW:</vt:lpstr>
      <vt:lpstr>Computing First(X) : All Grammar Symbols</vt:lpstr>
      <vt:lpstr>Computing First(X) : All Grammar Symbols - continued</vt:lpstr>
      <vt:lpstr>Computing Follow(A) : All Non-Terminals</vt:lpstr>
      <vt:lpstr>Computing FIRST and FOLLOW</vt:lpstr>
      <vt:lpstr>Constructing Predictive Parsing Table -- Algorithm</vt:lpstr>
      <vt:lpstr>Constructing Predictive Parsing Table -- Example</vt:lpstr>
      <vt:lpstr>Constructing Predictive Parsing Table – Example (contd.)</vt:lpstr>
      <vt:lpstr>Constructing Predictive Parsing Table – Example (contd.)</vt:lpstr>
      <vt:lpstr>Constructing Predictive Parsing Table – Example (contd.)</vt:lpstr>
      <vt:lpstr>Constructing  a Predictive Parser – Example -2</vt:lpstr>
      <vt:lpstr>Constructing a Predictive Parser – Example -2 (contd.)</vt:lpstr>
      <vt:lpstr>Constructing a Predictive Parser – Example -2 (contd.)</vt:lpstr>
      <vt:lpstr>Constructing Predictive Parser – Example -2 (contd.)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Mukesh Tripathi</cp:lastModifiedBy>
  <cp:revision>183</cp:revision>
  <dcterms:created xsi:type="dcterms:W3CDTF">2020-08-20T00:27:58Z</dcterms:created>
  <dcterms:modified xsi:type="dcterms:W3CDTF">2021-10-13T09:42:45Z</dcterms:modified>
</cp:coreProperties>
</file>

<file path=docProps/thumbnail.jpeg>
</file>